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30" r:id="rId1"/>
  </p:sldMasterIdLst>
  <p:notesMasterIdLst>
    <p:notesMasterId r:id="rId27"/>
  </p:notesMasterIdLst>
  <p:sldIdLst>
    <p:sldId id="256" r:id="rId2"/>
    <p:sldId id="277" r:id="rId3"/>
    <p:sldId id="278" r:id="rId4"/>
    <p:sldId id="317" r:id="rId5"/>
    <p:sldId id="328" r:id="rId6"/>
    <p:sldId id="329" r:id="rId7"/>
    <p:sldId id="332" r:id="rId8"/>
    <p:sldId id="334" r:id="rId9"/>
    <p:sldId id="331" r:id="rId10"/>
    <p:sldId id="333" r:id="rId11"/>
    <p:sldId id="302" r:id="rId12"/>
    <p:sldId id="305" r:id="rId13"/>
    <p:sldId id="313" r:id="rId14"/>
    <p:sldId id="315" r:id="rId15"/>
    <p:sldId id="312" r:id="rId16"/>
    <p:sldId id="318" r:id="rId17"/>
    <p:sldId id="319" r:id="rId18"/>
    <p:sldId id="320" r:id="rId19"/>
    <p:sldId id="327" r:id="rId20"/>
    <p:sldId id="321" r:id="rId21"/>
    <p:sldId id="322" r:id="rId22"/>
    <p:sldId id="323" r:id="rId23"/>
    <p:sldId id="324" r:id="rId24"/>
    <p:sldId id="325" r:id="rId25"/>
    <p:sldId id="32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F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96" d="100"/>
          <a:sy n="96" d="100"/>
        </p:scale>
        <p:origin x="234" y="558"/>
      </p:cViewPr>
      <p:guideLst>
        <p:guide orient="horz" pos="36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image" Target="../media/image10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0B2003-A567-4421-AF1A-CAD7C965962E}" type="doc">
      <dgm:prSet loTypeId="urn:microsoft.com/office/officeart/2005/8/layout/process1" loCatId="process" qsTypeId="urn:microsoft.com/office/officeart/2005/8/quickstyle/3d7" qsCatId="3D" csTypeId="urn:microsoft.com/office/officeart/2005/8/colors/colorful1" csCatId="colorful" phldr="1"/>
      <dgm:spPr/>
    </dgm:pt>
    <dgm:pt modelId="{AB39C545-0140-47F6-B100-E6610ACD58FD}">
      <dgm:prSet phldrT="[Text]"/>
      <dgm:spPr/>
      <dgm:t>
        <a:bodyPr lIns="91440" tIns="91440" rIns="91440" bIns="91440"/>
        <a:lstStyle/>
        <a:p>
          <a:r>
            <a:rPr lang="ru-RU" dirty="0" smtClean="0"/>
            <a:t>Разрозненные и несоизмеримые системы, без признаков интеграции, но учреждаемые и управляемые централизованно</a:t>
          </a:r>
          <a:endParaRPr lang="en-US" dirty="0"/>
        </a:p>
      </dgm:t>
    </dgm:pt>
    <dgm:pt modelId="{2D7F061B-A166-4BBF-8DB4-6D6B02967D92}" type="parTrans" cxnId="{0E924E01-D6F5-4B9E-8737-D45A744DB648}">
      <dgm:prSet/>
      <dgm:spPr/>
      <dgm:t>
        <a:bodyPr/>
        <a:lstStyle/>
        <a:p>
          <a:endParaRPr lang="en-US"/>
        </a:p>
      </dgm:t>
    </dgm:pt>
    <dgm:pt modelId="{D586D8F2-C4AF-4077-A3DE-0C26C6DC5F4B}" type="sibTrans" cxnId="{0E924E01-D6F5-4B9E-8737-D45A744DB648}">
      <dgm:prSet/>
      <dgm:spPr/>
      <dgm:t>
        <a:bodyPr/>
        <a:lstStyle/>
        <a:p>
          <a:endParaRPr lang="en-US"/>
        </a:p>
      </dgm:t>
    </dgm:pt>
    <dgm:pt modelId="{BA864AC2-F71E-42F9-8004-1A439D912AE7}">
      <dgm:prSet phldrT="[Text]"/>
      <dgm:spPr>
        <a:solidFill>
          <a:schemeClr val="accent2">
            <a:lumMod val="75000"/>
          </a:schemeClr>
        </a:solidFill>
      </dgm:spPr>
      <dgm:t>
        <a:bodyPr lIns="91440" tIns="91440" rIns="91440" bIns="91440"/>
        <a:lstStyle/>
        <a:p>
          <a:pPr marL="0">
            <a:lnSpc>
              <a:spcPct val="100000"/>
            </a:lnSpc>
            <a:spcAft>
              <a:spcPts val="0"/>
            </a:spcAft>
          </a:pPr>
          <a:r>
            <a:rPr lang="en-US" b="1" dirty="0" smtClean="0"/>
            <a:t>SPAN</a:t>
          </a:r>
        </a:p>
        <a:p>
          <a:pPr marL="0">
            <a:lnSpc>
              <a:spcPct val="100000"/>
            </a:lnSpc>
            <a:spcAft>
              <a:spcPts val="0"/>
            </a:spcAft>
          </a:pPr>
          <a:r>
            <a:rPr lang="ru-RU" dirty="0" smtClean="0"/>
            <a:t>Внедрение Единого Учета, как части</a:t>
          </a:r>
          <a:r>
            <a:rPr lang="en-US" dirty="0" smtClean="0"/>
            <a:t> IFMIS </a:t>
          </a:r>
          <a:r>
            <a:rPr lang="ru-RU" dirty="0" smtClean="0"/>
            <a:t>, интегрирующей процессы, связанные с Бюджетом и Казначейством и получающая подпитку из других источников</a:t>
          </a:r>
          <a:r>
            <a:rPr lang="en-US" dirty="0" smtClean="0"/>
            <a:t> </a:t>
          </a:r>
          <a:endParaRPr lang="en-US" dirty="0"/>
        </a:p>
      </dgm:t>
    </dgm:pt>
    <dgm:pt modelId="{9CFED227-5836-4F49-9FC1-F4928B679398}" type="parTrans" cxnId="{C78A5992-EE6D-435E-BB83-A5367E94BA56}">
      <dgm:prSet/>
      <dgm:spPr/>
      <dgm:t>
        <a:bodyPr/>
        <a:lstStyle/>
        <a:p>
          <a:endParaRPr lang="en-US"/>
        </a:p>
      </dgm:t>
    </dgm:pt>
    <dgm:pt modelId="{1238F45B-1D16-48A9-AE36-C5F99A4AE54C}" type="sibTrans" cxnId="{C78A5992-EE6D-435E-BB83-A5367E94BA56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FEB8F8BA-8211-496C-811F-EAFE69E638B2}">
      <dgm:prSet/>
      <dgm:spPr>
        <a:solidFill>
          <a:schemeClr val="accent2">
            <a:lumMod val="50000"/>
          </a:schemeClr>
        </a:solidFill>
      </dgm:spPr>
      <dgm:t>
        <a:bodyPr lIns="91440" tIns="91440" rIns="91440" bIns="91440"/>
        <a:lstStyle/>
        <a:p>
          <a:r>
            <a:rPr lang="ru-RU" dirty="0" smtClean="0">
              <a:solidFill>
                <a:schemeClr val="tx1"/>
              </a:solidFill>
            </a:rPr>
            <a:t>Усовершенствованные системы для  работы  на основе бюджетных средств, со среднесрочной структурой расходов и </a:t>
          </a:r>
          <a:r>
            <a:rPr lang="ru-RU" smtClean="0">
              <a:solidFill>
                <a:schemeClr val="tx1"/>
              </a:solidFill>
            </a:rPr>
            <a:t>финансовой   отчетностью</a:t>
          </a:r>
          <a:r>
            <a:rPr lang="en-US" smtClean="0">
              <a:solidFill>
                <a:schemeClr val="tx1"/>
              </a:solidFill>
            </a:rPr>
            <a:t>g</a:t>
          </a:r>
          <a:endParaRPr lang="en-US" dirty="0">
            <a:solidFill>
              <a:schemeClr val="tx1"/>
            </a:solidFill>
          </a:endParaRPr>
        </a:p>
      </dgm:t>
    </dgm:pt>
    <dgm:pt modelId="{2FCDB1B1-4E03-40B7-9D3D-C1B7F309D08F}" type="parTrans" cxnId="{75BF8440-A7FC-4CE9-945E-145760A3E641}">
      <dgm:prSet/>
      <dgm:spPr/>
      <dgm:t>
        <a:bodyPr/>
        <a:lstStyle/>
        <a:p>
          <a:endParaRPr lang="en-US"/>
        </a:p>
      </dgm:t>
    </dgm:pt>
    <dgm:pt modelId="{2FDF4D83-75B6-4612-817F-626C17C35C05}" type="sibTrans" cxnId="{75BF8440-A7FC-4CE9-945E-145760A3E641}">
      <dgm:prSet/>
      <dgm:spPr/>
      <dgm:t>
        <a:bodyPr/>
        <a:lstStyle/>
        <a:p>
          <a:endParaRPr lang="en-US"/>
        </a:p>
      </dgm:t>
    </dgm:pt>
    <dgm:pt modelId="{1D3BDAE4-18B9-45BB-A9D1-C305BDA92248}" type="pres">
      <dgm:prSet presAssocID="{700B2003-A567-4421-AF1A-CAD7C965962E}" presName="Name0" presStyleCnt="0">
        <dgm:presLayoutVars>
          <dgm:dir/>
          <dgm:resizeHandles val="exact"/>
        </dgm:presLayoutVars>
      </dgm:prSet>
      <dgm:spPr/>
    </dgm:pt>
    <dgm:pt modelId="{712C1682-52B3-4203-A48C-9E9A2ADBEA47}" type="pres">
      <dgm:prSet presAssocID="{AB39C545-0140-47F6-B100-E6610ACD58F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FC8960-EA36-4ECE-9DCA-B9EAC3A4EF45}" type="pres">
      <dgm:prSet presAssocID="{D586D8F2-C4AF-4077-A3DE-0C26C6DC5F4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2EF90FC-2ADD-4164-AD6C-24801CB30DCA}" type="pres">
      <dgm:prSet presAssocID="{D586D8F2-C4AF-4077-A3DE-0C26C6DC5F4B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D738349-1806-4991-ABC3-2D23CD83BF4B}" type="pres">
      <dgm:prSet presAssocID="{BA864AC2-F71E-42F9-8004-1A439D912AE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43692D-38B2-42A5-A59A-EC5B772DD97B}" type="pres">
      <dgm:prSet presAssocID="{1238F45B-1D16-48A9-AE36-C5F99A4AE54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66E722C-9D45-4F30-AE82-B27C0CE27951}" type="pres">
      <dgm:prSet presAssocID="{1238F45B-1D16-48A9-AE36-C5F99A4AE54C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F875392-1A6D-4806-8C96-0C0180558786}" type="pres">
      <dgm:prSet presAssocID="{FEB8F8BA-8211-496C-811F-EAFE69E638B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89FE31-A35A-4FE6-8F25-12C0987A010A}" type="presOf" srcId="{700B2003-A567-4421-AF1A-CAD7C965962E}" destId="{1D3BDAE4-18B9-45BB-A9D1-C305BDA92248}" srcOrd="0" destOrd="0" presId="urn:microsoft.com/office/officeart/2005/8/layout/process1"/>
    <dgm:cxn modelId="{75BF8440-A7FC-4CE9-945E-145760A3E641}" srcId="{700B2003-A567-4421-AF1A-CAD7C965962E}" destId="{FEB8F8BA-8211-496C-811F-EAFE69E638B2}" srcOrd="2" destOrd="0" parTransId="{2FCDB1B1-4E03-40B7-9D3D-C1B7F309D08F}" sibTransId="{2FDF4D83-75B6-4612-817F-626C17C35C05}"/>
    <dgm:cxn modelId="{D921979B-463E-49A2-9FBC-63DC922FB966}" type="presOf" srcId="{D586D8F2-C4AF-4077-A3DE-0C26C6DC5F4B}" destId="{FFFC8960-EA36-4ECE-9DCA-B9EAC3A4EF45}" srcOrd="0" destOrd="0" presId="urn:microsoft.com/office/officeart/2005/8/layout/process1"/>
    <dgm:cxn modelId="{2A5AFCF8-9332-45EB-A284-530E989824C8}" type="presOf" srcId="{1238F45B-1D16-48A9-AE36-C5F99A4AE54C}" destId="{A66E722C-9D45-4F30-AE82-B27C0CE27951}" srcOrd="1" destOrd="0" presId="urn:microsoft.com/office/officeart/2005/8/layout/process1"/>
    <dgm:cxn modelId="{C78A5992-EE6D-435E-BB83-A5367E94BA56}" srcId="{700B2003-A567-4421-AF1A-CAD7C965962E}" destId="{BA864AC2-F71E-42F9-8004-1A439D912AE7}" srcOrd="1" destOrd="0" parTransId="{9CFED227-5836-4F49-9FC1-F4928B679398}" sibTransId="{1238F45B-1D16-48A9-AE36-C5F99A4AE54C}"/>
    <dgm:cxn modelId="{7AEA4FC5-9682-49E7-8B00-9426B94B9B44}" type="presOf" srcId="{D586D8F2-C4AF-4077-A3DE-0C26C6DC5F4B}" destId="{E2EF90FC-2ADD-4164-AD6C-24801CB30DCA}" srcOrd="1" destOrd="0" presId="urn:microsoft.com/office/officeart/2005/8/layout/process1"/>
    <dgm:cxn modelId="{0E924E01-D6F5-4B9E-8737-D45A744DB648}" srcId="{700B2003-A567-4421-AF1A-CAD7C965962E}" destId="{AB39C545-0140-47F6-B100-E6610ACD58FD}" srcOrd="0" destOrd="0" parTransId="{2D7F061B-A166-4BBF-8DB4-6D6B02967D92}" sibTransId="{D586D8F2-C4AF-4077-A3DE-0C26C6DC5F4B}"/>
    <dgm:cxn modelId="{AE5C90CC-4678-4407-A72F-3CB257C49E25}" type="presOf" srcId="{AB39C545-0140-47F6-B100-E6610ACD58FD}" destId="{712C1682-52B3-4203-A48C-9E9A2ADBEA47}" srcOrd="0" destOrd="0" presId="urn:microsoft.com/office/officeart/2005/8/layout/process1"/>
    <dgm:cxn modelId="{95E2AB06-3A7F-44ED-978E-2609D7C8D239}" type="presOf" srcId="{BA864AC2-F71E-42F9-8004-1A439D912AE7}" destId="{1D738349-1806-4991-ABC3-2D23CD83BF4B}" srcOrd="0" destOrd="0" presId="urn:microsoft.com/office/officeart/2005/8/layout/process1"/>
    <dgm:cxn modelId="{F4BFFCCC-DA64-445C-8138-288C9B0AE33B}" type="presOf" srcId="{1238F45B-1D16-48A9-AE36-C5F99A4AE54C}" destId="{5743692D-38B2-42A5-A59A-EC5B772DD97B}" srcOrd="0" destOrd="0" presId="urn:microsoft.com/office/officeart/2005/8/layout/process1"/>
    <dgm:cxn modelId="{4E7070B6-85BA-4201-BC53-9E5BE15958A6}" type="presOf" srcId="{FEB8F8BA-8211-496C-811F-EAFE69E638B2}" destId="{DF875392-1A6D-4806-8C96-0C0180558786}" srcOrd="0" destOrd="0" presId="urn:microsoft.com/office/officeart/2005/8/layout/process1"/>
    <dgm:cxn modelId="{80CC5E4A-A7D4-4B49-962B-1EF981F69ED0}" type="presParOf" srcId="{1D3BDAE4-18B9-45BB-A9D1-C305BDA92248}" destId="{712C1682-52B3-4203-A48C-9E9A2ADBEA47}" srcOrd="0" destOrd="0" presId="urn:microsoft.com/office/officeart/2005/8/layout/process1"/>
    <dgm:cxn modelId="{30355455-1E50-46F8-87E4-F582BF12E093}" type="presParOf" srcId="{1D3BDAE4-18B9-45BB-A9D1-C305BDA92248}" destId="{FFFC8960-EA36-4ECE-9DCA-B9EAC3A4EF45}" srcOrd="1" destOrd="0" presId="urn:microsoft.com/office/officeart/2005/8/layout/process1"/>
    <dgm:cxn modelId="{F4B7823B-3D06-40E1-8BCE-747FAD17C156}" type="presParOf" srcId="{FFFC8960-EA36-4ECE-9DCA-B9EAC3A4EF45}" destId="{E2EF90FC-2ADD-4164-AD6C-24801CB30DCA}" srcOrd="0" destOrd="0" presId="urn:microsoft.com/office/officeart/2005/8/layout/process1"/>
    <dgm:cxn modelId="{8F5958AB-21F5-442D-A9CE-AAEDF5DDF704}" type="presParOf" srcId="{1D3BDAE4-18B9-45BB-A9D1-C305BDA92248}" destId="{1D738349-1806-4991-ABC3-2D23CD83BF4B}" srcOrd="2" destOrd="0" presId="urn:microsoft.com/office/officeart/2005/8/layout/process1"/>
    <dgm:cxn modelId="{4576893F-687A-414B-9A0E-EA1E06C6AE32}" type="presParOf" srcId="{1D3BDAE4-18B9-45BB-A9D1-C305BDA92248}" destId="{5743692D-38B2-42A5-A59A-EC5B772DD97B}" srcOrd="3" destOrd="0" presId="urn:microsoft.com/office/officeart/2005/8/layout/process1"/>
    <dgm:cxn modelId="{23C44BDF-067A-4E36-8B04-F418A15D6DCB}" type="presParOf" srcId="{5743692D-38B2-42A5-A59A-EC5B772DD97B}" destId="{A66E722C-9D45-4F30-AE82-B27C0CE27951}" srcOrd="0" destOrd="0" presId="urn:microsoft.com/office/officeart/2005/8/layout/process1"/>
    <dgm:cxn modelId="{CEAFEDBC-1A55-4188-9442-5AE95E1329F6}" type="presParOf" srcId="{1D3BDAE4-18B9-45BB-A9D1-C305BDA92248}" destId="{DF875392-1A6D-4806-8C96-0C0180558786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2F118A-70F5-48A9-8D6C-927F89377D12}" type="doc">
      <dgm:prSet loTypeId="urn:microsoft.com/office/officeart/2005/8/layout/hProcess6" loCatId="process" qsTypeId="urn:microsoft.com/office/officeart/2005/8/quickstyle/3d7" qsCatId="3D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B9DBB35-3F57-4C5D-AF3F-3F2C87CDFAAE}">
      <dgm:prSet phldrT="[Text]"/>
      <dgm:spPr/>
      <dgm:t>
        <a:bodyPr/>
        <a:lstStyle/>
        <a:p>
          <a:r>
            <a:rPr lang="ru-RU" dirty="0" smtClean="0"/>
            <a:t>Текущее</a:t>
          </a:r>
          <a:endParaRPr lang="en-US" dirty="0"/>
        </a:p>
      </dgm:t>
    </dgm:pt>
    <dgm:pt modelId="{A65318BA-B322-43A5-B695-EE6D61AF52C7}" type="parTrans" cxnId="{E785F0D8-A662-436C-9821-A68401B2842A}">
      <dgm:prSet/>
      <dgm:spPr/>
      <dgm:t>
        <a:bodyPr/>
        <a:lstStyle/>
        <a:p>
          <a:endParaRPr lang="en-US"/>
        </a:p>
      </dgm:t>
    </dgm:pt>
    <dgm:pt modelId="{54827467-E7A1-42E2-BF94-0CD211BD83DA}" type="sibTrans" cxnId="{E785F0D8-A662-436C-9821-A68401B2842A}">
      <dgm:prSet/>
      <dgm:spPr/>
      <dgm:t>
        <a:bodyPr/>
        <a:lstStyle/>
        <a:p>
          <a:endParaRPr lang="en-US"/>
        </a:p>
      </dgm:t>
    </dgm:pt>
    <dgm:pt modelId="{A5B96BC3-DCD4-4C77-81E5-41A8FDDA0BD3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r>
            <a:rPr lang="ru-RU" sz="1200" dirty="0" smtClean="0"/>
            <a:t>27 систем</a:t>
          </a:r>
          <a:endParaRPr lang="en-US" sz="1200" dirty="0"/>
        </a:p>
      </dgm:t>
    </dgm:pt>
    <dgm:pt modelId="{0B29E98C-AFFC-46B2-8E94-C95683D5802F}" type="parTrans" cxnId="{809787E9-C611-40D2-A90B-32FBC7CD81A7}">
      <dgm:prSet/>
      <dgm:spPr/>
      <dgm:t>
        <a:bodyPr/>
        <a:lstStyle/>
        <a:p>
          <a:endParaRPr lang="en-US"/>
        </a:p>
      </dgm:t>
    </dgm:pt>
    <dgm:pt modelId="{0E67152F-B2B3-4E23-B394-E2506FDF55C9}" type="sibTrans" cxnId="{809787E9-C611-40D2-A90B-32FBC7CD81A7}">
      <dgm:prSet/>
      <dgm:spPr/>
      <dgm:t>
        <a:bodyPr/>
        <a:lstStyle/>
        <a:p>
          <a:endParaRPr lang="en-US"/>
        </a:p>
      </dgm:t>
    </dgm:pt>
    <dgm:pt modelId="{7D79D345-5540-4243-A8D9-B05D912B73D3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dirty="0" smtClean="0"/>
            <a:t>SPAN</a:t>
          </a:r>
          <a:endParaRPr lang="en-US" dirty="0"/>
        </a:p>
      </dgm:t>
    </dgm:pt>
    <dgm:pt modelId="{F4FC667B-9591-422A-970D-2C8D64CD2681}" type="parTrans" cxnId="{D6C73219-76A5-4B83-B5FC-DAC0FF32BBBB}">
      <dgm:prSet/>
      <dgm:spPr/>
      <dgm:t>
        <a:bodyPr/>
        <a:lstStyle/>
        <a:p>
          <a:endParaRPr lang="en-US"/>
        </a:p>
      </dgm:t>
    </dgm:pt>
    <dgm:pt modelId="{FEF83DB1-AF8F-4AA5-89A3-EF1EB80F035C}" type="sibTrans" cxnId="{D6C73219-76A5-4B83-B5FC-DAC0FF32BBBB}">
      <dgm:prSet/>
      <dgm:spPr/>
      <dgm:t>
        <a:bodyPr/>
        <a:lstStyle/>
        <a:p>
          <a:endParaRPr lang="en-US"/>
        </a:p>
      </dgm:t>
    </dgm:pt>
    <dgm:pt modelId="{1DF84EF3-D16E-4942-839D-FACBA57679F4}">
      <dgm:prSet phldrT="[Text]" custT="1"/>
      <dgm:spPr>
        <a:solidFill>
          <a:schemeClr val="accent2">
            <a:lumMod val="75000"/>
            <a:alpha val="75000"/>
          </a:schemeClr>
        </a:solidFill>
      </dgm:spPr>
      <dgm:t>
        <a:bodyPr/>
        <a:lstStyle/>
        <a:p>
          <a:r>
            <a:rPr lang="en-US" sz="1200" dirty="0" smtClean="0"/>
            <a:t>14 </a:t>
          </a:r>
          <a:r>
            <a:rPr lang="ru-RU" sz="1200" dirty="0" smtClean="0"/>
            <a:t>заменены</a:t>
          </a:r>
          <a:r>
            <a:rPr lang="en-US" sz="1200" dirty="0" smtClean="0"/>
            <a:t> SPAN</a:t>
          </a:r>
          <a:endParaRPr lang="en-US" sz="1200" dirty="0"/>
        </a:p>
      </dgm:t>
    </dgm:pt>
    <dgm:pt modelId="{0673AC70-4904-4FCB-A3C8-25417711DF8D}" type="parTrans" cxnId="{41476CC6-C34F-444B-A47B-2C3A1FFFEC69}">
      <dgm:prSet/>
      <dgm:spPr/>
      <dgm:t>
        <a:bodyPr/>
        <a:lstStyle/>
        <a:p>
          <a:endParaRPr lang="en-US"/>
        </a:p>
      </dgm:t>
    </dgm:pt>
    <dgm:pt modelId="{11FA4BFD-6B19-449E-BCE7-76C795FAC7DD}" type="sibTrans" cxnId="{41476CC6-C34F-444B-A47B-2C3A1FFFEC69}">
      <dgm:prSet/>
      <dgm:spPr/>
      <dgm:t>
        <a:bodyPr/>
        <a:lstStyle/>
        <a:p>
          <a:endParaRPr lang="en-US"/>
        </a:p>
      </dgm:t>
    </dgm:pt>
    <dgm:pt modelId="{5EB486CB-676F-4DED-89B6-9E4C2DD4020E}">
      <dgm:prSet phldrT="[Text]" custT="1"/>
      <dgm:spPr>
        <a:solidFill>
          <a:schemeClr val="accent2">
            <a:lumMod val="75000"/>
            <a:alpha val="75000"/>
          </a:schemeClr>
        </a:solidFill>
      </dgm:spPr>
      <dgm:t>
        <a:bodyPr/>
        <a:lstStyle/>
        <a:p>
          <a:r>
            <a:rPr lang="en-US" sz="1200" dirty="0" smtClean="0"/>
            <a:t>7</a:t>
          </a:r>
          <a:r>
            <a:rPr lang="ru-RU" sz="1200" dirty="0" smtClean="0"/>
            <a:t> интегрированы со</a:t>
          </a:r>
          <a:r>
            <a:rPr lang="en-US" sz="1200" dirty="0" smtClean="0"/>
            <a:t> SPAN</a:t>
          </a:r>
          <a:endParaRPr lang="en-US" sz="1200" dirty="0"/>
        </a:p>
      </dgm:t>
    </dgm:pt>
    <dgm:pt modelId="{7C9C6B3A-2B40-442F-9FDE-3D51B4D8FDA4}" type="parTrans" cxnId="{57B1BFB6-7624-43D8-A3E5-8AE8E2B7044E}">
      <dgm:prSet/>
      <dgm:spPr/>
      <dgm:t>
        <a:bodyPr/>
        <a:lstStyle/>
        <a:p>
          <a:endParaRPr lang="en-US"/>
        </a:p>
      </dgm:t>
    </dgm:pt>
    <dgm:pt modelId="{6D3C38A8-8BE4-4984-91A9-719564C8A831}" type="sibTrans" cxnId="{57B1BFB6-7624-43D8-A3E5-8AE8E2B7044E}">
      <dgm:prSet/>
      <dgm:spPr/>
      <dgm:t>
        <a:bodyPr/>
        <a:lstStyle/>
        <a:p>
          <a:endParaRPr lang="en-US"/>
        </a:p>
      </dgm:t>
    </dgm:pt>
    <dgm:pt modelId="{61B20E32-D626-4318-AAC1-2A982E4E01EA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После внедрения</a:t>
          </a:r>
          <a:r>
            <a:rPr lang="en-US" dirty="0" smtClean="0"/>
            <a:t> SPAN</a:t>
          </a:r>
          <a:endParaRPr lang="en-US" dirty="0"/>
        </a:p>
      </dgm:t>
    </dgm:pt>
    <dgm:pt modelId="{4DACF584-F9C2-4BD9-BA08-09618477CFE7}" type="parTrans" cxnId="{B96FA69C-324B-4ABE-9A64-812C8C9BE9B6}">
      <dgm:prSet/>
      <dgm:spPr/>
      <dgm:t>
        <a:bodyPr/>
        <a:lstStyle/>
        <a:p>
          <a:endParaRPr lang="en-US"/>
        </a:p>
      </dgm:t>
    </dgm:pt>
    <dgm:pt modelId="{6915D989-F740-4B5B-BB96-F02CDEAC49F0}" type="sibTrans" cxnId="{B96FA69C-324B-4ABE-9A64-812C8C9BE9B6}">
      <dgm:prSet/>
      <dgm:spPr/>
      <dgm:t>
        <a:bodyPr/>
        <a:lstStyle/>
        <a:p>
          <a:endParaRPr lang="en-US"/>
        </a:p>
      </dgm:t>
    </dgm:pt>
    <dgm:pt modelId="{7897F47E-B8D4-401E-9A78-937B46DDFBF6}">
      <dgm:prSet phldrT="[Text]" custT="1"/>
      <dgm:spPr>
        <a:solidFill>
          <a:schemeClr val="accent2">
            <a:lumMod val="50000"/>
            <a:alpha val="75000"/>
          </a:schemeClr>
        </a:solidFill>
      </dgm:spPr>
      <dgm:t>
        <a:bodyPr/>
        <a:lstStyle/>
        <a:p>
          <a:r>
            <a:rPr lang="ru-RU" sz="1200" dirty="0" smtClean="0"/>
            <a:t>Больше интеграции</a:t>
          </a:r>
          <a:endParaRPr lang="en-US" sz="1200" dirty="0"/>
        </a:p>
      </dgm:t>
    </dgm:pt>
    <dgm:pt modelId="{34C22647-97BE-4F3D-B0F6-F39A128FF663}" type="parTrans" cxnId="{316F4943-9DAA-4B0B-BD12-112A6D011836}">
      <dgm:prSet/>
      <dgm:spPr/>
      <dgm:t>
        <a:bodyPr/>
        <a:lstStyle/>
        <a:p>
          <a:endParaRPr lang="en-US"/>
        </a:p>
      </dgm:t>
    </dgm:pt>
    <dgm:pt modelId="{B0B86A2C-8865-46AF-9FE9-329347A070B8}" type="sibTrans" cxnId="{316F4943-9DAA-4B0B-BD12-112A6D011836}">
      <dgm:prSet/>
      <dgm:spPr/>
      <dgm:t>
        <a:bodyPr/>
        <a:lstStyle/>
        <a:p>
          <a:endParaRPr lang="en-US"/>
        </a:p>
      </dgm:t>
    </dgm:pt>
    <dgm:pt modelId="{CA041BFF-B32D-4DAE-8153-9D2CCD461D1B}">
      <dgm:prSet phldrT="[Text]" custT="1"/>
      <dgm:spPr>
        <a:solidFill>
          <a:schemeClr val="accent2">
            <a:lumMod val="50000"/>
            <a:alpha val="75000"/>
          </a:schemeClr>
        </a:solidFill>
      </dgm:spPr>
      <dgm:t>
        <a:bodyPr/>
        <a:lstStyle/>
        <a:p>
          <a:r>
            <a:rPr lang="ru-RU" sz="1100" dirty="0" smtClean="0"/>
            <a:t>Больше автоматизации</a:t>
          </a:r>
          <a:endParaRPr lang="en-US" sz="1100" dirty="0"/>
        </a:p>
      </dgm:t>
    </dgm:pt>
    <dgm:pt modelId="{D10A074F-E2E8-4C41-90A7-392EE3579F8E}" type="parTrans" cxnId="{71219705-8BA9-46F5-ADFD-AA5048E79145}">
      <dgm:prSet/>
      <dgm:spPr/>
      <dgm:t>
        <a:bodyPr/>
        <a:lstStyle/>
        <a:p>
          <a:endParaRPr lang="en-US"/>
        </a:p>
      </dgm:t>
    </dgm:pt>
    <dgm:pt modelId="{9E634C1B-DE6C-45F3-A347-313D2E7DC0C9}" type="sibTrans" cxnId="{71219705-8BA9-46F5-ADFD-AA5048E79145}">
      <dgm:prSet/>
      <dgm:spPr/>
      <dgm:t>
        <a:bodyPr/>
        <a:lstStyle/>
        <a:p>
          <a:endParaRPr lang="en-US"/>
        </a:p>
      </dgm:t>
    </dgm:pt>
    <dgm:pt modelId="{783F604F-0593-4C0C-8548-AD715E53E2B6}">
      <dgm:prSet phldrT="[Text]" custT="1"/>
      <dgm:spPr>
        <a:solidFill>
          <a:schemeClr val="accent2">
            <a:lumMod val="75000"/>
            <a:alpha val="75000"/>
          </a:schemeClr>
        </a:solidFill>
      </dgm:spPr>
      <dgm:t>
        <a:bodyPr/>
        <a:lstStyle/>
        <a:p>
          <a:r>
            <a:rPr lang="ru-RU" sz="1200" dirty="0" smtClean="0"/>
            <a:t>Многие дополнительные процессы автоматизированы</a:t>
          </a:r>
          <a:endParaRPr lang="en-US" sz="1200" dirty="0"/>
        </a:p>
      </dgm:t>
    </dgm:pt>
    <dgm:pt modelId="{D46EFB73-09A3-4CBB-AF79-12263BDF95B4}" type="parTrans" cxnId="{FD86675D-BD10-4B73-A2FB-B48868A8BAA8}">
      <dgm:prSet/>
      <dgm:spPr/>
      <dgm:t>
        <a:bodyPr/>
        <a:lstStyle/>
        <a:p>
          <a:endParaRPr lang="en-US"/>
        </a:p>
      </dgm:t>
    </dgm:pt>
    <dgm:pt modelId="{8CF3E13E-2114-404F-B2EE-1BDE0F513D6A}" type="sibTrans" cxnId="{FD86675D-BD10-4B73-A2FB-B48868A8BAA8}">
      <dgm:prSet/>
      <dgm:spPr/>
      <dgm:t>
        <a:bodyPr/>
        <a:lstStyle/>
        <a:p>
          <a:endParaRPr lang="en-US"/>
        </a:p>
      </dgm:t>
    </dgm:pt>
    <dgm:pt modelId="{200D5467-1DE3-4B70-9476-C6B90FDDF231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r>
            <a:rPr lang="ru-RU" sz="1200" dirty="0" smtClean="0"/>
            <a:t>14 принадлежат ГД по бюджету и ГД казначейства</a:t>
          </a:r>
        </a:p>
      </dgm:t>
    </dgm:pt>
    <dgm:pt modelId="{2EB9214C-85BB-4099-A1EC-CEC0A4DCA643}" type="parTrans" cxnId="{559EB887-2E87-4910-A315-EE157603B6CD}">
      <dgm:prSet/>
      <dgm:spPr/>
      <dgm:t>
        <a:bodyPr/>
        <a:lstStyle/>
        <a:p>
          <a:endParaRPr lang="ru-RU"/>
        </a:p>
      </dgm:t>
    </dgm:pt>
    <dgm:pt modelId="{7AFD5048-CEAE-477B-91B3-5A68E64B998B}" type="sibTrans" cxnId="{559EB887-2E87-4910-A315-EE157603B6CD}">
      <dgm:prSet/>
      <dgm:spPr/>
      <dgm:t>
        <a:bodyPr/>
        <a:lstStyle/>
        <a:p>
          <a:endParaRPr lang="ru-RU"/>
        </a:p>
      </dgm:t>
    </dgm:pt>
    <dgm:pt modelId="{762A9A23-4346-418B-9134-9DB9443FEE43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r>
            <a:rPr lang="ru-RU" sz="1200" dirty="0" smtClean="0"/>
            <a:t>13 принадлежат подразделениям -</a:t>
          </a:r>
          <a:r>
            <a:rPr lang="ru-RU" sz="1100" dirty="0" smtClean="0"/>
            <a:t>распределителям </a:t>
          </a:r>
          <a:r>
            <a:rPr lang="ru-RU" sz="1200" dirty="0" smtClean="0"/>
            <a:t>расходов доходов, долгов и т.д.</a:t>
          </a:r>
        </a:p>
      </dgm:t>
    </dgm:pt>
    <dgm:pt modelId="{C977B5F8-E91D-4421-B1F2-29CB7AEB0CCB}" type="parTrans" cxnId="{965768CD-622A-4B58-A99A-1D73702C510C}">
      <dgm:prSet/>
      <dgm:spPr/>
      <dgm:t>
        <a:bodyPr/>
        <a:lstStyle/>
        <a:p>
          <a:endParaRPr lang="ru-RU"/>
        </a:p>
      </dgm:t>
    </dgm:pt>
    <dgm:pt modelId="{FE156F7D-7D3A-417C-8E8A-AB1DA15746FE}" type="sibTrans" cxnId="{965768CD-622A-4B58-A99A-1D73702C510C}">
      <dgm:prSet/>
      <dgm:spPr/>
      <dgm:t>
        <a:bodyPr/>
        <a:lstStyle/>
        <a:p>
          <a:endParaRPr lang="ru-RU"/>
        </a:p>
      </dgm:t>
    </dgm:pt>
    <dgm:pt modelId="{87D0DAFF-F10A-4D83-8905-85C8B791514C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endParaRPr lang="ru-RU" sz="1200" dirty="0" smtClean="0"/>
        </a:p>
      </dgm:t>
    </dgm:pt>
    <dgm:pt modelId="{3AD5690E-0850-47AA-A9FC-38369E458E85}" type="parTrans" cxnId="{B8B6FF0A-42CD-4271-91A3-D3E7634BE048}">
      <dgm:prSet/>
      <dgm:spPr/>
      <dgm:t>
        <a:bodyPr/>
        <a:lstStyle/>
        <a:p>
          <a:endParaRPr lang="ru-RU"/>
        </a:p>
      </dgm:t>
    </dgm:pt>
    <dgm:pt modelId="{B3591A12-AD8F-4213-966D-F405739B5761}" type="sibTrans" cxnId="{B8B6FF0A-42CD-4271-91A3-D3E7634BE048}">
      <dgm:prSet/>
      <dgm:spPr/>
      <dgm:t>
        <a:bodyPr/>
        <a:lstStyle/>
        <a:p>
          <a:endParaRPr lang="ru-RU"/>
        </a:p>
      </dgm:t>
    </dgm:pt>
    <dgm:pt modelId="{D3BEA581-5230-4462-91BA-B005C6861F98}" type="pres">
      <dgm:prSet presAssocID="{4D2F118A-70F5-48A9-8D6C-927F89377D1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665E6B-5F81-40C3-A47A-6C38C5192E10}" type="pres">
      <dgm:prSet presAssocID="{FB9DBB35-3F57-4C5D-AF3F-3F2C87CDFAAE}" presName="compNode" presStyleCnt="0"/>
      <dgm:spPr/>
    </dgm:pt>
    <dgm:pt modelId="{A2C1D72C-92B4-4CB9-94C6-4FE447FE3E52}" type="pres">
      <dgm:prSet presAssocID="{FB9DBB35-3F57-4C5D-AF3F-3F2C87CDFAAE}" presName="noGeometry" presStyleCnt="0"/>
      <dgm:spPr/>
    </dgm:pt>
    <dgm:pt modelId="{B85EA9E6-4F10-4033-B455-D23FCFCB7297}" type="pres">
      <dgm:prSet presAssocID="{FB9DBB35-3F57-4C5D-AF3F-3F2C87CDFAAE}" presName="childTextVisible" presStyleLbl="bgAccFollowNode1" presStyleIdx="0" presStyleCnt="3" custScaleX="118526" custScaleY="129941" custLinFactNeighborX="37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CD3ABE-1A06-4C1F-8B78-87D913362BC6}" type="pres">
      <dgm:prSet presAssocID="{FB9DBB35-3F57-4C5D-AF3F-3F2C87CDFAAE}" presName="childTextHidden" presStyleLbl="bgAccFollowNode1" presStyleIdx="0" presStyleCnt="3"/>
      <dgm:spPr/>
      <dgm:t>
        <a:bodyPr/>
        <a:lstStyle/>
        <a:p>
          <a:endParaRPr lang="en-US"/>
        </a:p>
      </dgm:t>
    </dgm:pt>
    <dgm:pt modelId="{63B8A971-58EE-4A91-B41B-AF4139A56B3B}" type="pres">
      <dgm:prSet presAssocID="{FB9DBB35-3F57-4C5D-AF3F-3F2C87CDFAA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A7FB63-6541-4469-8C5B-C399ACFA21F5}" type="pres">
      <dgm:prSet presAssocID="{FB9DBB35-3F57-4C5D-AF3F-3F2C87CDFAAE}" presName="aSpace" presStyleCnt="0"/>
      <dgm:spPr/>
    </dgm:pt>
    <dgm:pt modelId="{892BC941-69DB-4C8D-BE5B-D93567A6DFD8}" type="pres">
      <dgm:prSet presAssocID="{7D79D345-5540-4243-A8D9-B05D912B73D3}" presName="compNode" presStyleCnt="0"/>
      <dgm:spPr/>
    </dgm:pt>
    <dgm:pt modelId="{AA16F5A4-D481-43EE-B83D-D6FF0F9EDA27}" type="pres">
      <dgm:prSet presAssocID="{7D79D345-5540-4243-A8D9-B05D912B73D3}" presName="noGeometry" presStyleCnt="0"/>
      <dgm:spPr/>
    </dgm:pt>
    <dgm:pt modelId="{13744CCD-67D9-4232-B60A-78447F307301}" type="pres">
      <dgm:prSet presAssocID="{7D79D345-5540-4243-A8D9-B05D912B73D3}" presName="childTextVisible" presStyleLbl="bgAccFollowNode1" presStyleIdx="1" presStyleCnt="3" custScaleX="118526" custScaleY="129941" custLinFactNeighborX="51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82893-B583-4819-AA4D-F8132DB96B32}" type="pres">
      <dgm:prSet presAssocID="{7D79D345-5540-4243-A8D9-B05D912B73D3}" presName="childTextHidden" presStyleLbl="bgAccFollowNode1" presStyleIdx="1" presStyleCnt="3"/>
      <dgm:spPr/>
      <dgm:t>
        <a:bodyPr/>
        <a:lstStyle/>
        <a:p>
          <a:endParaRPr lang="en-US"/>
        </a:p>
      </dgm:t>
    </dgm:pt>
    <dgm:pt modelId="{99052673-24A3-4DE8-95F0-91F210AD769F}" type="pres">
      <dgm:prSet presAssocID="{7D79D345-5540-4243-A8D9-B05D912B73D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868CA-98A0-40C8-ACCA-1963B540CFF8}" type="pres">
      <dgm:prSet presAssocID="{7D79D345-5540-4243-A8D9-B05D912B73D3}" presName="aSpace" presStyleCnt="0"/>
      <dgm:spPr/>
    </dgm:pt>
    <dgm:pt modelId="{4C9F1A86-6CFE-4097-8CCF-523A4904A72A}" type="pres">
      <dgm:prSet presAssocID="{61B20E32-D626-4318-AAC1-2A982E4E01EA}" presName="compNode" presStyleCnt="0"/>
      <dgm:spPr/>
    </dgm:pt>
    <dgm:pt modelId="{17628992-0F8B-494C-954C-A4545E981CED}" type="pres">
      <dgm:prSet presAssocID="{61B20E32-D626-4318-AAC1-2A982E4E01EA}" presName="noGeometry" presStyleCnt="0"/>
      <dgm:spPr/>
    </dgm:pt>
    <dgm:pt modelId="{B461AFE6-8250-419B-BF62-56E09998C9FD}" type="pres">
      <dgm:prSet presAssocID="{61B20E32-D626-4318-AAC1-2A982E4E01EA}" presName="childTextVisible" presStyleLbl="bgAccFollowNode1" presStyleIdx="2" presStyleCnt="3" custScaleX="105039" custScaleY="129941" custLinFactNeighborX="8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B2BA40-7E2F-4B6A-94BE-F31EE922A9F7}" type="pres">
      <dgm:prSet presAssocID="{61B20E32-D626-4318-AAC1-2A982E4E01EA}" presName="childTextHidden" presStyleLbl="bgAccFollowNode1" presStyleIdx="2" presStyleCnt="3"/>
      <dgm:spPr/>
      <dgm:t>
        <a:bodyPr/>
        <a:lstStyle/>
        <a:p>
          <a:endParaRPr lang="en-US"/>
        </a:p>
      </dgm:t>
    </dgm:pt>
    <dgm:pt modelId="{D2275314-7E79-4CB1-A0B8-37D52EB61954}" type="pres">
      <dgm:prSet presAssocID="{61B20E32-D626-4318-AAC1-2A982E4E01E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219705-8BA9-46F5-ADFD-AA5048E79145}" srcId="{61B20E32-D626-4318-AAC1-2A982E4E01EA}" destId="{CA041BFF-B32D-4DAE-8153-9D2CCD461D1B}" srcOrd="1" destOrd="0" parTransId="{D10A074F-E2E8-4C41-90A7-392EE3579F8E}" sibTransId="{9E634C1B-DE6C-45F3-A347-313D2E7DC0C9}"/>
    <dgm:cxn modelId="{FD86675D-BD10-4B73-A2FB-B48868A8BAA8}" srcId="{7D79D345-5540-4243-A8D9-B05D912B73D3}" destId="{783F604F-0593-4C0C-8548-AD715E53E2B6}" srcOrd="1" destOrd="0" parTransId="{D46EFB73-09A3-4CBB-AF79-12263BDF95B4}" sibTransId="{8CF3E13E-2114-404F-B2EE-1BDE0F513D6A}"/>
    <dgm:cxn modelId="{28DCE799-A32C-4F19-8966-F873F84B6724}" type="presOf" srcId="{CA041BFF-B32D-4DAE-8153-9D2CCD461D1B}" destId="{1AB2BA40-7E2F-4B6A-94BE-F31EE922A9F7}" srcOrd="1" destOrd="1" presId="urn:microsoft.com/office/officeart/2005/8/layout/hProcess6"/>
    <dgm:cxn modelId="{FB2B6DE0-C6A7-452D-805B-F2C43BCB2016}" type="presOf" srcId="{200D5467-1DE3-4B70-9476-C6B90FDDF231}" destId="{B85EA9E6-4F10-4033-B455-D23FCFCB7297}" srcOrd="0" destOrd="1" presId="urn:microsoft.com/office/officeart/2005/8/layout/hProcess6"/>
    <dgm:cxn modelId="{662EFDB5-A88C-4E41-A130-ADEF188EF671}" type="presOf" srcId="{A5B96BC3-DCD4-4C77-81E5-41A8FDDA0BD3}" destId="{B85EA9E6-4F10-4033-B455-D23FCFCB7297}" srcOrd="0" destOrd="0" presId="urn:microsoft.com/office/officeart/2005/8/layout/hProcess6"/>
    <dgm:cxn modelId="{B96FA69C-324B-4ABE-9A64-812C8C9BE9B6}" srcId="{4D2F118A-70F5-48A9-8D6C-927F89377D12}" destId="{61B20E32-D626-4318-AAC1-2A982E4E01EA}" srcOrd="2" destOrd="0" parTransId="{4DACF584-F9C2-4BD9-BA08-09618477CFE7}" sibTransId="{6915D989-F740-4B5B-BB96-F02CDEAC49F0}"/>
    <dgm:cxn modelId="{559EB887-2E87-4910-A315-EE157603B6CD}" srcId="{FB9DBB35-3F57-4C5D-AF3F-3F2C87CDFAAE}" destId="{200D5467-1DE3-4B70-9476-C6B90FDDF231}" srcOrd="1" destOrd="0" parTransId="{2EB9214C-85BB-4099-A1EC-CEC0A4DCA643}" sibTransId="{7AFD5048-CEAE-477B-91B3-5A68E64B998B}"/>
    <dgm:cxn modelId="{F19D6FC2-2DD3-465E-812B-43E0E3EF7948}" type="presOf" srcId="{87D0DAFF-F10A-4D83-8905-85C8B791514C}" destId="{B85EA9E6-4F10-4033-B455-D23FCFCB7297}" srcOrd="0" destOrd="3" presId="urn:microsoft.com/office/officeart/2005/8/layout/hProcess6"/>
    <dgm:cxn modelId="{42EFCBB2-09CF-4BA6-A9CA-47CF9730146C}" type="presOf" srcId="{CA041BFF-B32D-4DAE-8153-9D2CCD461D1B}" destId="{B461AFE6-8250-419B-BF62-56E09998C9FD}" srcOrd="0" destOrd="1" presId="urn:microsoft.com/office/officeart/2005/8/layout/hProcess6"/>
    <dgm:cxn modelId="{809787E9-C611-40D2-A90B-32FBC7CD81A7}" srcId="{FB9DBB35-3F57-4C5D-AF3F-3F2C87CDFAAE}" destId="{A5B96BC3-DCD4-4C77-81E5-41A8FDDA0BD3}" srcOrd="0" destOrd="0" parTransId="{0B29E98C-AFFC-46B2-8E94-C95683D5802F}" sibTransId="{0E67152F-B2B3-4E23-B394-E2506FDF55C9}"/>
    <dgm:cxn modelId="{57B1BFB6-7624-43D8-A3E5-8AE8E2B7044E}" srcId="{7D79D345-5540-4243-A8D9-B05D912B73D3}" destId="{5EB486CB-676F-4DED-89B6-9E4C2DD4020E}" srcOrd="2" destOrd="0" parTransId="{7C9C6B3A-2B40-442F-9FDE-3D51B4D8FDA4}" sibTransId="{6D3C38A8-8BE4-4984-91A9-719564C8A831}"/>
    <dgm:cxn modelId="{63C3B7D8-A3BB-4C9C-87A3-D1D4050C2AA9}" type="presOf" srcId="{762A9A23-4346-418B-9134-9DB9443FEE43}" destId="{B85EA9E6-4F10-4033-B455-D23FCFCB7297}" srcOrd="0" destOrd="2" presId="urn:microsoft.com/office/officeart/2005/8/layout/hProcess6"/>
    <dgm:cxn modelId="{D6C73219-76A5-4B83-B5FC-DAC0FF32BBBB}" srcId="{4D2F118A-70F5-48A9-8D6C-927F89377D12}" destId="{7D79D345-5540-4243-A8D9-B05D912B73D3}" srcOrd="1" destOrd="0" parTransId="{F4FC667B-9591-422A-970D-2C8D64CD2681}" sibTransId="{FEF83DB1-AF8F-4AA5-89A3-EF1EB80F035C}"/>
    <dgm:cxn modelId="{316F4943-9DAA-4B0B-BD12-112A6D011836}" srcId="{61B20E32-D626-4318-AAC1-2A982E4E01EA}" destId="{7897F47E-B8D4-401E-9A78-937B46DDFBF6}" srcOrd="0" destOrd="0" parTransId="{34C22647-97BE-4F3D-B0F6-F39A128FF663}" sibTransId="{B0B86A2C-8865-46AF-9FE9-329347A070B8}"/>
    <dgm:cxn modelId="{B29AD611-9C96-4B8A-954E-3A46EE7FA0A4}" type="presOf" srcId="{7897F47E-B8D4-401E-9A78-937B46DDFBF6}" destId="{B461AFE6-8250-419B-BF62-56E09998C9FD}" srcOrd="0" destOrd="0" presId="urn:microsoft.com/office/officeart/2005/8/layout/hProcess6"/>
    <dgm:cxn modelId="{76265C2A-6C18-4321-8F1B-6A6101771C64}" type="presOf" srcId="{1DF84EF3-D16E-4942-839D-FACBA57679F4}" destId="{17882893-B583-4819-AA4D-F8132DB96B32}" srcOrd="1" destOrd="0" presId="urn:microsoft.com/office/officeart/2005/8/layout/hProcess6"/>
    <dgm:cxn modelId="{965768CD-622A-4B58-A99A-1D73702C510C}" srcId="{FB9DBB35-3F57-4C5D-AF3F-3F2C87CDFAAE}" destId="{762A9A23-4346-418B-9134-9DB9443FEE43}" srcOrd="2" destOrd="0" parTransId="{C977B5F8-E91D-4421-B1F2-29CB7AEB0CCB}" sibTransId="{FE156F7D-7D3A-417C-8E8A-AB1DA15746FE}"/>
    <dgm:cxn modelId="{ACA17EC2-A8B4-401F-BF2C-15AD1D370537}" type="presOf" srcId="{87D0DAFF-F10A-4D83-8905-85C8B791514C}" destId="{77CD3ABE-1A06-4C1F-8B78-87D913362BC6}" srcOrd="1" destOrd="3" presId="urn:microsoft.com/office/officeart/2005/8/layout/hProcess6"/>
    <dgm:cxn modelId="{401D161F-9D09-4CB9-93CA-EF970206439C}" type="presOf" srcId="{7897F47E-B8D4-401E-9A78-937B46DDFBF6}" destId="{1AB2BA40-7E2F-4B6A-94BE-F31EE922A9F7}" srcOrd="1" destOrd="0" presId="urn:microsoft.com/office/officeart/2005/8/layout/hProcess6"/>
    <dgm:cxn modelId="{A1CB5B37-9305-4D6D-A9D8-90912071B793}" type="presOf" srcId="{1DF84EF3-D16E-4942-839D-FACBA57679F4}" destId="{13744CCD-67D9-4232-B60A-78447F307301}" srcOrd="0" destOrd="0" presId="urn:microsoft.com/office/officeart/2005/8/layout/hProcess6"/>
    <dgm:cxn modelId="{683AFE5D-F20C-49AC-A656-5BEF91FB8A12}" type="presOf" srcId="{5EB486CB-676F-4DED-89B6-9E4C2DD4020E}" destId="{13744CCD-67D9-4232-B60A-78447F307301}" srcOrd="0" destOrd="2" presId="urn:microsoft.com/office/officeart/2005/8/layout/hProcess6"/>
    <dgm:cxn modelId="{9C230D51-80BB-4742-B360-5EE190C66487}" type="presOf" srcId="{762A9A23-4346-418B-9134-9DB9443FEE43}" destId="{77CD3ABE-1A06-4C1F-8B78-87D913362BC6}" srcOrd="1" destOrd="2" presId="urn:microsoft.com/office/officeart/2005/8/layout/hProcess6"/>
    <dgm:cxn modelId="{B8B6FF0A-42CD-4271-91A3-D3E7634BE048}" srcId="{FB9DBB35-3F57-4C5D-AF3F-3F2C87CDFAAE}" destId="{87D0DAFF-F10A-4D83-8905-85C8B791514C}" srcOrd="3" destOrd="0" parTransId="{3AD5690E-0850-47AA-A9FC-38369E458E85}" sibTransId="{B3591A12-AD8F-4213-966D-F405739B5761}"/>
    <dgm:cxn modelId="{7C7DE3A1-B9C3-49DD-963F-0162D9F6FC32}" type="presOf" srcId="{200D5467-1DE3-4B70-9476-C6B90FDDF231}" destId="{77CD3ABE-1A06-4C1F-8B78-87D913362BC6}" srcOrd="1" destOrd="1" presId="urn:microsoft.com/office/officeart/2005/8/layout/hProcess6"/>
    <dgm:cxn modelId="{4B1BDB72-C73B-4DE6-A1FD-CA367FD655B2}" type="presOf" srcId="{783F604F-0593-4C0C-8548-AD715E53E2B6}" destId="{13744CCD-67D9-4232-B60A-78447F307301}" srcOrd="0" destOrd="1" presId="urn:microsoft.com/office/officeart/2005/8/layout/hProcess6"/>
    <dgm:cxn modelId="{E11E8C54-8511-47BE-84ED-10BAC5E1D252}" type="presOf" srcId="{4D2F118A-70F5-48A9-8D6C-927F89377D12}" destId="{D3BEA581-5230-4462-91BA-B005C6861F98}" srcOrd="0" destOrd="0" presId="urn:microsoft.com/office/officeart/2005/8/layout/hProcess6"/>
    <dgm:cxn modelId="{E785F0D8-A662-436C-9821-A68401B2842A}" srcId="{4D2F118A-70F5-48A9-8D6C-927F89377D12}" destId="{FB9DBB35-3F57-4C5D-AF3F-3F2C87CDFAAE}" srcOrd="0" destOrd="0" parTransId="{A65318BA-B322-43A5-B695-EE6D61AF52C7}" sibTransId="{54827467-E7A1-42E2-BF94-0CD211BD83DA}"/>
    <dgm:cxn modelId="{0147A1FE-E370-413C-B42F-368A68D33DAD}" type="presOf" srcId="{7D79D345-5540-4243-A8D9-B05D912B73D3}" destId="{99052673-24A3-4DE8-95F0-91F210AD769F}" srcOrd="0" destOrd="0" presId="urn:microsoft.com/office/officeart/2005/8/layout/hProcess6"/>
    <dgm:cxn modelId="{D0E0ED1C-A8DB-4179-9717-D70A0FF8B174}" type="presOf" srcId="{783F604F-0593-4C0C-8548-AD715E53E2B6}" destId="{17882893-B583-4819-AA4D-F8132DB96B32}" srcOrd="1" destOrd="1" presId="urn:microsoft.com/office/officeart/2005/8/layout/hProcess6"/>
    <dgm:cxn modelId="{04616C4A-BA51-4902-B53C-4AC2D86D4AB8}" type="presOf" srcId="{61B20E32-D626-4318-AAC1-2A982E4E01EA}" destId="{D2275314-7E79-4CB1-A0B8-37D52EB61954}" srcOrd="0" destOrd="0" presId="urn:microsoft.com/office/officeart/2005/8/layout/hProcess6"/>
    <dgm:cxn modelId="{41476CC6-C34F-444B-A47B-2C3A1FFFEC69}" srcId="{7D79D345-5540-4243-A8D9-B05D912B73D3}" destId="{1DF84EF3-D16E-4942-839D-FACBA57679F4}" srcOrd="0" destOrd="0" parTransId="{0673AC70-4904-4FCB-A3C8-25417711DF8D}" sibTransId="{11FA4BFD-6B19-449E-BCE7-76C795FAC7DD}"/>
    <dgm:cxn modelId="{03C6164D-F38F-40F5-B680-71EEAEDEE19B}" type="presOf" srcId="{FB9DBB35-3F57-4C5D-AF3F-3F2C87CDFAAE}" destId="{63B8A971-58EE-4A91-B41B-AF4139A56B3B}" srcOrd="0" destOrd="0" presId="urn:microsoft.com/office/officeart/2005/8/layout/hProcess6"/>
    <dgm:cxn modelId="{55BBC5EA-31AF-4ED2-9A92-3409873E2198}" type="presOf" srcId="{5EB486CB-676F-4DED-89B6-9E4C2DD4020E}" destId="{17882893-B583-4819-AA4D-F8132DB96B32}" srcOrd="1" destOrd="2" presId="urn:microsoft.com/office/officeart/2005/8/layout/hProcess6"/>
    <dgm:cxn modelId="{7ACB4D0E-E0A8-445A-AD84-3D75113099B5}" type="presOf" srcId="{A5B96BC3-DCD4-4C77-81E5-41A8FDDA0BD3}" destId="{77CD3ABE-1A06-4C1F-8B78-87D913362BC6}" srcOrd="1" destOrd="0" presId="urn:microsoft.com/office/officeart/2005/8/layout/hProcess6"/>
    <dgm:cxn modelId="{9DE49ED9-C038-44A3-855B-545D8E3A0897}" type="presParOf" srcId="{D3BEA581-5230-4462-91BA-B005C6861F98}" destId="{1D665E6B-5F81-40C3-A47A-6C38C5192E10}" srcOrd="0" destOrd="0" presId="urn:microsoft.com/office/officeart/2005/8/layout/hProcess6"/>
    <dgm:cxn modelId="{83A96C93-752C-4D99-A1A2-A64C05BDF73E}" type="presParOf" srcId="{1D665E6B-5F81-40C3-A47A-6C38C5192E10}" destId="{A2C1D72C-92B4-4CB9-94C6-4FE447FE3E52}" srcOrd="0" destOrd="0" presId="urn:microsoft.com/office/officeart/2005/8/layout/hProcess6"/>
    <dgm:cxn modelId="{42140047-80C5-4546-960A-007CCA68E6EF}" type="presParOf" srcId="{1D665E6B-5F81-40C3-A47A-6C38C5192E10}" destId="{B85EA9E6-4F10-4033-B455-D23FCFCB7297}" srcOrd="1" destOrd="0" presId="urn:microsoft.com/office/officeart/2005/8/layout/hProcess6"/>
    <dgm:cxn modelId="{2B5620E1-7B39-44C2-9495-EA3D97EDCCAE}" type="presParOf" srcId="{1D665E6B-5F81-40C3-A47A-6C38C5192E10}" destId="{77CD3ABE-1A06-4C1F-8B78-87D913362BC6}" srcOrd="2" destOrd="0" presId="urn:microsoft.com/office/officeart/2005/8/layout/hProcess6"/>
    <dgm:cxn modelId="{FB24DACB-1C02-4A90-AE20-C4C79965320F}" type="presParOf" srcId="{1D665E6B-5F81-40C3-A47A-6C38C5192E10}" destId="{63B8A971-58EE-4A91-B41B-AF4139A56B3B}" srcOrd="3" destOrd="0" presId="urn:microsoft.com/office/officeart/2005/8/layout/hProcess6"/>
    <dgm:cxn modelId="{AA8ECF94-B283-4B00-A51B-1D94D2ED15E1}" type="presParOf" srcId="{D3BEA581-5230-4462-91BA-B005C6861F98}" destId="{D3A7FB63-6541-4469-8C5B-C399ACFA21F5}" srcOrd="1" destOrd="0" presId="urn:microsoft.com/office/officeart/2005/8/layout/hProcess6"/>
    <dgm:cxn modelId="{8D50A1D3-8B87-4F0D-9F4C-E0E87757010B}" type="presParOf" srcId="{D3BEA581-5230-4462-91BA-B005C6861F98}" destId="{892BC941-69DB-4C8D-BE5B-D93567A6DFD8}" srcOrd="2" destOrd="0" presId="urn:microsoft.com/office/officeart/2005/8/layout/hProcess6"/>
    <dgm:cxn modelId="{000D49E8-CD51-41FF-8B1F-A20C8A58936F}" type="presParOf" srcId="{892BC941-69DB-4C8D-BE5B-D93567A6DFD8}" destId="{AA16F5A4-D481-43EE-B83D-D6FF0F9EDA27}" srcOrd="0" destOrd="0" presId="urn:microsoft.com/office/officeart/2005/8/layout/hProcess6"/>
    <dgm:cxn modelId="{BE7991EA-DCEE-4BC3-8987-0196C09E2DF0}" type="presParOf" srcId="{892BC941-69DB-4C8D-BE5B-D93567A6DFD8}" destId="{13744CCD-67D9-4232-B60A-78447F307301}" srcOrd="1" destOrd="0" presId="urn:microsoft.com/office/officeart/2005/8/layout/hProcess6"/>
    <dgm:cxn modelId="{D182BBE2-FA4A-4429-A8C8-47F4209DF52A}" type="presParOf" srcId="{892BC941-69DB-4C8D-BE5B-D93567A6DFD8}" destId="{17882893-B583-4819-AA4D-F8132DB96B32}" srcOrd="2" destOrd="0" presId="urn:microsoft.com/office/officeart/2005/8/layout/hProcess6"/>
    <dgm:cxn modelId="{846C1531-9768-47BA-B34C-48426EB2087D}" type="presParOf" srcId="{892BC941-69DB-4C8D-BE5B-D93567A6DFD8}" destId="{99052673-24A3-4DE8-95F0-91F210AD769F}" srcOrd="3" destOrd="0" presId="urn:microsoft.com/office/officeart/2005/8/layout/hProcess6"/>
    <dgm:cxn modelId="{91FB2BAF-56AD-4E87-86F0-D2BD0224E0FC}" type="presParOf" srcId="{D3BEA581-5230-4462-91BA-B005C6861F98}" destId="{85E868CA-98A0-40C8-ACCA-1963B540CFF8}" srcOrd="3" destOrd="0" presId="urn:microsoft.com/office/officeart/2005/8/layout/hProcess6"/>
    <dgm:cxn modelId="{4331BEE3-8E0A-4752-83D6-DBA3A34FC80E}" type="presParOf" srcId="{D3BEA581-5230-4462-91BA-B005C6861F98}" destId="{4C9F1A86-6CFE-4097-8CCF-523A4904A72A}" srcOrd="4" destOrd="0" presId="urn:microsoft.com/office/officeart/2005/8/layout/hProcess6"/>
    <dgm:cxn modelId="{C3D0A3E9-EA66-4F5A-8312-BCB1416629A7}" type="presParOf" srcId="{4C9F1A86-6CFE-4097-8CCF-523A4904A72A}" destId="{17628992-0F8B-494C-954C-A4545E981CED}" srcOrd="0" destOrd="0" presId="urn:microsoft.com/office/officeart/2005/8/layout/hProcess6"/>
    <dgm:cxn modelId="{E14C19BA-3DDC-4F82-A712-005720735D49}" type="presParOf" srcId="{4C9F1A86-6CFE-4097-8CCF-523A4904A72A}" destId="{B461AFE6-8250-419B-BF62-56E09998C9FD}" srcOrd="1" destOrd="0" presId="urn:microsoft.com/office/officeart/2005/8/layout/hProcess6"/>
    <dgm:cxn modelId="{254B809C-816A-4945-83C7-1662A403974A}" type="presParOf" srcId="{4C9F1A86-6CFE-4097-8CCF-523A4904A72A}" destId="{1AB2BA40-7E2F-4B6A-94BE-F31EE922A9F7}" srcOrd="2" destOrd="0" presId="urn:microsoft.com/office/officeart/2005/8/layout/hProcess6"/>
    <dgm:cxn modelId="{06DD618F-4B2E-432A-9E68-3349D9FF4896}" type="presParOf" srcId="{4C9F1A86-6CFE-4097-8CCF-523A4904A72A}" destId="{D2275314-7E79-4CB1-A0B8-37D52EB61954}" srcOrd="3" destOrd="0" presId="urn:microsoft.com/office/officeart/2005/8/layout/hProcess6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97EEFB-481D-4BEE-86A8-E2D1FDD805D1}" type="doc">
      <dgm:prSet loTypeId="urn:microsoft.com/office/officeart/2005/8/layout/defaul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934277A-6DC5-4B33-BF6B-6C395D0278E4}">
      <dgm:prSet/>
      <dgm:spPr/>
      <dgm:t>
        <a:bodyPr/>
        <a:lstStyle/>
        <a:p>
          <a:pPr rtl="0"/>
          <a:r>
            <a:rPr lang="ru-RU" b="1" i="0" baseline="0" dirty="0" smtClean="0">
              <a:solidFill>
                <a:schemeClr val="tx1"/>
              </a:solidFill>
            </a:rPr>
            <a:t>Масштаб </a:t>
          </a:r>
          <a:r>
            <a:rPr lang="en-GB" b="1" i="0" baseline="0" dirty="0" smtClean="0">
              <a:solidFill>
                <a:schemeClr val="tx1"/>
              </a:solidFill>
            </a:rPr>
            <a:t>SPAN  </a:t>
          </a:r>
          <a:endParaRPr lang="en-US" b="1" dirty="0">
            <a:solidFill>
              <a:schemeClr val="tx1"/>
            </a:solidFill>
          </a:endParaRPr>
        </a:p>
      </dgm:t>
    </dgm:pt>
    <dgm:pt modelId="{2EF77AA8-60CF-4351-88E8-B2E611FADDC6}" type="parTrans" cxnId="{9FDAEA95-8772-4F4F-A9FD-3F56D550892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17F63A-D651-44D5-9E1B-D7B6C39FEEBB}" type="sibTrans" cxnId="{9FDAEA95-8772-4F4F-A9FD-3F56D550892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7C7041-4D80-4926-88D0-C03BF9021392}">
      <dgm:prSet custT="1"/>
      <dgm:spPr/>
      <dgm:t>
        <a:bodyPr/>
        <a:lstStyle/>
        <a:p>
          <a:pPr rtl="0"/>
          <a:r>
            <a:rPr lang="en-GB" sz="1100" b="1" i="0" baseline="0" dirty="0" smtClean="0">
              <a:solidFill>
                <a:schemeClr val="tx1"/>
              </a:solidFill>
            </a:rPr>
            <a:t>COTS </a:t>
          </a:r>
          <a:r>
            <a:rPr lang="ru-RU" sz="1100" b="1" i="0" baseline="0" dirty="0" smtClean="0">
              <a:solidFill>
                <a:schemeClr val="tx1"/>
              </a:solidFill>
            </a:rPr>
            <a:t>Решение</a:t>
          </a:r>
          <a:endParaRPr lang="en-US" sz="1100" b="1" dirty="0">
            <a:solidFill>
              <a:schemeClr val="tx1"/>
            </a:solidFill>
          </a:endParaRPr>
        </a:p>
      </dgm:t>
    </dgm:pt>
    <dgm:pt modelId="{B491BB4F-C0A3-407E-BD65-1C0721DFF2DE}" type="parTrans" cxnId="{78161C0E-7BC0-4FA2-A172-BA5449949B6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02EA5F-2BA8-4F22-8B98-2C1885B646ED}" type="sibTrans" cxnId="{78161C0E-7BC0-4FA2-A172-BA5449949B6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4DC8813-EFC2-4E8D-8B2D-1709D37A17F8}">
      <dgm:prSet/>
      <dgm:spPr/>
      <dgm:t>
        <a:bodyPr/>
        <a:lstStyle/>
        <a:p>
          <a:pPr rtl="0"/>
          <a:r>
            <a:rPr lang="ru-RU" b="0" i="0" baseline="0" dirty="0" smtClean="0">
              <a:solidFill>
                <a:schemeClr val="tx1"/>
              </a:solidFill>
            </a:rPr>
            <a:t>Атмосфера Сотрудничества</a:t>
          </a:r>
          <a:endParaRPr lang="en-US" dirty="0">
            <a:solidFill>
              <a:schemeClr val="tx1"/>
            </a:solidFill>
          </a:endParaRPr>
        </a:p>
      </dgm:t>
    </dgm:pt>
    <dgm:pt modelId="{0604DCE7-F704-4CFB-A863-2A0FD9A4C059}" type="parTrans" cxnId="{6F3606C5-75B6-442A-942B-94B271757F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6121AB7-2D8B-4CDD-8A75-608A83D09DEC}" type="sibTrans" cxnId="{6F3606C5-75B6-442A-942B-94B271757F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93B7F5F-105F-467E-9706-C2BFB7FF1FFA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Hardware</a:t>
          </a:r>
          <a:endParaRPr lang="en-US" dirty="0">
            <a:solidFill>
              <a:schemeClr val="tx1"/>
            </a:solidFill>
          </a:endParaRPr>
        </a:p>
      </dgm:t>
    </dgm:pt>
    <dgm:pt modelId="{F446C75F-E682-4C36-A654-139154E3AF52}" type="parTrans" cxnId="{F9819553-582C-42FB-8A15-1F1E26E5ACA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C4BEE57-95EB-483A-8EA7-8604A2F5A1DA}" type="sibTrans" cxnId="{F9819553-582C-42FB-8A15-1F1E26E5ACA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31A18C-3920-4CED-A857-CFD064EF451A}">
      <dgm:prSet/>
      <dgm:spPr/>
      <dgm:t>
        <a:bodyPr/>
        <a:lstStyle/>
        <a:p>
          <a:pPr rtl="0"/>
          <a:r>
            <a:rPr lang="ru-RU" b="0" i="0" baseline="0" dirty="0" smtClean="0">
              <a:solidFill>
                <a:schemeClr val="tx1"/>
              </a:solidFill>
            </a:rPr>
            <a:t>Программное обеспечение систем</a:t>
          </a:r>
          <a:endParaRPr lang="en-US" dirty="0">
            <a:solidFill>
              <a:schemeClr val="tx1"/>
            </a:solidFill>
          </a:endParaRPr>
        </a:p>
      </dgm:t>
    </dgm:pt>
    <dgm:pt modelId="{65578315-375E-4452-AD86-2CA101D117A4}" type="parTrans" cxnId="{8FDA5D85-BBDB-4BD3-8A64-EBADD1F6990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B86A943-6CD6-44DB-909F-12D1F39C458E}" type="sibTrans" cxnId="{8FDA5D85-BBDB-4BD3-8A64-EBADD1F6990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6D490BB-F715-4FA8-9884-C6237D770B22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LAN &amp; </a:t>
          </a:r>
          <a:r>
            <a:rPr lang="ru-RU" b="0" i="0" baseline="0" dirty="0" smtClean="0">
              <a:solidFill>
                <a:schemeClr val="tx1"/>
              </a:solidFill>
            </a:rPr>
            <a:t>проведение Кабельных систем</a:t>
          </a:r>
          <a:endParaRPr lang="en-US" dirty="0">
            <a:solidFill>
              <a:schemeClr val="tx1"/>
            </a:solidFill>
          </a:endParaRPr>
        </a:p>
      </dgm:t>
    </dgm:pt>
    <dgm:pt modelId="{53C54ECA-6024-4A61-AF08-F6C47A4ECFBC}" type="parTrans" cxnId="{062655A3-6039-47C8-AF7A-7D6802AE1F3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240C80-081C-49A8-A87F-5A16D4D31F7F}" type="sibTrans" cxnId="{062655A3-6039-47C8-AF7A-7D6802AE1F3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728B78-BC32-4A31-8169-20E5ECB1B977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WAN</a:t>
          </a:r>
          <a:endParaRPr lang="en-US" dirty="0">
            <a:solidFill>
              <a:schemeClr val="tx1"/>
            </a:solidFill>
          </a:endParaRPr>
        </a:p>
      </dgm:t>
    </dgm:pt>
    <dgm:pt modelId="{8B3C41C1-1EC2-4CAA-9A86-E334DB77A3A4}" type="parTrans" cxnId="{C37DEADE-DBB2-444E-ADD2-947F36A784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AB49FCE-A1AA-46E7-9DE9-A730B5031159}" type="sibTrans" cxnId="{C37DEADE-DBB2-444E-ADD2-947F36A784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26244D8-4475-4E5E-987B-E9ABBAB3603D}">
      <dgm:prSet/>
      <dgm:spPr/>
      <dgm:t>
        <a:bodyPr/>
        <a:lstStyle/>
        <a:p>
          <a:pPr rtl="0"/>
          <a:r>
            <a:rPr lang="ru-RU" b="0" i="0" baseline="0" dirty="0" smtClean="0">
              <a:solidFill>
                <a:schemeClr val="tx1"/>
              </a:solidFill>
            </a:rPr>
            <a:t>Информационный Центр</a:t>
          </a:r>
          <a:endParaRPr lang="en-US" dirty="0">
            <a:solidFill>
              <a:schemeClr val="tx1"/>
            </a:solidFill>
          </a:endParaRPr>
        </a:p>
      </dgm:t>
    </dgm:pt>
    <dgm:pt modelId="{E12875CE-78B1-4160-A77C-7E6F5D455DE9}" type="parTrans" cxnId="{EAD80512-518C-4958-9F79-9D36E2AE66C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65B6CAE-23D4-483F-8309-83A1C06155AD}" type="sibTrans" cxnId="{EAD80512-518C-4958-9F79-9D36E2AE66C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5D1F4E-1B3C-4F71-B3C9-B067776190C7}" type="pres">
      <dgm:prSet presAssocID="{DB97EEFB-481D-4BEE-86A8-E2D1FDD805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5566D2-8DCB-4284-A818-02C2E3D04319}" type="pres">
      <dgm:prSet presAssocID="{2934277A-6DC5-4B33-BF6B-6C395D0278E4}" presName="node" presStyleLbl="node1" presStyleIdx="0" presStyleCnt="8" custScaleX="320892" custScaleY="60285" custLinFactNeighborX="10323" custLinFactNeighborY="-569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4DAC5-EB7F-4F72-8694-2D2766309F30}" type="pres">
      <dgm:prSet presAssocID="{FF17F63A-D651-44D5-9E1B-D7B6C39FEEBB}" presName="sibTrans" presStyleCnt="0"/>
      <dgm:spPr/>
    </dgm:pt>
    <dgm:pt modelId="{CFF4012E-8891-4AB5-8982-04EA125758DE}" type="pres">
      <dgm:prSet presAssocID="{FF7C7041-4D80-4926-88D0-C03BF9021392}" presName="node" presStyleLbl="node1" presStyleIdx="1" presStyleCnt="8" custLinFactNeighborX="-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462AC2-5B66-4731-AD59-321C23FE1580}" type="pres">
      <dgm:prSet presAssocID="{0A02EA5F-2BA8-4F22-8B98-2C1885B646ED}" presName="sibTrans" presStyleCnt="0"/>
      <dgm:spPr/>
    </dgm:pt>
    <dgm:pt modelId="{6F6C202C-D922-451D-987A-A4F44E219B48}" type="pres">
      <dgm:prSet presAssocID="{E4DC8813-EFC2-4E8D-8B2D-1709D37A17F8}" presName="node" presStyleLbl="node1" presStyleIdx="2" presStyleCnt="8" custLinFactNeighborX="-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EAC14E-2EF9-4850-955C-30FDE1E8DD16}" type="pres">
      <dgm:prSet presAssocID="{96121AB7-2D8B-4CDD-8A75-608A83D09DEC}" presName="sibTrans" presStyleCnt="0"/>
      <dgm:spPr/>
    </dgm:pt>
    <dgm:pt modelId="{A475AF71-0C94-4A4D-85A6-ED8C14FE9B7B}" type="pres">
      <dgm:prSet presAssocID="{693B7F5F-105F-467E-9706-C2BFB7FF1FFA}" presName="node" presStyleLbl="node1" presStyleIdx="3" presStyleCnt="8" custLinFactNeighborX="-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9C5F4-84E9-4564-8E82-522AB1956376}" type="pres">
      <dgm:prSet presAssocID="{6C4BEE57-95EB-483A-8EA7-8604A2F5A1DA}" presName="sibTrans" presStyleCnt="0"/>
      <dgm:spPr/>
    </dgm:pt>
    <dgm:pt modelId="{055E10D0-1498-4BB0-8726-4EC13A38B0E0}" type="pres">
      <dgm:prSet presAssocID="{D631A18C-3920-4CED-A857-CFD064EF451A}" presName="node" presStyleLbl="node1" presStyleIdx="4" presStyleCnt="8" custLinFactNeighborX="-501" custLinFactNeighborY="9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4B4555-3713-4019-A1BE-CFC6CDE3D843}" type="pres">
      <dgm:prSet presAssocID="{2B86A943-6CD6-44DB-909F-12D1F39C458E}" presName="sibTrans" presStyleCnt="0"/>
      <dgm:spPr/>
    </dgm:pt>
    <dgm:pt modelId="{CFBA4DAC-CBC5-415D-AB50-78A49D87F91B}" type="pres">
      <dgm:prSet presAssocID="{86D490BB-F715-4FA8-9884-C6237D770B22}" presName="node" presStyleLbl="node1" presStyleIdx="5" presStyleCnt="8" custLinFactNeighborX="-501" custLinFactNeighborY="9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1EADAB-A130-4AC1-A4E8-3CAF9FA15649}" type="pres">
      <dgm:prSet presAssocID="{95240C80-081C-49A8-A87F-5A16D4D31F7F}" presName="sibTrans" presStyleCnt="0"/>
      <dgm:spPr/>
    </dgm:pt>
    <dgm:pt modelId="{79CAFB8C-726C-4427-B50A-4833D1F51CAF}" type="pres">
      <dgm:prSet presAssocID="{6D728B78-BC32-4A31-8169-20E5ECB1B977}" presName="node" presStyleLbl="node1" presStyleIdx="6" presStyleCnt="8" custLinFactNeighborX="-501" custLinFactNeighborY="9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27455-7066-492C-9642-3ABACFF80B2D}" type="pres">
      <dgm:prSet presAssocID="{4AB49FCE-A1AA-46E7-9DE9-A730B5031159}" presName="sibTrans" presStyleCnt="0"/>
      <dgm:spPr/>
    </dgm:pt>
    <dgm:pt modelId="{9ECD49EF-10D8-426C-B9AD-86C021572C95}" type="pres">
      <dgm:prSet presAssocID="{926244D8-4475-4E5E-987B-E9ABBAB3603D}" presName="node" presStyleLbl="node1" presStyleIdx="7" presStyleCnt="8" custLinFactNeighborX="-501" custLinFactNeighborY="184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E31D95-F1A7-4F1D-91CE-302ABDCFD0E6}" type="presOf" srcId="{D631A18C-3920-4CED-A857-CFD064EF451A}" destId="{055E10D0-1498-4BB0-8726-4EC13A38B0E0}" srcOrd="0" destOrd="0" presId="urn:microsoft.com/office/officeart/2005/8/layout/default"/>
    <dgm:cxn modelId="{EA3D8113-88C9-4AB3-A1B0-A4EBCDBD13E6}" type="presOf" srcId="{E4DC8813-EFC2-4E8D-8B2D-1709D37A17F8}" destId="{6F6C202C-D922-451D-987A-A4F44E219B48}" srcOrd="0" destOrd="0" presId="urn:microsoft.com/office/officeart/2005/8/layout/default"/>
    <dgm:cxn modelId="{CC2E30E7-A3E6-431E-B048-A04D750D3863}" type="presOf" srcId="{6D728B78-BC32-4A31-8169-20E5ECB1B977}" destId="{79CAFB8C-726C-4427-B50A-4833D1F51CAF}" srcOrd="0" destOrd="0" presId="urn:microsoft.com/office/officeart/2005/8/layout/default"/>
    <dgm:cxn modelId="{F9819553-582C-42FB-8A15-1F1E26E5ACA4}" srcId="{DB97EEFB-481D-4BEE-86A8-E2D1FDD805D1}" destId="{693B7F5F-105F-467E-9706-C2BFB7FF1FFA}" srcOrd="3" destOrd="0" parTransId="{F446C75F-E682-4C36-A654-139154E3AF52}" sibTransId="{6C4BEE57-95EB-483A-8EA7-8604A2F5A1DA}"/>
    <dgm:cxn modelId="{B89E5724-DE39-463F-A6BB-5D6932085ADB}" type="presOf" srcId="{86D490BB-F715-4FA8-9884-C6237D770B22}" destId="{CFBA4DAC-CBC5-415D-AB50-78A49D87F91B}" srcOrd="0" destOrd="0" presId="urn:microsoft.com/office/officeart/2005/8/layout/default"/>
    <dgm:cxn modelId="{6F3606C5-75B6-442A-942B-94B271757F15}" srcId="{DB97EEFB-481D-4BEE-86A8-E2D1FDD805D1}" destId="{E4DC8813-EFC2-4E8D-8B2D-1709D37A17F8}" srcOrd="2" destOrd="0" parTransId="{0604DCE7-F704-4CFB-A863-2A0FD9A4C059}" sibTransId="{96121AB7-2D8B-4CDD-8A75-608A83D09DEC}"/>
    <dgm:cxn modelId="{C3FFC2F5-9CDD-44CE-A2AE-875EAA1702DC}" type="presOf" srcId="{DB97EEFB-481D-4BEE-86A8-E2D1FDD805D1}" destId="{6D5D1F4E-1B3C-4F71-B3C9-B067776190C7}" srcOrd="0" destOrd="0" presId="urn:microsoft.com/office/officeart/2005/8/layout/default"/>
    <dgm:cxn modelId="{8FDA5D85-BBDB-4BD3-8A64-EBADD1F69901}" srcId="{DB97EEFB-481D-4BEE-86A8-E2D1FDD805D1}" destId="{D631A18C-3920-4CED-A857-CFD064EF451A}" srcOrd="4" destOrd="0" parTransId="{65578315-375E-4452-AD86-2CA101D117A4}" sibTransId="{2B86A943-6CD6-44DB-909F-12D1F39C458E}"/>
    <dgm:cxn modelId="{C37DEADE-DBB2-444E-ADD2-947F36A78419}" srcId="{DB97EEFB-481D-4BEE-86A8-E2D1FDD805D1}" destId="{6D728B78-BC32-4A31-8169-20E5ECB1B977}" srcOrd="6" destOrd="0" parTransId="{8B3C41C1-1EC2-4CAA-9A86-E334DB77A3A4}" sibTransId="{4AB49FCE-A1AA-46E7-9DE9-A730B5031159}"/>
    <dgm:cxn modelId="{9FDAEA95-8772-4F4F-A9FD-3F56D5508922}" srcId="{DB97EEFB-481D-4BEE-86A8-E2D1FDD805D1}" destId="{2934277A-6DC5-4B33-BF6B-6C395D0278E4}" srcOrd="0" destOrd="0" parTransId="{2EF77AA8-60CF-4351-88E8-B2E611FADDC6}" sibTransId="{FF17F63A-D651-44D5-9E1B-D7B6C39FEEBB}"/>
    <dgm:cxn modelId="{831676CD-A87A-4ABC-B52B-5C8A5F3375CE}" type="presOf" srcId="{693B7F5F-105F-467E-9706-C2BFB7FF1FFA}" destId="{A475AF71-0C94-4A4D-85A6-ED8C14FE9B7B}" srcOrd="0" destOrd="0" presId="urn:microsoft.com/office/officeart/2005/8/layout/default"/>
    <dgm:cxn modelId="{4DF33127-C82F-453D-BB04-B653D27C53A3}" type="presOf" srcId="{FF7C7041-4D80-4926-88D0-C03BF9021392}" destId="{CFF4012E-8891-4AB5-8982-04EA125758DE}" srcOrd="0" destOrd="0" presId="urn:microsoft.com/office/officeart/2005/8/layout/default"/>
    <dgm:cxn modelId="{23355A49-CC84-4D68-8357-7E6D2CEB51E1}" type="presOf" srcId="{926244D8-4475-4E5E-987B-E9ABBAB3603D}" destId="{9ECD49EF-10D8-426C-B9AD-86C021572C95}" srcOrd="0" destOrd="0" presId="urn:microsoft.com/office/officeart/2005/8/layout/default"/>
    <dgm:cxn modelId="{78161C0E-7BC0-4FA2-A172-BA5449949B6B}" srcId="{DB97EEFB-481D-4BEE-86A8-E2D1FDD805D1}" destId="{FF7C7041-4D80-4926-88D0-C03BF9021392}" srcOrd="1" destOrd="0" parTransId="{B491BB4F-C0A3-407E-BD65-1C0721DFF2DE}" sibTransId="{0A02EA5F-2BA8-4F22-8B98-2C1885B646ED}"/>
    <dgm:cxn modelId="{062655A3-6039-47C8-AF7A-7D6802AE1F32}" srcId="{DB97EEFB-481D-4BEE-86A8-E2D1FDD805D1}" destId="{86D490BB-F715-4FA8-9884-C6237D770B22}" srcOrd="5" destOrd="0" parTransId="{53C54ECA-6024-4A61-AF08-F6C47A4ECFBC}" sibTransId="{95240C80-081C-49A8-A87F-5A16D4D31F7F}"/>
    <dgm:cxn modelId="{EAD80512-518C-4958-9F79-9D36E2AE66C1}" srcId="{DB97EEFB-481D-4BEE-86A8-E2D1FDD805D1}" destId="{926244D8-4475-4E5E-987B-E9ABBAB3603D}" srcOrd="7" destOrd="0" parTransId="{E12875CE-78B1-4160-A77C-7E6F5D455DE9}" sibTransId="{F65B6CAE-23D4-483F-8309-83A1C06155AD}"/>
    <dgm:cxn modelId="{09FA776E-AACF-45A0-A69F-9A7F30A044FC}" type="presOf" srcId="{2934277A-6DC5-4B33-BF6B-6C395D0278E4}" destId="{D15566D2-8DCB-4284-A818-02C2E3D04319}" srcOrd="0" destOrd="0" presId="urn:microsoft.com/office/officeart/2005/8/layout/default"/>
    <dgm:cxn modelId="{108DE537-03A3-4A4C-9B42-383A84D71718}" type="presParOf" srcId="{6D5D1F4E-1B3C-4F71-B3C9-B067776190C7}" destId="{D15566D2-8DCB-4284-A818-02C2E3D04319}" srcOrd="0" destOrd="0" presId="urn:microsoft.com/office/officeart/2005/8/layout/default"/>
    <dgm:cxn modelId="{ACCA522C-9F11-4E89-92B1-6D3DE78D94B1}" type="presParOf" srcId="{6D5D1F4E-1B3C-4F71-B3C9-B067776190C7}" destId="{8134DAC5-EB7F-4F72-8694-2D2766309F30}" srcOrd="1" destOrd="0" presId="urn:microsoft.com/office/officeart/2005/8/layout/default"/>
    <dgm:cxn modelId="{313010F5-9F5E-4CC7-9709-11ECA79C7A2D}" type="presParOf" srcId="{6D5D1F4E-1B3C-4F71-B3C9-B067776190C7}" destId="{CFF4012E-8891-4AB5-8982-04EA125758DE}" srcOrd="2" destOrd="0" presId="urn:microsoft.com/office/officeart/2005/8/layout/default"/>
    <dgm:cxn modelId="{051861A0-BB89-490B-B19D-BE3CF2B2E97A}" type="presParOf" srcId="{6D5D1F4E-1B3C-4F71-B3C9-B067776190C7}" destId="{52462AC2-5B66-4731-AD59-321C23FE1580}" srcOrd="3" destOrd="0" presId="urn:microsoft.com/office/officeart/2005/8/layout/default"/>
    <dgm:cxn modelId="{22B9F0A5-4C23-4827-AE26-67E75C576858}" type="presParOf" srcId="{6D5D1F4E-1B3C-4F71-B3C9-B067776190C7}" destId="{6F6C202C-D922-451D-987A-A4F44E219B48}" srcOrd="4" destOrd="0" presId="urn:microsoft.com/office/officeart/2005/8/layout/default"/>
    <dgm:cxn modelId="{C35A77CB-F9DE-466F-A900-281694547571}" type="presParOf" srcId="{6D5D1F4E-1B3C-4F71-B3C9-B067776190C7}" destId="{9EEAC14E-2EF9-4850-955C-30FDE1E8DD16}" srcOrd="5" destOrd="0" presId="urn:microsoft.com/office/officeart/2005/8/layout/default"/>
    <dgm:cxn modelId="{36A6819C-8CD5-46B7-B405-5FB558F6C880}" type="presParOf" srcId="{6D5D1F4E-1B3C-4F71-B3C9-B067776190C7}" destId="{A475AF71-0C94-4A4D-85A6-ED8C14FE9B7B}" srcOrd="6" destOrd="0" presId="urn:microsoft.com/office/officeart/2005/8/layout/default"/>
    <dgm:cxn modelId="{73443750-8FD4-484C-A6B1-BEDC9505942B}" type="presParOf" srcId="{6D5D1F4E-1B3C-4F71-B3C9-B067776190C7}" destId="{5F09C5F4-84E9-4564-8E82-522AB1956376}" srcOrd="7" destOrd="0" presId="urn:microsoft.com/office/officeart/2005/8/layout/default"/>
    <dgm:cxn modelId="{D742F5F4-CE18-4DDE-97B3-2E82BDC882F2}" type="presParOf" srcId="{6D5D1F4E-1B3C-4F71-B3C9-B067776190C7}" destId="{055E10D0-1498-4BB0-8726-4EC13A38B0E0}" srcOrd="8" destOrd="0" presId="urn:microsoft.com/office/officeart/2005/8/layout/default"/>
    <dgm:cxn modelId="{80148C7F-7977-48BE-BABC-A8D91FB223EE}" type="presParOf" srcId="{6D5D1F4E-1B3C-4F71-B3C9-B067776190C7}" destId="{384B4555-3713-4019-A1BE-CFC6CDE3D843}" srcOrd="9" destOrd="0" presId="urn:microsoft.com/office/officeart/2005/8/layout/default"/>
    <dgm:cxn modelId="{B8E6168B-6030-4824-A853-133651854C09}" type="presParOf" srcId="{6D5D1F4E-1B3C-4F71-B3C9-B067776190C7}" destId="{CFBA4DAC-CBC5-415D-AB50-78A49D87F91B}" srcOrd="10" destOrd="0" presId="urn:microsoft.com/office/officeart/2005/8/layout/default"/>
    <dgm:cxn modelId="{4E9EADF4-B7A6-4950-960D-5C957F4ED863}" type="presParOf" srcId="{6D5D1F4E-1B3C-4F71-B3C9-B067776190C7}" destId="{E81EADAB-A130-4AC1-A4E8-3CAF9FA15649}" srcOrd="11" destOrd="0" presId="urn:microsoft.com/office/officeart/2005/8/layout/default"/>
    <dgm:cxn modelId="{5CFFA406-F62F-450C-B9BB-E9456891F76D}" type="presParOf" srcId="{6D5D1F4E-1B3C-4F71-B3C9-B067776190C7}" destId="{79CAFB8C-726C-4427-B50A-4833D1F51CAF}" srcOrd="12" destOrd="0" presId="urn:microsoft.com/office/officeart/2005/8/layout/default"/>
    <dgm:cxn modelId="{33200567-EAEC-481B-8116-E02D901CEBE6}" type="presParOf" srcId="{6D5D1F4E-1B3C-4F71-B3C9-B067776190C7}" destId="{FC627455-7066-492C-9642-3ABACFF80B2D}" srcOrd="13" destOrd="0" presId="urn:microsoft.com/office/officeart/2005/8/layout/default"/>
    <dgm:cxn modelId="{8295D06B-EAE5-4231-B63B-EC69C8445E26}" type="presParOf" srcId="{6D5D1F4E-1B3C-4F71-B3C9-B067776190C7}" destId="{9ECD49EF-10D8-426C-B9AD-86C021572C95}" srcOrd="14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7AF7F6-99EB-4498-A8A4-67C4FCB8F824}" type="doc">
      <dgm:prSet loTypeId="urn:microsoft.com/office/officeart/2005/8/layout/defaul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3CDE0EB-1A8F-4B83-9141-533AC11A1FF5}">
      <dgm:prSet custT="1"/>
      <dgm:spPr/>
      <dgm:t>
        <a:bodyPr/>
        <a:lstStyle/>
        <a:p>
          <a:pPr rtl="0"/>
          <a:r>
            <a:rPr lang="ru-RU" sz="900" b="1" dirty="0" smtClean="0">
              <a:solidFill>
                <a:schemeClr val="tx1"/>
              </a:solidFill>
            </a:rPr>
            <a:t>Функциональность </a:t>
          </a:r>
          <a:r>
            <a:rPr lang="en-US" sz="900" b="1" dirty="0" smtClean="0">
              <a:solidFill>
                <a:schemeClr val="tx1"/>
              </a:solidFill>
            </a:rPr>
            <a:t>COTS </a:t>
          </a:r>
          <a:endParaRPr lang="en-US" sz="900" b="1" dirty="0">
            <a:solidFill>
              <a:schemeClr val="tx1"/>
            </a:solidFill>
          </a:endParaRPr>
        </a:p>
      </dgm:t>
    </dgm:pt>
    <dgm:pt modelId="{7911324B-9B30-4733-B1BD-A2C55A8A312E}" type="parTrans" cxnId="{B79D6AD9-EC3C-4C64-8CC5-F31342A2BA9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F978BE4C-8AB7-4582-9FFE-4D3DBF4E77C2}" type="sibTrans" cxnId="{B79D6AD9-EC3C-4C64-8CC5-F31342A2BA9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FA18E368-A678-4743-A3C2-9B8F276DAAD6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Подготовка Бюджета</a:t>
          </a:r>
          <a:endParaRPr lang="en-US" sz="900" dirty="0">
            <a:solidFill>
              <a:schemeClr val="tx1"/>
            </a:solidFill>
          </a:endParaRPr>
        </a:p>
      </dgm:t>
    </dgm:pt>
    <dgm:pt modelId="{EEA49D5B-D020-4236-860A-0FDD2549333E}" type="parTrans" cxnId="{95221B1C-0A50-4E5A-A57B-C503E3C4E500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E2B49F35-DBE7-4950-88B7-E27FE0820F28}" type="sibTrans" cxnId="{95221B1C-0A50-4E5A-A57B-C503E3C4E500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1E04FCB0-C75B-49A9-874C-75386AD37376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Управление Обязательствами</a:t>
          </a:r>
          <a:endParaRPr lang="en-US" sz="900" dirty="0">
            <a:solidFill>
              <a:schemeClr val="tx1"/>
            </a:solidFill>
          </a:endParaRPr>
        </a:p>
      </dgm:t>
    </dgm:pt>
    <dgm:pt modelId="{6C41F048-5CBD-47E0-8150-2A9673824EE3}" type="parTrans" cxnId="{E403B57B-A670-4597-8D4E-A55CAAFCFD05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2B7B7474-5ED4-4FB3-AA22-62231A72E87C}" type="sibTrans" cxnId="{E403B57B-A670-4597-8D4E-A55CAAFCFD05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595A66F6-4989-46C5-91C5-48A13F201CC2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Управление Органами Распорядителями Расходов</a:t>
          </a:r>
          <a:endParaRPr lang="en-US" sz="900" dirty="0">
            <a:solidFill>
              <a:schemeClr val="tx1"/>
            </a:solidFill>
          </a:endParaRPr>
        </a:p>
      </dgm:t>
    </dgm:pt>
    <dgm:pt modelId="{46E9CA31-7FCC-4C73-BC55-F3EDC344A76B}" type="parTrans" cxnId="{A4A70DA3-F4DA-45BD-AA0C-B9F89ECC119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03D865F6-B6F5-46C6-B455-1AF25350714D}" type="sibTrans" cxnId="{A4A70DA3-F4DA-45BD-AA0C-B9F89ECC119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4B92020B-71BA-401D-992E-9BB98C329078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Управление Платежами</a:t>
          </a:r>
          <a:endParaRPr lang="en-US" sz="900" dirty="0">
            <a:solidFill>
              <a:schemeClr val="tx1"/>
            </a:solidFill>
          </a:endParaRPr>
        </a:p>
      </dgm:t>
    </dgm:pt>
    <dgm:pt modelId="{757A9772-2817-4ED0-A500-682EFFB76399}" type="parTrans" cxnId="{D4DC7766-DDCE-4839-9B40-4A130F9A26FA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393AA877-B75C-45E5-A7E2-2D4DB833D3A3}" type="sibTrans" cxnId="{D4DC7766-DDCE-4839-9B40-4A130F9A26FA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75997416-C3E8-46DB-87EC-2DB3F7613EF4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Обработка государственных поступлений</a:t>
          </a:r>
          <a:endParaRPr lang="en-US" sz="900" dirty="0">
            <a:solidFill>
              <a:schemeClr val="tx1"/>
            </a:solidFill>
          </a:endParaRPr>
        </a:p>
      </dgm:t>
    </dgm:pt>
    <dgm:pt modelId="{679B5CE1-0693-4C39-B0CB-F1BDBBAFDAD7}" type="parTrans" cxnId="{5478EC97-97FB-4B22-BD7E-F375CFC4C4B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9D7F4768-87B5-415D-9C91-4B826F632848}" type="sibTrans" cxnId="{5478EC97-97FB-4B22-BD7E-F375CFC4C4B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986EE84E-B1D4-4D12-8182-860FC1C6A17A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GL</a:t>
          </a:r>
          <a:r>
            <a:rPr lang="ru-RU" sz="900" dirty="0" smtClean="0">
              <a:solidFill>
                <a:schemeClr val="tx1"/>
              </a:solidFill>
            </a:rPr>
            <a:t>/ГБК</a:t>
          </a:r>
          <a:r>
            <a:rPr lang="en-US" sz="900" dirty="0" smtClean="0">
              <a:solidFill>
                <a:schemeClr val="tx1"/>
              </a:solidFill>
            </a:rPr>
            <a:t> &amp; </a:t>
          </a:r>
          <a:r>
            <a:rPr lang="ru-RU" sz="900" dirty="0" smtClean="0">
              <a:solidFill>
                <a:schemeClr val="tx1"/>
              </a:solidFill>
            </a:rPr>
            <a:t>диаграмма счетов</a:t>
          </a:r>
          <a:endParaRPr lang="en-US" sz="900" dirty="0">
            <a:solidFill>
              <a:schemeClr val="tx1"/>
            </a:solidFill>
          </a:endParaRPr>
        </a:p>
      </dgm:t>
    </dgm:pt>
    <dgm:pt modelId="{0598329B-2A67-4F1C-B0D5-B33F84DFEE8E}" type="parTrans" cxnId="{C5C75F32-7BF3-495F-834D-8B563E3AE10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B897E43A-BFCA-4C13-B212-2C1528125940}" type="sibTrans" cxnId="{C5C75F32-7BF3-495F-834D-8B563E3AE10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D3CADBA9-44B5-4CC1-BDC5-C1F7F905372B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Кассовое </a:t>
          </a:r>
          <a:r>
            <a:rPr lang="ru-RU" sz="800" dirty="0" smtClean="0">
              <a:solidFill>
                <a:schemeClr val="tx1"/>
              </a:solidFill>
            </a:rPr>
            <a:t>планирование</a:t>
          </a:r>
          <a:endParaRPr lang="en-US" sz="800" dirty="0">
            <a:solidFill>
              <a:schemeClr val="tx1"/>
            </a:solidFill>
          </a:endParaRPr>
        </a:p>
      </dgm:t>
    </dgm:pt>
    <dgm:pt modelId="{59456D0D-7CA4-4F21-B973-772BE0FC0F92}" type="parTrans" cxnId="{F109EDEA-FDC7-4175-BDD3-D50BB03D4E4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13953A87-02A3-4946-A205-9D4D6748C3C1}" type="sibTrans" cxnId="{F109EDEA-FDC7-4175-BDD3-D50BB03D4E4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6024FACB-DF62-41D9-825B-10514F810FA9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Отчетность </a:t>
          </a:r>
          <a:endParaRPr lang="en-US" sz="900" dirty="0">
            <a:solidFill>
              <a:schemeClr val="tx1"/>
            </a:solidFill>
          </a:endParaRPr>
        </a:p>
      </dgm:t>
    </dgm:pt>
    <dgm:pt modelId="{03459E96-43F9-4ED3-83D7-E7776F06DFCF}" type="parTrans" cxnId="{8265F9D1-1210-4DF8-9A48-D4668E2151F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2EBB23A5-3555-4340-AF51-B3E3C53E3242}" type="sibTrans" cxnId="{8265F9D1-1210-4DF8-9A48-D4668E2151F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9D53155A-15A5-4C99-9B3E-63FD43ED0F7E}">
      <dgm:prSet custT="1"/>
      <dgm:spPr/>
      <dgm:t>
        <a:bodyPr/>
        <a:lstStyle/>
        <a:p>
          <a:pPr rtl="0"/>
          <a:r>
            <a:rPr lang="ru-RU" sz="900" dirty="0" smtClean="0">
              <a:solidFill>
                <a:schemeClr val="tx1"/>
              </a:solidFill>
            </a:rPr>
            <a:t>Составление справочной информации</a:t>
          </a:r>
          <a:endParaRPr lang="en-US" sz="900" dirty="0">
            <a:solidFill>
              <a:schemeClr val="tx1"/>
            </a:solidFill>
          </a:endParaRPr>
        </a:p>
      </dgm:t>
    </dgm:pt>
    <dgm:pt modelId="{029467F1-EA32-4547-981B-F60D143CA836}" type="parTrans" cxnId="{CBD47BC7-4524-4C78-AE38-4D9ED8645BC8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C6418022-9D7F-4630-AAB7-20ED2AB94B7F}" type="sibTrans" cxnId="{CBD47BC7-4524-4C78-AE38-4D9ED8645BC8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CE08B904-D1CD-4949-B92B-E050E76133FB}" type="pres">
      <dgm:prSet presAssocID="{777AF7F6-99EB-4498-A8A4-67C4FCB8F82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077B19-3FDF-469C-82C6-4EAB22BB3BE9}" type="pres">
      <dgm:prSet presAssocID="{53CDE0EB-1A8F-4B83-9141-533AC11A1FF5}" presName="node" presStyleLbl="node1" presStyleIdx="0" presStyleCnt="10" custScaleX="321507" custScaleY="62188" custLinFactNeighborY="-242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3D29D6-9191-4304-8DC9-02D4746AF38A}" type="pres">
      <dgm:prSet presAssocID="{F978BE4C-8AB7-4582-9FFE-4D3DBF4E77C2}" presName="sibTrans" presStyleCnt="0"/>
      <dgm:spPr/>
    </dgm:pt>
    <dgm:pt modelId="{1FB390F8-A4C8-4D06-A324-D8768F175B6C}" type="pres">
      <dgm:prSet presAssocID="{FA18E368-A678-4743-A3C2-9B8F276DAAD6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73FC5B-5E15-4D9A-A74C-EF367CFC7856}" type="pres">
      <dgm:prSet presAssocID="{E2B49F35-DBE7-4950-88B7-E27FE0820F28}" presName="sibTrans" presStyleCnt="0"/>
      <dgm:spPr/>
    </dgm:pt>
    <dgm:pt modelId="{D3305DDA-FD09-4A49-BEB3-293E6E1A99E2}" type="pres">
      <dgm:prSet presAssocID="{1E04FCB0-C75B-49A9-874C-75386AD37376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2AC87E-7560-4E49-B50F-D17821B89FAA}" type="pres">
      <dgm:prSet presAssocID="{2B7B7474-5ED4-4FB3-AA22-62231A72E87C}" presName="sibTrans" presStyleCnt="0"/>
      <dgm:spPr/>
    </dgm:pt>
    <dgm:pt modelId="{87FEDADC-0B9C-4848-89B8-7CD3B1C6AB29}" type="pres">
      <dgm:prSet presAssocID="{595A66F6-4989-46C5-91C5-48A13F201CC2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16EBD2-665D-421C-ADE0-34AED6006FC7}" type="pres">
      <dgm:prSet presAssocID="{03D865F6-B6F5-46C6-B455-1AF25350714D}" presName="sibTrans" presStyleCnt="0"/>
      <dgm:spPr/>
    </dgm:pt>
    <dgm:pt modelId="{B267A768-71F8-44D7-B9DE-D4DA34E62E01}" type="pres">
      <dgm:prSet presAssocID="{4B92020B-71BA-401D-992E-9BB98C329078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1E231E-92EC-42CA-9826-32DEF9FCE486}" type="pres">
      <dgm:prSet presAssocID="{393AA877-B75C-45E5-A7E2-2D4DB833D3A3}" presName="sibTrans" presStyleCnt="0"/>
      <dgm:spPr/>
    </dgm:pt>
    <dgm:pt modelId="{485B3AA8-A981-4DBD-8515-0F9F6694468A}" type="pres">
      <dgm:prSet presAssocID="{75997416-C3E8-46DB-87EC-2DB3F7613EF4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B741AD-5F4D-4844-A52D-4F904F1C0DC1}" type="pres">
      <dgm:prSet presAssocID="{9D7F4768-87B5-415D-9C91-4B826F632848}" presName="sibTrans" presStyleCnt="0"/>
      <dgm:spPr/>
    </dgm:pt>
    <dgm:pt modelId="{98B213A6-E2CD-4C8A-8042-9F7A24A162F3}" type="pres">
      <dgm:prSet presAssocID="{986EE84E-B1D4-4D12-8182-860FC1C6A17A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CFD528-A116-4625-98F1-823D6236C3C1}" type="pres">
      <dgm:prSet presAssocID="{B897E43A-BFCA-4C13-B212-2C1528125940}" presName="sibTrans" presStyleCnt="0"/>
      <dgm:spPr/>
    </dgm:pt>
    <dgm:pt modelId="{72A49145-2F9B-4EAF-B8AE-7A3337205E2B}" type="pres">
      <dgm:prSet presAssocID="{D3CADBA9-44B5-4CC1-BDC5-C1F7F905372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FD2680-CB01-4072-A913-BB7EADEEE0B4}" type="pres">
      <dgm:prSet presAssocID="{13953A87-02A3-4946-A205-9D4D6748C3C1}" presName="sibTrans" presStyleCnt="0"/>
      <dgm:spPr/>
    </dgm:pt>
    <dgm:pt modelId="{43072001-F192-4896-8D96-7B6205AF6AC2}" type="pres">
      <dgm:prSet presAssocID="{6024FACB-DF62-41D9-825B-10514F810FA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FBC66B-BCF1-49C9-B524-F71350424190}" type="pres">
      <dgm:prSet presAssocID="{2EBB23A5-3555-4340-AF51-B3E3C53E3242}" presName="sibTrans" presStyleCnt="0"/>
      <dgm:spPr/>
    </dgm:pt>
    <dgm:pt modelId="{2D4AEC78-8CB3-40EB-B270-B76A31AF4635}" type="pres">
      <dgm:prSet presAssocID="{9D53155A-15A5-4C99-9B3E-63FD43ED0F7E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B43C63-3ACC-4EAA-BC1A-8C914F8AB992}" type="presOf" srcId="{4B92020B-71BA-401D-992E-9BB98C329078}" destId="{B267A768-71F8-44D7-B9DE-D4DA34E62E01}" srcOrd="0" destOrd="0" presId="urn:microsoft.com/office/officeart/2005/8/layout/default"/>
    <dgm:cxn modelId="{CBD47BC7-4524-4C78-AE38-4D9ED8645BC8}" srcId="{777AF7F6-99EB-4498-A8A4-67C4FCB8F824}" destId="{9D53155A-15A5-4C99-9B3E-63FD43ED0F7E}" srcOrd="9" destOrd="0" parTransId="{029467F1-EA32-4547-981B-F60D143CA836}" sibTransId="{C6418022-9D7F-4630-AAB7-20ED2AB94B7F}"/>
    <dgm:cxn modelId="{165E556F-5440-485C-9CA1-9C005AB0EE11}" type="presOf" srcId="{777AF7F6-99EB-4498-A8A4-67C4FCB8F824}" destId="{CE08B904-D1CD-4949-B92B-E050E76133FB}" srcOrd="0" destOrd="0" presId="urn:microsoft.com/office/officeart/2005/8/layout/default"/>
    <dgm:cxn modelId="{95221B1C-0A50-4E5A-A57B-C503E3C4E500}" srcId="{777AF7F6-99EB-4498-A8A4-67C4FCB8F824}" destId="{FA18E368-A678-4743-A3C2-9B8F276DAAD6}" srcOrd="1" destOrd="0" parTransId="{EEA49D5B-D020-4236-860A-0FDD2549333E}" sibTransId="{E2B49F35-DBE7-4950-88B7-E27FE0820F28}"/>
    <dgm:cxn modelId="{78ED9BC0-3BD2-4CCC-972B-8AEA91656DB9}" type="presOf" srcId="{986EE84E-B1D4-4D12-8182-860FC1C6A17A}" destId="{98B213A6-E2CD-4C8A-8042-9F7A24A162F3}" srcOrd="0" destOrd="0" presId="urn:microsoft.com/office/officeart/2005/8/layout/default"/>
    <dgm:cxn modelId="{F1F0EA77-1F7D-4B5B-BF25-18CA217E67CE}" type="presOf" srcId="{75997416-C3E8-46DB-87EC-2DB3F7613EF4}" destId="{485B3AA8-A981-4DBD-8515-0F9F6694468A}" srcOrd="0" destOrd="0" presId="urn:microsoft.com/office/officeart/2005/8/layout/default"/>
    <dgm:cxn modelId="{E403B57B-A670-4597-8D4E-A55CAAFCFD05}" srcId="{777AF7F6-99EB-4498-A8A4-67C4FCB8F824}" destId="{1E04FCB0-C75B-49A9-874C-75386AD37376}" srcOrd="2" destOrd="0" parTransId="{6C41F048-5CBD-47E0-8150-2A9673824EE3}" sibTransId="{2B7B7474-5ED4-4FB3-AA22-62231A72E87C}"/>
    <dgm:cxn modelId="{A4A70DA3-F4DA-45BD-AA0C-B9F89ECC1197}" srcId="{777AF7F6-99EB-4498-A8A4-67C4FCB8F824}" destId="{595A66F6-4989-46C5-91C5-48A13F201CC2}" srcOrd="3" destOrd="0" parTransId="{46E9CA31-7FCC-4C73-BC55-F3EDC344A76B}" sibTransId="{03D865F6-B6F5-46C6-B455-1AF25350714D}"/>
    <dgm:cxn modelId="{B79D6AD9-EC3C-4C64-8CC5-F31342A2BA91}" srcId="{777AF7F6-99EB-4498-A8A4-67C4FCB8F824}" destId="{53CDE0EB-1A8F-4B83-9141-533AC11A1FF5}" srcOrd="0" destOrd="0" parTransId="{7911324B-9B30-4733-B1BD-A2C55A8A312E}" sibTransId="{F978BE4C-8AB7-4582-9FFE-4D3DBF4E77C2}"/>
    <dgm:cxn modelId="{F109EDEA-FDC7-4175-BDD3-D50BB03D4E41}" srcId="{777AF7F6-99EB-4498-A8A4-67C4FCB8F824}" destId="{D3CADBA9-44B5-4CC1-BDC5-C1F7F905372B}" srcOrd="7" destOrd="0" parTransId="{59456D0D-7CA4-4F21-B973-772BE0FC0F92}" sibTransId="{13953A87-02A3-4946-A205-9D4D6748C3C1}"/>
    <dgm:cxn modelId="{99DFC080-AD8F-44F7-B705-5B0997015B80}" type="presOf" srcId="{FA18E368-A678-4743-A3C2-9B8F276DAAD6}" destId="{1FB390F8-A4C8-4D06-A324-D8768F175B6C}" srcOrd="0" destOrd="0" presId="urn:microsoft.com/office/officeart/2005/8/layout/default"/>
    <dgm:cxn modelId="{4AE2BCBF-F3E9-416B-B357-56C5E95827B6}" type="presOf" srcId="{53CDE0EB-1A8F-4B83-9141-533AC11A1FF5}" destId="{30077B19-3FDF-469C-82C6-4EAB22BB3BE9}" srcOrd="0" destOrd="0" presId="urn:microsoft.com/office/officeart/2005/8/layout/default"/>
    <dgm:cxn modelId="{C5C75F32-7BF3-495F-834D-8B563E3AE10F}" srcId="{777AF7F6-99EB-4498-A8A4-67C4FCB8F824}" destId="{986EE84E-B1D4-4D12-8182-860FC1C6A17A}" srcOrd="6" destOrd="0" parTransId="{0598329B-2A67-4F1C-B0D5-B33F84DFEE8E}" sibTransId="{B897E43A-BFCA-4C13-B212-2C1528125940}"/>
    <dgm:cxn modelId="{5478EC97-97FB-4B22-BD7E-F375CFC4C4B7}" srcId="{777AF7F6-99EB-4498-A8A4-67C4FCB8F824}" destId="{75997416-C3E8-46DB-87EC-2DB3F7613EF4}" srcOrd="5" destOrd="0" parTransId="{679B5CE1-0693-4C39-B0CB-F1BDBBAFDAD7}" sibTransId="{9D7F4768-87B5-415D-9C91-4B826F632848}"/>
    <dgm:cxn modelId="{D4DC7766-DDCE-4839-9B40-4A130F9A26FA}" srcId="{777AF7F6-99EB-4498-A8A4-67C4FCB8F824}" destId="{4B92020B-71BA-401D-992E-9BB98C329078}" srcOrd="4" destOrd="0" parTransId="{757A9772-2817-4ED0-A500-682EFFB76399}" sibTransId="{393AA877-B75C-45E5-A7E2-2D4DB833D3A3}"/>
    <dgm:cxn modelId="{1658DBD6-2C76-4E35-ABC7-27D3400E2200}" type="presOf" srcId="{D3CADBA9-44B5-4CC1-BDC5-C1F7F905372B}" destId="{72A49145-2F9B-4EAF-B8AE-7A3337205E2B}" srcOrd="0" destOrd="0" presId="urn:microsoft.com/office/officeart/2005/8/layout/default"/>
    <dgm:cxn modelId="{E6C6FA31-0ECF-4E2D-82EE-1E7589C2BF70}" type="presOf" srcId="{6024FACB-DF62-41D9-825B-10514F810FA9}" destId="{43072001-F192-4896-8D96-7B6205AF6AC2}" srcOrd="0" destOrd="0" presId="urn:microsoft.com/office/officeart/2005/8/layout/default"/>
    <dgm:cxn modelId="{35D8DAAD-0F46-4DEA-98E6-ABBF7F7BDDF5}" type="presOf" srcId="{9D53155A-15A5-4C99-9B3E-63FD43ED0F7E}" destId="{2D4AEC78-8CB3-40EB-B270-B76A31AF4635}" srcOrd="0" destOrd="0" presId="urn:microsoft.com/office/officeart/2005/8/layout/default"/>
    <dgm:cxn modelId="{8265F9D1-1210-4DF8-9A48-D4668E2151FF}" srcId="{777AF7F6-99EB-4498-A8A4-67C4FCB8F824}" destId="{6024FACB-DF62-41D9-825B-10514F810FA9}" srcOrd="8" destOrd="0" parTransId="{03459E96-43F9-4ED3-83D7-E7776F06DFCF}" sibTransId="{2EBB23A5-3555-4340-AF51-B3E3C53E3242}"/>
    <dgm:cxn modelId="{EBD166BC-98FD-4634-83F4-3396AFE1A549}" type="presOf" srcId="{1E04FCB0-C75B-49A9-874C-75386AD37376}" destId="{D3305DDA-FD09-4A49-BEB3-293E6E1A99E2}" srcOrd="0" destOrd="0" presId="urn:microsoft.com/office/officeart/2005/8/layout/default"/>
    <dgm:cxn modelId="{EC14F43F-731F-4575-B0AD-8E0EABBB1A15}" type="presOf" srcId="{595A66F6-4989-46C5-91C5-48A13F201CC2}" destId="{87FEDADC-0B9C-4848-89B8-7CD3B1C6AB29}" srcOrd="0" destOrd="0" presId="urn:microsoft.com/office/officeart/2005/8/layout/default"/>
    <dgm:cxn modelId="{838C718F-B4EE-4C28-8A65-C11291DBB5BC}" type="presParOf" srcId="{CE08B904-D1CD-4949-B92B-E050E76133FB}" destId="{30077B19-3FDF-469C-82C6-4EAB22BB3BE9}" srcOrd="0" destOrd="0" presId="urn:microsoft.com/office/officeart/2005/8/layout/default"/>
    <dgm:cxn modelId="{718F3E45-F09F-44B3-9EA5-E3106730E74D}" type="presParOf" srcId="{CE08B904-D1CD-4949-B92B-E050E76133FB}" destId="{4B3D29D6-9191-4304-8DC9-02D4746AF38A}" srcOrd="1" destOrd="0" presId="urn:microsoft.com/office/officeart/2005/8/layout/default"/>
    <dgm:cxn modelId="{DD6EACE1-0488-4F94-B3F3-0CD11CC2EC45}" type="presParOf" srcId="{CE08B904-D1CD-4949-B92B-E050E76133FB}" destId="{1FB390F8-A4C8-4D06-A324-D8768F175B6C}" srcOrd="2" destOrd="0" presId="urn:microsoft.com/office/officeart/2005/8/layout/default"/>
    <dgm:cxn modelId="{2A06E841-D1A6-49CC-A4DA-F4424885E3A0}" type="presParOf" srcId="{CE08B904-D1CD-4949-B92B-E050E76133FB}" destId="{8373FC5B-5E15-4D9A-A74C-EF367CFC7856}" srcOrd="3" destOrd="0" presId="urn:microsoft.com/office/officeart/2005/8/layout/default"/>
    <dgm:cxn modelId="{05B4DB27-0C9F-465B-BCB2-5D5A8058B076}" type="presParOf" srcId="{CE08B904-D1CD-4949-B92B-E050E76133FB}" destId="{D3305DDA-FD09-4A49-BEB3-293E6E1A99E2}" srcOrd="4" destOrd="0" presId="urn:microsoft.com/office/officeart/2005/8/layout/default"/>
    <dgm:cxn modelId="{B2577ECE-63DF-4CC5-A9EA-69DEBBFD4178}" type="presParOf" srcId="{CE08B904-D1CD-4949-B92B-E050E76133FB}" destId="{392AC87E-7560-4E49-B50F-D17821B89FAA}" srcOrd="5" destOrd="0" presId="urn:microsoft.com/office/officeart/2005/8/layout/default"/>
    <dgm:cxn modelId="{B43C2E90-74A6-4EDC-AB3A-AB7E76891C85}" type="presParOf" srcId="{CE08B904-D1CD-4949-B92B-E050E76133FB}" destId="{87FEDADC-0B9C-4848-89B8-7CD3B1C6AB29}" srcOrd="6" destOrd="0" presId="urn:microsoft.com/office/officeart/2005/8/layout/default"/>
    <dgm:cxn modelId="{BA431FA9-68CF-48F6-80B6-EAEB1B4B473D}" type="presParOf" srcId="{CE08B904-D1CD-4949-B92B-E050E76133FB}" destId="{1A16EBD2-665D-421C-ADE0-34AED6006FC7}" srcOrd="7" destOrd="0" presId="urn:microsoft.com/office/officeart/2005/8/layout/default"/>
    <dgm:cxn modelId="{C844207D-FA58-45E0-B93C-5E3CE69BBAF9}" type="presParOf" srcId="{CE08B904-D1CD-4949-B92B-E050E76133FB}" destId="{B267A768-71F8-44D7-B9DE-D4DA34E62E01}" srcOrd="8" destOrd="0" presId="urn:microsoft.com/office/officeart/2005/8/layout/default"/>
    <dgm:cxn modelId="{9EAE1073-E9F6-42AA-B602-AA1EBE9A3A76}" type="presParOf" srcId="{CE08B904-D1CD-4949-B92B-E050E76133FB}" destId="{7F1E231E-92EC-42CA-9826-32DEF9FCE486}" srcOrd="9" destOrd="0" presId="urn:microsoft.com/office/officeart/2005/8/layout/default"/>
    <dgm:cxn modelId="{91368E80-8A13-40BD-BB5E-29F0FF3E78A8}" type="presParOf" srcId="{CE08B904-D1CD-4949-B92B-E050E76133FB}" destId="{485B3AA8-A981-4DBD-8515-0F9F6694468A}" srcOrd="10" destOrd="0" presId="urn:microsoft.com/office/officeart/2005/8/layout/default"/>
    <dgm:cxn modelId="{841CD994-490B-4FC3-A1E4-22544F5FE9C7}" type="presParOf" srcId="{CE08B904-D1CD-4949-B92B-E050E76133FB}" destId="{1FB741AD-5F4D-4844-A52D-4F904F1C0DC1}" srcOrd="11" destOrd="0" presId="urn:microsoft.com/office/officeart/2005/8/layout/default"/>
    <dgm:cxn modelId="{B9079662-ABEB-4E33-8349-F57DAAACD50F}" type="presParOf" srcId="{CE08B904-D1CD-4949-B92B-E050E76133FB}" destId="{98B213A6-E2CD-4C8A-8042-9F7A24A162F3}" srcOrd="12" destOrd="0" presId="urn:microsoft.com/office/officeart/2005/8/layout/default"/>
    <dgm:cxn modelId="{867C48E4-73A9-4FC9-9582-1D8C645E899A}" type="presParOf" srcId="{CE08B904-D1CD-4949-B92B-E050E76133FB}" destId="{DFCFD528-A116-4625-98F1-823D6236C3C1}" srcOrd="13" destOrd="0" presId="urn:microsoft.com/office/officeart/2005/8/layout/default"/>
    <dgm:cxn modelId="{EFAB4ADE-AAE2-4B07-9CAC-0D1D5C91E858}" type="presParOf" srcId="{CE08B904-D1CD-4949-B92B-E050E76133FB}" destId="{72A49145-2F9B-4EAF-B8AE-7A3337205E2B}" srcOrd="14" destOrd="0" presId="urn:microsoft.com/office/officeart/2005/8/layout/default"/>
    <dgm:cxn modelId="{79636153-93A5-4BFB-9DDA-0E0ACCD5EDC7}" type="presParOf" srcId="{CE08B904-D1CD-4949-B92B-E050E76133FB}" destId="{88FD2680-CB01-4072-A913-BB7EADEEE0B4}" srcOrd="15" destOrd="0" presId="urn:microsoft.com/office/officeart/2005/8/layout/default"/>
    <dgm:cxn modelId="{DFEDB5D1-5D7B-4C68-8A27-28C695D7408A}" type="presParOf" srcId="{CE08B904-D1CD-4949-B92B-E050E76133FB}" destId="{43072001-F192-4896-8D96-7B6205AF6AC2}" srcOrd="16" destOrd="0" presId="urn:microsoft.com/office/officeart/2005/8/layout/default"/>
    <dgm:cxn modelId="{9C9D32E1-5BC2-485D-B977-9177E6733941}" type="presParOf" srcId="{CE08B904-D1CD-4949-B92B-E050E76133FB}" destId="{A9FBC66B-BCF1-49C9-B524-F71350424190}" srcOrd="17" destOrd="0" presId="urn:microsoft.com/office/officeart/2005/8/layout/default"/>
    <dgm:cxn modelId="{B8685BDB-DE96-4386-B961-74FFA15DCC6C}" type="presParOf" srcId="{CE08B904-D1CD-4949-B92B-E050E76133FB}" destId="{2D4AEC78-8CB3-40EB-B270-B76A31AF4635}" srcOrd="18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F17A53-B7DE-4E08-AE1D-AF8E81DB11CD}" type="doc">
      <dgm:prSet loTypeId="urn:microsoft.com/office/officeart/2005/8/layout/hList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33E3FD0-2CCA-48E9-91D1-40B8835DFE92}">
      <dgm:prSet phldrT="[Text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ХАРАКТЕРИСТИКИ ДАННЫХ</a:t>
          </a:r>
          <a:endParaRPr lang="en-US" sz="1000" b="1" dirty="0">
            <a:solidFill>
              <a:schemeClr val="tx1"/>
            </a:solidFill>
          </a:endParaRPr>
        </a:p>
      </dgm:t>
    </dgm:pt>
    <dgm:pt modelId="{EC780A86-02F3-48E8-A784-025F0EA4143D}" type="parTrans" cxnId="{30F0380D-FB0F-453B-8344-2C0723A8115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87E027-1985-4A6D-91C4-A87512AF0BE8}" type="sibTrans" cxnId="{30F0380D-FB0F-453B-8344-2C0723A8115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AA660C-EA24-4E0A-A90C-1885318AF544}">
      <dgm:prSet phldrT="[Text]"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ea typeface="ＭＳ Ｐゴシック" pitchFamily="-65" charset="-128"/>
            </a:rPr>
            <a:t>Модель данных</a:t>
          </a:r>
          <a:endParaRPr lang="en-US" sz="1000" dirty="0">
            <a:solidFill>
              <a:schemeClr val="tx1"/>
            </a:solidFill>
          </a:endParaRPr>
        </a:p>
      </dgm:t>
    </dgm:pt>
    <dgm:pt modelId="{C2E2E869-D26D-4F89-A9B1-45B990DBFD6F}" type="parTrans" cxnId="{938866E3-E6CF-4B9F-BE91-CF902244DC2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D5EF48D-CB4B-47D2-AF3F-342E9759FE38}" type="sibTrans" cxnId="{938866E3-E6CF-4B9F-BE91-CF902244DC2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56F6E3-2877-406F-BC13-4866C795EA68}">
      <dgm:prSet phldrT="[Text]" custT="1"/>
      <dgm:spPr/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ХАРАКТЕРИСТИКИ ПРИМЕНЕНИЯ</a:t>
          </a:r>
          <a:endParaRPr lang="en-US" sz="1000" b="1" dirty="0">
            <a:solidFill>
              <a:schemeClr val="tx1"/>
            </a:solidFill>
          </a:endParaRPr>
        </a:p>
      </dgm:t>
    </dgm:pt>
    <dgm:pt modelId="{8E40758D-B673-4C59-8EAD-3C77AB51B4A6}" type="parTrans" cxnId="{CBA34F5B-AE70-4704-B2B1-CB5FED210CA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4638D44-16D4-4B22-B786-6D9C3D553B6A}" type="sibTrans" cxnId="{CBA34F5B-AE70-4704-B2B1-CB5FED210CA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849FE6C-03F8-4C63-A854-03C9387F155E}">
      <dgm:prSet phldrT="[Text]" custT="1"/>
      <dgm:spPr/>
      <dgm:t>
        <a:bodyPr/>
        <a:lstStyle/>
        <a:p>
          <a:pPr rtl="0"/>
          <a:r>
            <a:rPr kumimoji="0" lang="ru-RU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 </a:t>
          </a:r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Передача Полученных Данных Между Модулями</a:t>
          </a:r>
          <a:endParaRPr lang="en-US" sz="900" dirty="0">
            <a:solidFill>
              <a:schemeClr val="tx1"/>
            </a:solidFill>
          </a:endParaRPr>
        </a:p>
      </dgm:t>
    </dgm:pt>
    <dgm:pt modelId="{6E36F39C-4FD9-41CE-87EC-473A105743E5}" type="parTrans" cxnId="{5A06409B-D3AC-46C4-96FB-ED2485B36B5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7102F7-70A7-4BE3-A919-E56EA703A638}" type="sibTrans" cxnId="{5A06409B-D3AC-46C4-96FB-ED2485B36B5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20EDD2E-A4E5-474D-8D0F-0A60669ED58C}">
      <dgm:prSet phldrT="[Text]"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Единое Управление Безопасностью и Правами</a:t>
          </a:r>
          <a:endParaRPr lang="en-US" sz="900" dirty="0">
            <a:solidFill>
              <a:schemeClr val="tx1"/>
            </a:solidFill>
          </a:endParaRPr>
        </a:p>
      </dgm:t>
    </dgm:pt>
    <dgm:pt modelId="{97BBDD36-1FF3-4B99-B0BA-C3F067233807}" type="parTrans" cxnId="{815A8F7A-932A-4748-AA34-7967134C8F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D111A3-DB0D-4A0E-BFBB-57671EBD6E27}" type="sibTrans" cxnId="{815A8F7A-932A-4748-AA34-7967134C8F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7A5DEE7-E695-4DBB-847A-BAB61F58ADD8}">
      <dgm:prSet custT="1"/>
      <dgm:spPr/>
      <dgm:t>
        <a:bodyPr/>
        <a:lstStyle/>
        <a:p>
          <a:r>
            <a:rPr lang="en-US" sz="1000" b="1" dirty="0" smtClean="0">
              <a:solidFill>
                <a:schemeClr val="tx1"/>
              </a:solidFill>
            </a:rPr>
            <a:t>PRESENTATION CHARACTERISTICS</a:t>
          </a:r>
          <a:endParaRPr lang="en-US" sz="1000" b="1" dirty="0">
            <a:solidFill>
              <a:schemeClr val="tx1"/>
            </a:solidFill>
          </a:endParaRPr>
        </a:p>
      </dgm:t>
    </dgm:pt>
    <dgm:pt modelId="{29D2D4B9-553C-4FE1-BF78-46B708A7EFEB}" type="parTrans" cxnId="{591E98FD-D9AC-49D2-A4EB-EC508888388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609B14D-733B-4B8B-9449-6E0D2F88D9C8}" type="sibTrans" cxnId="{591E98FD-D9AC-49D2-A4EB-EC508888388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4B3DA2-1FC6-4087-A9DA-C81F34F5F843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Внедрение новых выпусков компонентов используемых соответствующим образом</a:t>
          </a:r>
          <a:endParaRPr kumimoji="0" lang="en-GB" sz="900" b="1" i="1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EBEFAD59-CEE7-46CD-85DD-26F029D25A54}" type="parTrans" cxnId="{E22134B7-5CD2-4A10-9FD8-C0CC1226A36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E71FF9-4E67-48A6-8EBB-E8E0999767BC}" type="sibTrans" cxnId="{E22134B7-5CD2-4A10-9FD8-C0CC1226A36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18E867-E5C5-4BC3-BFEB-5243C03FDA81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Общий протокол работы</a:t>
          </a:r>
          <a:endParaRPr kumimoji="0" lang="en-GB" sz="9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BD66FD90-FB90-469A-AA46-D8A6C358C979}" type="parTrans" cxnId="{671EBE09-E03B-4B2A-8265-5571BC4786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2E7EA3C-0AA8-4D8E-B091-EBFADAD9E1D1}" type="sibTrans" cxnId="{671EBE09-E03B-4B2A-8265-5571BC4786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6D3E3BD-0FDB-47D3-BBC4-31A67FFAE871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Общий набор аппаратных средств, программного обеспечения, коммуникационных платформ</a:t>
          </a:r>
          <a:endParaRPr kumimoji="0" lang="en-US" sz="9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8A1639E7-20EE-4D41-BA1C-42A8F607C3B2}" type="parTrans" cxnId="{5CC64811-FF77-458A-9BA3-DFB0E490E85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F2D6FB-52C4-4DAE-8AC9-2F60A46FCACB}" type="sibTrans" cxnId="{5CC64811-FF77-458A-9BA3-DFB0E490E85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2AE6C65-E434-4829-A6AB-7F3F05D68F9F}">
      <dgm:prSet custT="1"/>
      <dgm:spPr/>
      <dgm:t>
        <a:bodyPr/>
        <a:lstStyle/>
        <a:p>
          <a:pPr rtl="0"/>
          <a:r>
            <a:rPr kumimoji="0" lang="ru-RU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Последовательные Заголовки  на экранах и в отчетах</a:t>
          </a:r>
          <a:endParaRPr lang="en-US" sz="1000" dirty="0">
            <a:solidFill>
              <a:schemeClr val="tx1"/>
            </a:solidFill>
          </a:endParaRPr>
        </a:p>
      </dgm:t>
    </dgm:pt>
    <dgm:pt modelId="{34D75C49-9048-4F2D-9F2F-624D3DB61B40}" type="parTrans" cxnId="{2B1BCB44-5BBC-4737-B23A-B476AED2FEF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B571F65-EB6B-47A2-BA80-0218FBE080CD}" type="sibTrans" cxnId="{2B1BCB44-5BBC-4737-B23A-B476AED2FEF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5236FD-69D6-4947-B3C0-F5870021B9AC}">
      <dgm:prSet custT="1"/>
      <dgm:spPr/>
      <dgm:t>
        <a:bodyPr/>
        <a:lstStyle/>
        <a:p>
          <a:pPr rtl="0"/>
          <a:r>
            <a:rPr kumimoji="0" lang="ru-RU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Последовательная Навигация</a:t>
          </a:r>
          <a:endParaRPr kumimoji="0" lang="en-GB" sz="10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9E17DD44-1F40-4067-BEF7-8B92621A52F1}" type="parTrans" cxnId="{CE3C4029-FB54-4137-B13A-F3161BFF45B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388A47-4F84-4A9C-A20C-F26EB0919CF0}" type="sibTrans" cxnId="{CE3C4029-FB54-4137-B13A-F3161BFF45B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D42613-51DD-4DB0-83F7-F890A6FA38F9}">
      <dgm:prSet custT="1"/>
      <dgm:spPr/>
      <dgm:t>
        <a:bodyPr/>
        <a:lstStyle/>
        <a:p>
          <a:pPr rtl="0"/>
          <a:r>
            <a:rPr kumimoji="0" lang="ru-RU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Соответствие Вида и Ощущений для Экранов и Отчетов</a:t>
          </a:r>
          <a:endParaRPr kumimoji="0" lang="en-GB" sz="10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33AA3E7B-F986-4EE9-81FF-2E6A13581F98}" type="parTrans" cxnId="{17B89DD7-17B7-4FE9-A946-B94FD30F01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ED86D2D-3473-4E3C-B187-E64B93315209}" type="sibTrans" cxnId="{17B89DD7-17B7-4FE9-A946-B94FD30F01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2C8BEAC-8CC4-49B7-AA28-519F82E04BF8}">
      <dgm:prSet custT="1"/>
      <dgm:spPr/>
      <dgm:t>
        <a:bodyPr/>
        <a:lstStyle/>
        <a:p>
          <a:pPr rtl="0"/>
          <a:r>
            <a:rPr kumimoji="0" lang="ru-RU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Едина форма установления аутентичности</a:t>
          </a:r>
          <a:endParaRPr kumimoji="0" lang="en-US" sz="10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486E6D40-728F-47FC-BF50-23115D153CB2}" type="parTrans" cxnId="{FC58F18D-8168-41A0-931F-D6ECE77DA9F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4AF8787-D548-4D0B-A77B-8F2E81B59A26}" type="sibTrans" cxnId="{FC58F18D-8168-41A0-931F-D6ECE77DA9F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8213489-7476-4D14-A227-77239455CA43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Минимальная Необходимость Согласования Для Обеспечения Целостности Данных</a:t>
          </a:r>
          <a:endParaRPr kumimoji="0" lang="en-GB" sz="9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DE60936B-B00E-4833-B974-FC8E51296A07}" type="parTrans" cxnId="{623B98B7-F336-4FC3-939E-7937E8BF0E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B966BB-C29C-4D8D-B75A-44F11FCF572D}" type="sibTrans" cxnId="{623B98B7-F336-4FC3-939E-7937E8BF0E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4F10521-1ECC-4521-8F1F-C2A6F26607DF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Соответствующие инструменты и методы приспособления к требованиям клиента</a:t>
          </a:r>
          <a:endParaRPr kumimoji="0" lang="en-GB" sz="9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7E9B70E5-9D8C-4AAA-AF64-3A4E3436B350}" type="parTrans" cxnId="{73F18A2B-D624-4C28-97D2-AEE68F5445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69D22F-0580-496B-9912-67EDA1A20C33}" type="sibTrans" cxnId="{73F18A2B-D624-4C28-97D2-AEE68F5445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8CDF0EA-767B-4EA4-8CB1-092F61C64364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Код соответствия между модулями</a:t>
          </a:r>
          <a:endParaRPr kumimoji="0" lang="en-GB" sz="9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9DC5DC1B-0555-46F1-ABB5-57BC53B460AD}" type="parTrans" cxnId="{B32C7DF1-0711-4D0C-BBF9-A17EA4DE545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90BD06B-0D51-471E-8BC1-270935E4B317}" type="sibTrans" cxnId="{B32C7DF1-0711-4D0C-BBF9-A17EA4DE545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E75BD7A-5E8E-4937-A239-7A3A9494795B}">
      <dgm:prSet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Единые правила Бизнеса,</a:t>
          </a:r>
          <a:endParaRPr kumimoji="0" lang="en-US" sz="9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78EAD21E-DAB2-4B4A-AF9F-581A32E4F5F8}" type="parTrans" cxnId="{F1B6C22D-4753-4DCF-A3A6-67FB0A6EEC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A19633-F40F-4438-AFB9-7F8044989428}" type="sibTrans" cxnId="{F1B6C22D-4753-4DCF-A3A6-67FB0A6EEC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B39341-A253-4C7A-8BB9-71C90A3569F0}">
      <dgm:prSet custT="1"/>
      <dgm:spPr/>
      <dgm:t>
        <a:bodyPr/>
        <a:lstStyle/>
        <a:p>
          <a:r>
            <a:rPr lang="ru-RU" sz="1000" smtClean="0">
              <a:solidFill>
                <a:schemeClr val="tx1"/>
              </a:solidFill>
              <a:ea typeface="ＭＳ Ｐゴシック" pitchFamily="-65" charset="-128"/>
            </a:rPr>
            <a:t>Общие определения</a:t>
          </a:r>
          <a:endParaRPr lang="en-GB" sz="1000" dirty="0" smtClean="0">
            <a:solidFill>
              <a:schemeClr val="tx1"/>
            </a:solidFill>
            <a:ea typeface="ＭＳ Ｐゴシック" pitchFamily="-65" charset="-128"/>
          </a:endParaRPr>
        </a:p>
      </dgm:t>
    </dgm:pt>
    <dgm:pt modelId="{B70D96E9-B9C8-4FAA-9586-758D4E8EB6C5}" type="parTrans" cxnId="{926FCD13-6D89-4EC6-A703-58C3FFD28CC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4A87585-AF2E-46A0-BE94-F433690C3E70}" type="sibTrans" cxnId="{926FCD13-6D89-4EC6-A703-58C3FFD28CC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4E80FB-2080-48B8-8AF0-01A8B3F029FF}">
      <dgm:prSet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ea typeface="ＭＳ Ｐゴシック" pitchFamily="-65" charset="-128"/>
            </a:rPr>
            <a:t>Универсальность применения</a:t>
          </a:r>
          <a:endParaRPr lang="en-GB" sz="1000" dirty="0" smtClean="0">
            <a:solidFill>
              <a:schemeClr val="tx1"/>
            </a:solidFill>
            <a:ea typeface="ＭＳ Ｐゴシック" pitchFamily="-65" charset="-128"/>
          </a:endParaRPr>
        </a:p>
      </dgm:t>
    </dgm:pt>
    <dgm:pt modelId="{7F9B2656-B307-4C44-BC42-AE739B5A35C9}" type="parTrans" cxnId="{424317F4-2223-4556-8FF9-5F952D08C5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7C0CA9-5E70-41DD-8E44-68457C5CECE5}" type="sibTrans" cxnId="{424317F4-2223-4556-8FF9-5F952D08C5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BDE748-54E6-4759-B313-AD76FC04814E}">
      <dgm:prSet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ea typeface="ＭＳ Ｐゴシック" pitchFamily="-65" charset="-128"/>
            </a:rPr>
            <a:t>Состоятельные и преемственные присвоение Имен</a:t>
          </a:r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 </a:t>
          </a:r>
          <a:r>
            <a:rPr lang="ru-RU" sz="1000" dirty="0" smtClean="0">
              <a:solidFill>
                <a:schemeClr val="tx1"/>
              </a:solidFill>
              <a:ea typeface="ＭＳ Ｐゴシック" pitchFamily="-65" charset="-128"/>
            </a:rPr>
            <a:t>Условных обозначений и символов для элементов информации</a:t>
          </a:r>
          <a:endParaRPr lang="en-GB" sz="1000" dirty="0" smtClean="0">
            <a:solidFill>
              <a:schemeClr val="tx1"/>
            </a:solidFill>
            <a:ea typeface="ＭＳ Ｐゴシック" pitchFamily="-65" charset="-128"/>
          </a:endParaRPr>
        </a:p>
      </dgm:t>
    </dgm:pt>
    <dgm:pt modelId="{78149AD4-C38A-4D44-9080-FEA7D5458415}" type="parTrans" cxnId="{B7DC4590-AA87-4D51-93C9-BEFA7F8DDA0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F52B4A8-F875-4C9E-8A51-FE1941027EC9}" type="sibTrans" cxnId="{B7DC4590-AA87-4D51-93C9-BEFA7F8DDA0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B58CA26-E57D-4159-BCE7-7BCAC8434EFF}">
      <dgm:prSet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ea typeface="ＭＳ Ｐゴシック" pitchFamily="-65" charset="-128"/>
            </a:rPr>
            <a:t>Общий Словарь Данных</a:t>
          </a:r>
          <a:endParaRPr lang="en-GB" sz="1000" dirty="0" smtClean="0">
            <a:solidFill>
              <a:schemeClr val="tx1"/>
            </a:solidFill>
            <a:ea typeface="ＭＳ Ｐゴシック" pitchFamily="-65" charset="-128"/>
          </a:endParaRPr>
        </a:p>
      </dgm:t>
    </dgm:pt>
    <dgm:pt modelId="{0970DFA0-F03D-41F0-B3C9-47BB59731705}" type="parTrans" cxnId="{EEA7890E-7EB7-4DAF-A193-7B29E294A4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B760254-6152-498D-99B2-62CD4AC141DA}" type="sibTrans" cxnId="{EEA7890E-7EB7-4DAF-A193-7B29E294A4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9324745-C6BF-417E-8913-96229CCC597A}">
      <dgm:prSet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ea typeface="ＭＳ Ｐゴシック" pitchFamily="-65" charset="-128"/>
            </a:rPr>
            <a:t>Единая точка сбора</a:t>
          </a:r>
          <a:endParaRPr lang="en-GB" sz="1000" dirty="0" smtClean="0">
            <a:solidFill>
              <a:schemeClr val="tx1"/>
            </a:solidFill>
            <a:ea typeface="ＭＳ Ｐゴシック" pitchFamily="-65" charset="-128"/>
          </a:endParaRPr>
        </a:p>
      </dgm:t>
    </dgm:pt>
    <dgm:pt modelId="{B24253B7-C153-4814-A6B2-E63D4F57FD75}" type="sibTrans" cxnId="{03E8BD7B-1C18-42F0-933F-7F6E1BF3A79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C08ED5D-08AC-4005-83D2-6F77DC1B2F70}" type="parTrans" cxnId="{03E8BD7B-1C18-42F0-933F-7F6E1BF3A79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CF0426-AD26-459F-ACA7-E683CE54F9ED}">
      <dgm:prSet phldrT="[Text]" custT="1"/>
      <dgm:spPr/>
      <dgm:t>
        <a:bodyPr/>
        <a:lstStyle/>
        <a:p>
          <a:pPr algn="ctr"/>
          <a:r>
            <a:rPr lang="ru-RU" sz="1000" b="1" i="0" smtClean="0">
              <a:solidFill>
                <a:schemeClr val="tx1"/>
              </a:solidFill>
            </a:rPr>
            <a:t>ОПЕРАЦИОННЫЕ</a:t>
          </a:r>
          <a:r>
            <a:rPr lang="ru-RU" sz="1000" b="1" smtClean="0">
              <a:solidFill>
                <a:schemeClr val="tx1"/>
              </a:solidFill>
            </a:rPr>
            <a:t> ХАРАКТЕРИСТИКИ</a:t>
          </a:r>
          <a:endParaRPr lang="en-US" sz="1000" b="1" dirty="0">
            <a:solidFill>
              <a:schemeClr val="tx1"/>
            </a:solidFill>
          </a:endParaRPr>
        </a:p>
      </dgm:t>
    </dgm:pt>
    <dgm:pt modelId="{53DCBC97-E0CB-4939-80C7-02116B49898B}" type="sibTrans" cxnId="{0381D5BC-F001-4D8F-AFFF-A4B49B43A5E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13B2B37-B260-42CB-88A5-079F40019297}" type="parTrans" cxnId="{0381D5BC-F001-4D8F-AFFF-A4B49B43A5E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DC02CA1-E2D4-4650-B399-F7FB60CC21CE}">
      <dgm:prSet phldrT="[Text]" custT="1"/>
      <dgm:spPr/>
      <dgm:t>
        <a:bodyPr/>
        <a:lstStyle/>
        <a:p>
          <a:pPr rtl="0"/>
          <a:r>
            <a:rPr kumimoji="0" lang="ru-RU" sz="9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Интерфейс, Совместимый с Внешней Средой</a:t>
          </a:r>
          <a:endParaRPr lang="en-US" sz="900" dirty="0">
            <a:solidFill>
              <a:schemeClr val="tx1"/>
            </a:solidFill>
          </a:endParaRPr>
        </a:p>
      </dgm:t>
    </dgm:pt>
    <dgm:pt modelId="{A409D35C-DF3E-4AC2-AAE5-E69CCC45F641}" type="parTrans" cxnId="{8FC0A770-4DCF-43BC-93C3-BF27CE946605}">
      <dgm:prSet/>
      <dgm:spPr/>
    </dgm:pt>
    <dgm:pt modelId="{6513E0A6-C307-4C5F-BBAF-EB7D2DC63D98}" type="sibTrans" cxnId="{8FC0A770-4DCF-43BC-93C3-BF27CE946605}">
      <dgm:prSet/>
      <dgm:spPr/>
    </dgm:pt>
    <dgm:pt modelId="{4E3AE6D7-24F3-4E24-B2A9-BD021F4543F5}" type="pres">
      <dgm:prSet presAssocID="{B0F17A53-B7DE-4E08-AE1D-AF8E81DB11CD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0AF1728-3DED-4BAF-A676-FFDC012188E4}" type="pres">
      <dgm:prSet presAssocID="{B33E3FD0-2CCA-48E9-91D1-40B8835DFE92}" presName="compositeNode" presStyleCnt="0">
        <dgm:presLayoutVars>
          <dgm:bulletEnabled val="1"/>
        </dgm:presLayoutVars>
      </dgm:prSet>
      <dgm:spPr/>
    </dgm:pt>
    <dgm:pt modelId="{1DD2E7D6-DC83-4966-AC55-71BB4D6AA1DF}" type="pres">
      <dgm:prSet presAssocID="{B33E3FD0-2CCA-48E9-91D1-40B8835DFE92}" presName="imag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7D786CD-DB9E-4756-B314-B75033D193BF}" type="pres">
      <dgm:prSet presAssocID="{B33E3FD0-2CCA-48E9-91D1-40B8835DFE92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7B005-4D84-4F09-AFFF-0CCCDA6F1A57}" type="pres">
      <dgm:prSet presAssocID="{B33E3FD0-2CCA-48E9-91D1-40B8835DFE92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45695-4AB7-42E9-8F15-0DC71F42AB30}" type="pres">
      <dgm:prSet presAssocID="{9987E027-1985-4A6D-91C4-A87512AF0BE8}" presName="sibTrans" presStyleCnt="0"/>
      <dgm:spPr/>
    </dgm:pt>
    <dgm:pt modelId="{34A791CF-353F-4733-9AA2-8AC3CC67C362}" type="pres">
      <dgm:prSet presAssocID="{6B56F6E3-2877-406F-BC13-4866C795EA68}" presName="compositeNode" presStyleCnt="0">
        <dgm:presLayoutVars>
          <dgm:bulletEnabled val="1"/>
        </dgm:presLayoutVars>
      </dgm:prSet>
      <dgm:spPr/>
    </dgm:pt>
    <dgm:pt modelId="{94B58011-0218-40FA-953B-3826DD836D42}" type="pres">
      <dgm:prSet presAssocID="{6B56F6E3-2877-406F-BC13-4866C795EA68}" presName="imag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E783974-78B0-4968-9E2E-DE2486FC17FF}" type="pres">
      <dgm:prSet presAssocID="{6B56F6E3-2877-406F-BC13-4866C795EA68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0D1576-E719-492D-99FF-B026190EB50F}" type="pres">
      <dgm:prSet presAssocID="{6B56F6E3-2877-406F-BC13-4866C795EA68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06636E-A634-4BDB-883D-973844602115}" type="pres">
      <dgm:prSet presAssocID="{F4638D44-16D4-4B22-B786-6D9C3D553B6A}" presName="sibTrans" presStyleCnt="0"/>
      <dgm:spPr/>
    </dgm:pt>
    <dgm:pt modelId="{4D76F7EA-711D-4980-8F1A-E455F55C5C38}" type="pres">
      <dgm:prSet presAssocID="{37A5DEE7-E695-4DBB-847A-BAB61F58ADD8}" presName="compositeNode" presStyleCnt="0">
        <dgm:presLayoutVars>
          <dgm:bulletEnabled val="1"/>
        </dgm:presLayoutVars>
      </dgm:prSet>
      <dgm:spPr/>
    </dgm:pt>
    <dgm:pt modelId="{64EB3CD8-162E-413E-B18B-809335AB75A2}" type="pres">
      <dgm:prSet presAssocID="{37A5DEE7-E695-4DBB-847A-BAB61F58ADD8}" presName="image" presStyleLbl="fgImgPlace1" presStyleIdx="2" presStyleCnt="4" custScaleY="10461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61BE7B0-EE9F-485E-9ABA-CBA7A7966392}" type="pres">
      <dgm:prSet presAssocID="{37A5DEE7-E695-4DBB-847A-BAB61F58ADD8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DAA0E-B9C4-420F-9E16-8E588486682E}" type="pres">
      <dgm:prSet presAssocID="{37A5DEE7-E695-4DBB-847A-BAB61F58ADD8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23CDB5-DC10-4939-9671-CDF77A40FCAB}" type="pres">
      <dgm:prSet presAssocID="{B609B14D-733B-4B8B-9449-6E0D2F88D9C8}" presName="sibTrans" presStyleCnt="0"/>
      <dgm:spPr/>
    </dgm:pt>
    <dgm:pt modelId="{7A343ED0-AFFB-4292-92B7-60CCC720CC44}" type="pres">
      <dgm:prSet presAssocID="{17CF0426-AD26-459F-ACA7-E683CE54F9ED}" presName="compositeNode" presStyleCnt="0">
        <dgm:presLayoutVars>
          <dgm:bulletEnabled val="1"/>
        </dgm:presLayoutVars>
      </dgm:prSet>
      <dgm:spPr/>
    </dgm:pt>
    <dgm:pt modelId="{4EA78E3D-2A2B-4B55-A1E1-1F522B9FD5AB}" type="pres">
      <dgm:prSet presAssocID="{17CF0426-AD26-459F-ACA7-E683CE54F9ED}" presName="image" presStyleLbl="fgImgPlace1" presStyleIdx="3" presStyleCnt="4"/>
      <dgm:spPr/>
    </dgm:pt>
    <dgm:pt modelId="{AFAE9DB1-F704-43D0-B67A-905ED9DA5FEE}" type="pres">
      <dgm:prSet presAssocID="{17CF0426-AD26-459F-ACA7-E683CE54F9ED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A330A9-5CCB-46A7-92FB-6E99DC316690}" type="pres">
      <dgm:prSet presAssocID="{17CF0426-AD26-459F-ACA7-E683CE54F9ED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F72AD8-0826-41E9-86B8-64AF0059B440}" type="presOf" srcId="{36D3E3BD-0FDB-47D3-BBC4-31A67FFAE871}" destId="{AFAE9DB1-F704-43D0-B67A-905ED9DA5FEE}" srcOrd="0" destOrd="4" presId="urn:microsoft.com/office/officeart/2005/8/layout/hList2"/>
    <dgm:cxn modelId="{C9C31750-347E-42DD-8FF6-449234C1D03A}" type="presOf" srcId="{4DC02CA1-E2D4-4650-B399-F7FB60CC21CE}" destId="{AFAE9DB1-F704-43D0-B67A-905ED9DA5FEE}" srcOrd="0" destOrd="1" presId="urn:microsoft.com/office/officeart/2005/8/layout/hList2"/>
    <dgm:cxn modelId="{5CC64811-FF77-458A-9BA3-DFB0E490E857}" srcId="{17CF0426-AD26-459F-ACA7-E683CE54F9ED}" destId="{36D3E3BD-0FDB-47D3-BBC4-31A67FFAE871}" srcOrd="4" destOrd="0" parTransId="{8A1639E7-20EE-4D41-BA1C-42A8F607C3B2}" sibTransId="{97F2D6FB-52C4-4DAE-8AC9-2F60A46FCACB}"/>
    <dgm:cxn modelId="{CBA34F5B-AE70-4704-B2B1-CB5FED210CAA}" srcId="{B0F17A53-B7DE-4E08-AE1D-AF8E81DB11CD}" destId="{6B56F6E3-2877-406F-BC13-4866C795EA68}" srcOrd="1" destOrd="0" parTransId="{8E40758D-B673-4C59-8EAD-3C77AB51B4A6}" sibTransId="{F4638D44-16D4-4B22-B786-6D9C3D553B6A}"/>
    <dgm:cxn modelId="{591E98FD-D9AC-49D2-A4EB-EC5088883889}" srcId="{B0F17A53-B7DE-4E08-AE1D-AF8E81DB11CD}" destId="{37A5DEE7-E695-4DBB-847A-BAB61F58ADD8}" srcOrd="2" destOrd="0" parTransId="{29D2D4B9-553C-4FE1-BF78-46B708A7EFEB}" sibTransId="{B609B14D-733B-4B8B-9449-6E0D2F88D9C8}"/>
    <dgm:cxn modelId="{D1365AD6-695F-4506-B4E3-04AC165379DA}" type="presOf" srcId="{6DBDE748-54E6-4759-B313-AD76FC04814E}" destId="{17D786CD-DB9E-4756-B314-B75033D193BF}" srcOrd="0" destOrd="4" presId="urn:microsoft.com/office/officeart/2005/8/layout/hList2"/>
    <dgm:cxn modelId="{EEA7890E-7EB7-4DAF-A193-7B29E294A494}" srcId="{B33E3FD0-2CCA-48E9-91D1-40B8835DFE92}" destId="{BB58CA26-E57D-4159-BCE7-7BCAC8434EFF}" srcOrd="5" destOrd="0" parTransId="{0970DFA0-F03D-41F0-B3C9-47BB59731705}" sibTransId="{FB760254-6152-498D-99B2-62CD4AC141DA}"/>
    <dgm:cxn modelId="{424317F4-2223-4556-8FF9-5F952D08C530}" srcId="{B33E3FD0-2CCA-48E9-91D1-40B8835DFE92}" destId="{B34E80FB-2080-48B8-8AF0-01A8B3F029FF}" srcOrd="3" destOrd="0" parTransId="{7F9B2656-B307-4C44-BC42-AE739B5A35C9}" sibTransId="{DD7C0CA9-5E70-41DD-8E44-68457C5CECE5}"/>
    <dgm:cxn modelId="{D7B0136D-884B-4C23-9538-4C38B8F12431}" type="presOf" srcId="{ACD42613-51DD-4DB0-83F7-F890A6FA38F9}" destId="{B61BE7B0-EE9F-485E-9ABA-CBA7A7966392}" srcOrd="0" destOrd="2" presId="urn:microsoft.com/office/officeart/2005/8/layout/hList2"/>
    <dgm:cxn modelId="{623B98B7-F336-4FC3-939E-7937E8BF0E5C}" srcId="{6B56F6E3-2877-406F-BC13-4866C795EA68}" destId="{A8213489-7476-4D14-A227-77239455CA43}" srcOrd="1" destOrd="0" parTransId="{DE60936B-B00E-4833-B974-FC8E51296A07}" sibTransId="{9CB966BB-C29C-4D8D-B75A-44F11FCF572D}"/>
    <dgm:cxn modelId="{3FD0BCD1-8BAB-4D31-8A35-B565946E7404}" type="presOf" srcId="{A8213489-7476-4D14-A227-77239455CA43}" destId="{2E783974-78B0-4968-9E2E-DE2486FC17FF}" srcOrd="0" destOrd="1" presId="urn:microsoft.com/office/officeart/2005/8/layout/hList2"/>
    <dgm:cxn modelId="{F1B6C22D-4753-4DCF-A3A6-67FB0A6EECEA}" srcId="{6B56F6E3-2877-406F-BC13-4866C795EA68}" destId="{FE75BD7A-5E8E-4937-A239-7A3A9494795B}" srcOrd="4" destOrd="0" parTransId="{78EAD21E-DAB2-4B4A-AF9F-581A32E4F5F8}" sibTransId="{BEA19633-F40F-4438-AFB9-7F8044989428}"/>
    <dgm:cxn modelId="{FC58F18D-8168-41A0-931F-D6ECE77DA9F1}" srcId="{37A5DEE7-E695-4DBB-847A-BAB61F58ADD8}" destId="{82C8BEAC-8CC4-49B7-AA28-519F82E04BF8}" srcOrd="3" destOrd="0" parTransId="{486E6D40-728F-47FC-BF50-23115D153CB2}" sibTransId="{54AF8787-D548-4D0B-A77B-8F2E81B59A26}"/>
    <dgm:cxn modelId="{2AEE8290-144F-4936-A772-880BEA3A100B}" type="presOf" srcId="{54F10521-1ECC-4521-8F1F-C2A6F26607DF}" destId="{2E783974-78B0-4968-9E2E-DE2486FC17FF}" srcOrd="0" destOrd="2" presId="urn:microsoft.com/office/officeart/2005/8/layout/hList2"/>
    <dgm:cxn modelId="{17B89DD7-17B7-4FE9-A946-B94FD30F0113}" srcId="{37A5DEE7-E695-4DBB-847A-BAB61F58ADD8}" destId="{ACD42613-51DD-4DB0-83F7-F890A6FA38F9}" srcOrd="2" destOrd="0" parTransId="{33AA3E7B-F986-4EE9-81FF-2E6A13581F98}" sibTransId="{6ED86D2D-3473-4E3C-B187-E64B93315209}"/>
    <dgm:cxn modelId="{39F53A42-ED5F-45B6-9F63-D85C9EF71F06}" type="presOf" srcId="{E20EDD2E-A4E5-474D-8D0F-0A60669ED58C}" destId="{AFAE9DB1-F704-43D0-B67A-905ED9DA5FEE}" srcOrd="0" destOrd="0" presId="urn:microsoft.com/office/officeart/2005/8/layout/hList2"/>
    <dgm:cxn modelId="{57EEEA43-1867-4FBF-9629-4ECA76E8BB08}" type="presOf" srcId="{B33E3FD0-2CCA-48E9-91D1-40B8835DFE92}" destId="{4757B005-4D84-4F09-AFFF-0CCCDA6F1A57}" srcOrd="0" destOrd="0" presId="urn:microsoft.com/office/officeart/2005/8/layout/hList2"/>
    <dgm:cxn modelId="{B7DC4590-AA87-4D51-93C9-BEFA7F8DDA03}" srcId="{B33E3FD0-2CCA-48E9-91D1-40B8835DFE92}" destId="{6DBDE748-54E6-4759-B313-AD76FC04814E}" srcOrd="4" destOrd="0" parTransId="{78149AD4-C38A-4D44-9080-FEA7D5458415}" sibTransId="{4F52B4A8-F875-4C9E-8A51-FE1941027EC9}"/>
    <dgm:cxn modelId="{815A8F7A-932A-4748-AA34-7967134C8F75}" srcId="{17CF0426-AD26-459F-ACA7-E683CE54F9ED}" destId="{E20EDD2E-A4E5-474D-8D0F-0A60669ED58C}" srcOrd="0" destOrd="0" parTransId="{97BBDD36-1FF3-4B99-B0BA-C3F067233807}" sibTransId="{41D111A3-DB0D-4A0E-BFBB-57671EBD6E27}"/>
    <dgm:cxn modelId="{B45D64B5-A917-4BB9-BA8E-AD70F9ACE884}" type="presOf" srcId="{A2AE6C65-E434-4829-A6AB-7F3F05D68F9F}" destId="{B61BE7B0-EE9F-485E-9ABA-CBA7A7966392}" srcOrd="0" destOrd="0" presId="urn:microsoft.com/office/officeart/2005/8/layout/hList2"/>
    <dgm:cxn modelId="{2B1BCB44-5BBC-4737-B23A-B476AED2FEF6}" srcId="{37A5DEE7-E695-4DBB-847A-BAB61F58ADD8}" destId="{A2AE6C65-E434-4829-A6AB-7F3F05D68F9F}" srcOrd="0" destOrd="0" parTransId="{34D75C49-9048-4F2D-9F2F-624D3DB61B40}" sibTransId="{FB571F65-EB6B-47A2-BA80-0218FBE080CD}"/>
    <dgm:cxn modelId="{B591A563-AB0F-4744-B6E8-60AB872DC4C5}" type="presOf" srcId="{89324745-C6BF-417E-8913-96229CCC597A}" destId="{17D786CD-DB9E-4756-B314-B75033D193BF}" srcOrd="0" destOrd="2" presId="urn:microsoft.com/office/officeart/2005/8/layout/hList2"/>
    <dgm:cxn modelId="{B32C7DF1-0711-4D0C-BBF9-A17EA4DE545A}" srcId="{6B56F6E3-2877-406F-BC13-4866C795EA68}" destId="{B8CDF0EA-767B-4EA4-8CB1-092F61C64364}" srcOrd="3" destOrd="0" parTransId="{9DC5DC1B-0555-46F1-ABB5-57BC53B460AD}" sibTransId="{890BD06B-0D51-471E-8BC1-270935E4B317}"/>
    <dgm:cxn modelId="{36492265-E73A-4F6F-BEE1-054D58E85194}" type="presOf" srcId="{6B56F6E3-2877-406F-BC13-4866C795EA68}" destId="{480D1576-E719-492D-99FF-B026190EB50F}" srcOrd="0" destOrd="0" presId="urn:microsoft.com/office/officeart/2005/8/layout/hList2"/>
    <dgm:cxn modelId="{17EC9114-1170-4509-9A9C-C97CF6C2F200}" type="presOf" srcId="{17CF0426-AD26-459F-ACA7-E683CE54F9ED}" destId="{17A330A9-5CCB-46A7-92FB-6E99DC316690}" srcOrd="0" destOrd="0" presId="urn:microsoft.com/office/officeart/2005/8/layout/hList2"/>
    <dgm:cxn modelId="{278A7C9C-5EEF-4BC2-872F-E499C3714426}" type="presOf" srcId="{82C8BEAC-8CC4-49B7-AA28-519F82E04BF8}" destId="{B61BE7B0-EE9F-485E-9ABA-CBA7A7966392}" srcOrd="0" destOrd="3" presId="urn:microsoft.com/office/officeart/2005/8/layout/hList2"/>
    <dgm:cxn modelId="{EFA308F6-61D2-4EFD-AC15-06F3D2FD632C}" type="presOf" srcId="{B8CDF0EA-767B-4EA4-8CB1-092F61C64364}" destId="{2E783974-78B0-4968-9E2E-DE2486FC17FF}" srcOrd="0" destOrd="3" presId="urn:microsoft.com/office/officeart/2005/8/layout/hList2"/>
    <dgm:cxn modelId="{0381D5BC-F001-4D8F-AFFF-A4B49B43A5E3}" srcId="{B0F17A53-B7DE-4E08-AE1D-AF8E81DB11CD}" destId="{17CF0426-AD26-459F-ACA7-E683CE54F9ED}" srcOrd="3" destOrd="0" parTransId="{D13B2B37-B260-42CB-88A5-079F40019297}" sibTransId="{53DCBC97-E0CB-4939-80C7-02116B49898B}"/>
    <dgm:cxn modelId="{E22134B7-5CD2-4A10-9FD8-C0CC1226A36A}" srcId="{17CF0426-AD26-459F-ACA7-E683CE54F9ED}" destId="{DD4B3DA2-1FC6-4087-A9DA-C81F34F5F843}" srcOrd="2" destOrd="0" parTransId="{EBEFAD59-CEE7-46CD-85DD-26F029D25A54}" sibTransId="{E6E71FF9-4E67-48A6-8EBB-E8E0999767BC}"/>
    <dgm:cxn modelId="{CE3C4029-FB54-4137-B13A-F3161BFF45B6}" srcId="{37A5DEE7-E695-4DBB-847A-BAB61F58ADD8}" destId="{D65236FD-69D6-4947-B3C0-F5870021B9AC}" srcOrd="1" destOrd="0" parTransId="{9E17DD44-1F40-4067-BEF7-8B92621A52F1}" sibTransId="{1A388A47-4F84-4A9C-A20C-F26EB0919CF0}"/>
    <dgm:cxn modelId="{8FC0A770-4DCF-43BC-93C3-BF27CE946605}" srcId="{17CF0426-AD26-459F-ACA7-E683CE54F9ED}" destId="{4DC02CA1-E2D4-4650-B399-F7FB60CC21CE}" srcOrd="1" destOrd="0" parTransId="{A409D35C-DF3E-4AC2-AAE5-E69CCC45F641}" sibTransId="{6513E0A6-C307-4C5F-BBAF-EB7D2DC63D98}"/>
    <dgm:cxn modelId="{73F18A2B-D624-4C28-97D2-AEE68F5445EA}" srcId="{6B56F6E3-2877-406F-BC13-4866C795EA68}" destId="{54F10521-1ECC-4521-8F1F-C2A6F26607DF}" srcOrd="2" destOrd="0" parTransId="{7E9B70E5-9D8C-4AAA-AF64-3A4E3436B350}" sibTransId="{E769D22F-0580-496B-9912-67EDA1A20C33}"/>
    <dgm:cxn modelId="{03E8BD7B-1C18-42F0-933F-7F6E1BF3A792}" srcId="{B33E3FD0-2CCA-48E9-91D1-40B8835DFE92}" destId="{89324745-C6BF-417E-8913-96229CCC597A}" srcOrd="2" destOrd="0" parTransId="{BC08ED5D-08AC-4005-83D2-6F77DC1B2F70}" sibTransId="{B24253B7-C153-4814-A6B2-E63D4F57FD75}"/>
    <dgm:cxn modelId="{671EBE09-E03B-4B2A-8265-5571BC47862D}" srcId="{17CF0426-AD26-459F-ACA7-E683CE54F9ED}" destId="{5918E867-E5C5-4BC3-BFEB-5243C03FDA81}" srcOrd="3" destOrd="0" parTransId="{BD66FD90-FB90-469A-AA46-D8A6C358C979}" sibTransId="{C2E7EA3C-0AA8-4D8E-B091-EBFADAD9E1D1}"/>
    <dgm:cxn modelId="{94123EDB-E78B-4D90-B3FB-060ED85EFC90}" type="presOf" srcId="{DD4B3DA2-1FC6-4087-A9DA-C81F34F5F843}" destId="{AFAE9DB1-F704-43D0-B67A-905ED9DA5FEE}" srcOrd="0" destOrd="2" presId="urn:microsoft.com/office/officeart/2005/8/layout/hList2"/>
    <dgm:cxn modelId="{A402F360-563F-46A5-857B-A7264AFBE0AA}" type="presOf" srcId="{D2B39341-A253-4C7A-8BB9-71C90A3569F0}" destId="{17D786CD-DB9E-4756-B314-B75033D193BF}" srcOrd="0" destOrd="1" presId="urn:microsoft.com/office/officeart/2005/8/layout/hList2"/>
    <dgm:cxn modelId="{47A2872D-CE8D-499E-B0E1-05EA0DB377E2}" type="presOf" srcId="{B0F17A53-B7DE-4E08-AE1D-AF8E81DB11CD}" destId="{4E3AE6D7-24F3-4E24-B2A9-BD021F4543F5}" srcOrd="0" destOrd="0" presId="urn:microsoft.com/office/officeart/2005/8/layout/hList2"/>
    <dgm:cxn modelId="{F2968D65-1C98-4AEE-A72D-E746583F4D64}" type="presOf" srcId="{B34E80FB-2080-48B8-8AF0-01A8B3F029FF}" destId="{17D786CD-DB9E-4756-B314-B75033D193BF}" srcOrd="0" destOrd="3" presId="urn:microsoft.com/office/officeart/2005/8/layout/hList2"/>
    <dgm:cxn modelId="{EC23F84E-6A65-4136-BB64-71B25DD919F2}" type="presOf" srcId="{37A5DEE7-E695-4DBB-847A-BAB61F58ADD8}" destId="{6EEDAA0E-B9C4-420F-9E16-8E588486682E}" srcOrd="0" destOrd="0" presId="urn:microsoft.com/office/officeart/2005/8/layout/hList2"/>
    <dgm:cxn modelId="{34A364F8-32C1-4625-B68E-BDD17DF2F5A4}" type="presOf" srcId="{D65236FD-69D6-4947-B3C0-F5870021B9AC}" destId="{B61BE7B0-EE9F-485E-9ABA-CBA7A7966392}" srcOrd="0" destOrd="1" presId="urn:microsoft.com/office/officeart/2005/8/layout/hList2"/>
    <dgm:cxn modelId="{938866E3-E6CF-4B9F-BE91-CF902244DC28}" srcId="{B33E3FD0-2CCA-48E9-91D1-40B8835DFE92}" destId="{39AA660C-EA24-4E0A-A90C-1885318AF544}" srcOrd="0" destOrd="0" parTransId="{C2E2E869-D26D-4F89-A9B1-45B990DBFD6F}" sibTransId="{1D5EF48D-CB4B-47D2-AF3F-342E9759FE38}"/>
    <dgm:cxn modelId="{5A06409B-D3AC-46C4-96FB-ED2485B36B55}" srcId="{6B56F6E3-2877-406F-BC13-4866C795EA68}" destId="{2849FE6C-03F8-4C63-A854-03C9387F155E}" srcOrd="0" destOrd="0" parTransId="{6E36F39C-4FD9-41CE-87EC-473A105743E5}" sibTransId="{5A7102F7-70A7-4BE3-A919-E56EA703A638}"/>
    <dgm:cxn modelId="{30F0380D-FB0F-453B-8344-2C0723A8115D}" srcId="{B0F17A53-B7DE-4E08-AE1D-AF8E81DB11CD}" destId="{B33E3FD0-2CCA-48E9-91D1-40B8835DFE92}" srcOrd="0" destOrd="0" parTransId="{EC780A86-02F3-48E8-A784-025F0EA4143D}" sibTransId="{9987E027-1985-4A6D-91C4-A87512AF0BE8}"/>
    <dgm:cxn modelId="{CE7A6755-7C1A-411A-A1DE-3056EAE6ED2C}" type="presOf" srcId="{BB58CA26-E57D-4159-BCE7-7BCAC8434EFF}" destId="{17D786CD-DB9E-4756-B314-B75033D193BF}" srcOrd="0" destOrd="5" presId="urn:microsoft.com/office/officeart/2005/8/layout/hList2"/>
    <dgm:cxn modelId="{E7FA01F9-057F-48B0-92F0-BA429544D29D}" type="presOf" srcId="{2849FE6C-03F8-4C63-A854-03C9387F155E}" destId="{2E783974-78B0-4968-9E2E-DE2486FC17FF}" srcOrd="0" destOrd="0" presId="urn:microsoft.com/office/officeart/2005/8/layout/hList2"/>
    <dgm:cxn modelId="{FB930799-5A12-4F45-AEC4-620C43CF68E1}" type="presOf" srcId="{FE75BD7A-5E8E-4937-A239-7A3A9494795B}" destId="{2E783974-78B0-4968-9E2E-DE2486FC17FF}" srcOrd="0" destOrd="4" presId="urn:microsoft.com/office/officeart/2005/8/layout/hList2"/>
    <dgm:cxn modelId="{F4A04345-C626-4716-B69D-4765F6634C72}" type="presOf" srcId="{5918E867-E5C5-4BC3-BFEB-5243C03FDA81}" destId="{AFAE9DB1-F704-43D0-B67A-905ED9DA5FEE}" srcOrd="0" destOrd="3" presId="urn:microsoft.com/office/officeart/2005/8/layout/hList2"/>
    <dgm:cxn modelId="{7874D9E5-2AB7-444D-98E2-6CC86DCAB970}" type="presOf" srcId="{39AA660C-EA24-4E0A-A90C-1885318AF544}" destId="{17D786CD-DB9E-4756-B314-B75033D193BF}" srcOrd="0" destOrd="0" presId="urn:microsoft.com/office/officeart/2005/8/layout/hList2"/>
    <dgm:cxn modelId="{926FCD13-6D89-4EC6-A703-58C3FFD28CC3}" srcId="{B33E3FD0-2CCA-48E9-91D1-40B8835DFE92}" destId="{D2B39341-A253-4C7A-8BB9-71C90A3569F0}" srcOrd="1" destOrd="0" parTransId="{B70D96E9-B9C8-4FAA-9586-758D4E8EB6C5}" sibTransId="{F4A87585-AF2E-46A0-BE94-F433690C3E70}"/>
    <dgm:cxn modelId="{7BC1305D-BE3E-476C-B3C7-C13D4FDE2C38}" type="presParOf" srcId="{4E3AE6D7-24F3-4E24-B2A9-BD021F4543F5}" destId="{A0AF1728-3DED-4BAF-A676-FFDC012188E4}" srcOrd="0" destOrd="0" presId="urn:microsoft.com/office/officeart/2005/8/layout/hList2"/>
    <dgm:cxn modelId="{141F3655-646D-4747-8763-25DA0529A130}" type="presParOf" srcId="{A0AF1728-3DED-4BAF-A676-FFDC012188E4}" destId="{1DD2E7D6-DC83-4966-AC55-71BB4D6AA1DF}" srcOrd="0" destOrd="0" presId="urn:microsoft.com/office/officeart/2005/8/layout/hList2"/>
    <dgm:cxn modelId="{EE2740DA-14B3-4BD4-BD2A-F2AC57991783}" type="presParOf" srcId="{A0AF1728-3DED-4BAF-A676-FFDC012188E4}" destId="{17D786CD-DB9E-4756-B314-B75033D193BF}" srcOrd="1" destOrd="0" presId="urn:microsoft.com/office/officeart/2005/8/layout/hList2"/>
    <dgm:cxn modelId="{90F0C66A-8404-402F-B6DA-59210396DCE3}" type="presParOf" srcId="{A0AF1728-3DED-4BAF-A676-FFDC012188E4}" destId="{4757B005-4D84-4F09-AFFF-0CCCDA6F1A57}" srcOrd="2" destOrd="0" presId="urn:microsoft.com/office/officeart/2005/8/layout/hList2"/>
    <dgm:cxn modelId="{20A19CB4-230E-4BB3-8FB1-A2D5CC39C859}" type="presParOf" srcId="{4E3AE6D7-24F3-4E24-B2A9-BD021F4543F5}" destId="{9E645695-4AB7-42E9-8F15-0DC71F42AB30}" srcOrd="1" destOrd="0" presId="urn:microsoft.com/office/officeart/2005/8/layout/hList2"/>
    <dgm:cxn modelId="{FEA7F748-3194-4BD3-AD81-0E172C0B7DA9}" type="presParOf" srcId="{4E3AE6D7-24F3-4E24-B2A9-BD021F4543F5}" destId="{34A791CF-353F-4733-9AA2-8AC3CC67C362}" srcOrd="2" destOrd="0" presId="urn:microsoft.com/office/officeart/2005/8/layout/hList2"/>
    <dgm:cxn modelId="{1E92BA8E-1B50-4CCE-A80E-CFD46FD14902}" type="presParOf" srcId="{34A791CF-353F-4733-9AA2-8AC3CC67C362}" destId="{94B58011-0218-40FA-953B-3826DD836D42}" srcOrd="0" destOrd="0" presId="urn:microsoft.com/office/officeart/2005/8/layout/hList2"/>
    <dgm:cxn modelId="{599261FE-F672-4D79-A5EB-24F3829F1659}" type="presParOf" srcId="{34A791CF-353F-4733-9AA2-8AC3CC67C362}" destId="{2E783974-78B0-4968-9E2E-DE2486FC17FF}" srcOrd="1" destOrd="0" presId="urn:microsoft.com/office/officeart/2005/8/layout/hList2"/>
    <dgm:cxn modelId="{25C353C5-70BD-4401-A32E-05D578299480}" type="presParOf" srcId="{34A791CF-353F-4733-9AA2-8AC3CC67C362}" destId="{480D1576-E719-492D-99FF-B026190EB50F}" srcOrd="2" destOrd="0" presId="urn:microsoft.com/office/officeart/2005/8/layout/hList2"/>
    <dgm:cxn modelId="{C1E965F9-A9D6-4E22-A4E4-91AE7136850E}" type="presParOf" srcId="{4E3AE6D7-24F3-4E24-B2A9-BD021F4543F5}" destId="{9B06636E-A634-4BDB-883D-973844602115}" srcOrd="3" destOrd="0" presId="urn:microsoft.com/office/officeart/2005/8/layout/hList2"/>
    <dgm:cxn modelId="{71857D9F-56B7-416F-926C-AF6E5C650F21}" type="presParOf" srcId="{4E3AE6D7-24F3-4E24-B2A9-BD021F4543F5}" destId="{4D76F7EA-711D-4980-8F1A-E455F55C5C38}" srcOrd="4" destOrd="0" presId="urn:microsoft.com/office/officeart/2005/8/layout/hList2"/>
    <dgm:cxn modelId="{716A3BC4-AD4B-4F15-9A06-73BC76F148B9}" type="presParOf" srcId="{4D76F7EA-711D-4980-8F1A-E455F55C5C38}" destId="{64EB3CD8-162E-413E-B18B-809335AB75A2}" srcOrd="0" destOrd="0" presId="urn:microsoft.com/office/officeart/2005/8/layout/hList2"/>
    <dgm:cxn modelId="{4F0107F4-FF8B-4B96-9C16-EB0B9C61689E}" type="presParOf" srcId="{4D76F7EA-711D-4980-8F1A-E455F55C5C38}" destId="{B61BE7B0-EE9F-485E-9ABA-CBA7A7966392}" srcOrd="1" destOrd="0" presId="urn:microsoft.com/office/officeart/2005/8/layout/hList2"/>
    <dgm:cxn modelId="{BBB2A107-558D-4D60-9672-10BE76C68AEE}" type="presParOf" srcId="{4D76F7EA-711D-4980-8F1A-E455F55C5C38}" destId="{6EEDAA0E-B9C4-420F-9E16-8E588486682E}" srcOrd="2" destOrd="0" presId="urn:microsoft.com/office/officeart/2005/8/layout/hList2"/>
    <dgm:cxn modelId="{B8D944AD-6C06-4ED3-8120-02C5FA01FDCB}" type="presParOf" srcId="{4E3AE6D7-24F3-4E24-B2A9-BD021F4543F5}" destId="{B623CDB5-DC10-4939-9671-CDF77A40FCAB}" srcOrd="5" destOrd="0" presId="urn:microsoft.com/office/officeart/2005/8/layout/hList2"/>
    <dgm:cxn modelId="{FD426AF7-5B41-4206-987B-1D7108FFB481}" type="presParOf" srcId="{4E3AE6D7-24F3-4E24-B2A9-BD021F4543F5}" destId="{7A343ED0-AFFB-4292-92B7-60CCC720CC44}" srcOrd="6" destOrd="0" presId="urn:microsoft.com/office/officeart/2005/8/layout/hList2"/>
    <dgm:cxn modelId="{491DD10D-0713-4058-BED4-42B4E584004E}" type="presParOf" srcId="{7A343ED0-AFFB-4292-92B7-60CCC720CC44}" destId="{4EA78E3D-2A2B-4B55-A1E1-1F522B9FD5AB}" srcOrd="0" destOrd="0" presId="urn:microsoft.com/office/officeart/2005/8/layout/hList2"/>
    <dgm:cxn modelId="{C5E768A2-70B8-4066-B799-8D6DD508FCEC}" type="presParOf" srcId="{7A343ED0-AFFB-4292-92B7-60CCC720CC44}" destId="{AFAE9DB1-F704-43D0-B67A-905ED9DA5FEE}" srcOrd="1" destOrd="0" presId="urn:microsoft.com/office/officeart/2005/8/layout/hList2"/>
    <dgm:cxn modelId="{D50D32F6-8A50-497D-BE81-1DD2B1CEDDFB}" type="presParOf" srcId="{7A343ED0-AFFB-4292-92B7-60CCC720CC44}" destId="{17A330A9-5CCB-46A7-92FB-6E99DC316690}" srcOrd="2" destOrd="0" presId="urn:microsoft.com/office/officeart/2005/8/layout/hList2"/>
  </dgm:cxnLst>
  <dgm:bg/>
  <dgm:whole/>
  <dgm:extLst>
    <a:ext uri="http://schemas.microsoft.com/office/drawing/2008/diagram">
      <dsp:dataModelExt xmlns="" xmlns:dsp="http://schemas.microsoft.com/office/drawing/2008/diagram" relId="rId1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1AC122B-40F3-45A2-8F5D-8B8E415C83C2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BA056D9-B3AB-4148-A58E-7BC97A350511}">
      <dgm:prSet phldrT="[Text]" custT="1"/>
      <dgm:spPr/>
      <dgm:t>
        <a:bodyPr/>
        <a:lstStyle/>
        <a:p>
          <a:r>
            <a:rPr lang="ru-RU" sz="1300" b="1" dirty="0" smtClean="0"/>
            <a:t>Кто </a:t>
          </a:r>
          <a:endParaRPr lang="en-US" sz="1300" b="1" dirty="0"/>
        </a:p>
      </dgm:t>
    </dgm:pt>
    <dgm:pt modelId="{EFC10AEB-1599-4522-B9E0-7BDE272398F5}" type="parTrans" cxnId="{79451468-BE22-4090-8218-D7AC1D2BB211}">
      <dgm:prSet/>
      <dgm:spPr/>
      <dgm:t>
        <a:bodyPr/>
        <a:lstStyle/>
        <a:p>
          <a:endParaRPr lang="en-US"/>
        </a:p>
      </dgm:t>
    </dgm:pt>
    <dgm:pt modelId="{9FA9E9EC-D5DF-4B24-A3C0-600A9789E337}" type="sibTrans" cxnId="{79451468-BE22-4090-8218-D7AC1D2BB211}">
      <dgm:prSet/>
      <dgm:spPr/>
      <dgm:t>
        <a:bodyPr/>
        <a:lstStyle/>
        <a:p>
          <a:endParaRPr lang="en-US"/>
        </a:p>
      </dgm:t>
    </dgm:pt>
    <dgm:pt modelId="{D9131B80-078C-4628-A78E-F49C3B23B0EC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Что </a:t>
          </a:r>
          <a:endParaRPr lang="en-US" sz="1050" dirty="0">
            <a:solidFill>
              <a:schemeClr val="tx1"/>
            </a:solidFill>
          </a:endParaRPr>
        </a:p>
      </dgm:t>
    </dgm:pt>
    <dgm:pt modelId="{8C23BA57-4472-4C6D-BD1B-DDACDABD4AEE}" type="parTrans" cxnId="{5591AD33-22E4-4E4D-9CD6-F1B333547574}">
      <dgm:prSet/>
      <dgm:spPr/>
      <dgm:t>
        <a:bodyPr/>
        <a:lstStyle/>
        <a:p>
          <a:endParaRPr lang="en-US"/>
        </a:p>
      </dgm:t>
    </dgm:pt>
    <dgm:pt modelId="{5F56ACBE-0C9D-45B1-AA06-0A70FFAEAE58}" type="sibTrans" cxnId="{5591AD33-22E4-4E4D-9CD6-F1B333547574}">
      <dgm:prSet/>
      <dgm:spPr/>
      <dgm:t>
        <a:bodyPr/>
        <a:lstStyle/>
        <a:p>
          <a:endParaRPr lang="en-US"/>
        </a:p>
      </dgm:t>
    </dgm:pt>
    <dgm:pt modelId="{42A99E52-6E23-49AD-B9F4-FB7CC72E68DF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Как </a:t>
          </a:r>
          <a:endParaRPr lang="en-US" sz="1050" dirty="0">
            <a:solidFill>
              <a:schemeClr val="tx1"/>
            </a:solidFill>
          </a:endParaRPr>
        </a:p>
      </dgm:t>
    </dgm:pt>
    <dgm:pt modelId="{C7D78469-F390-4DBE-B302-544193A7D132}" type="parTrans" cxnId="{C975AADD-BF3F-4FC9-9597-387216CA7105}">
      <dgm:prSet/>
      <dgm:spPr/>
      <dgm:t>
        <a:bodyPr/>
        <a:lstStyle/>
        <a:p>
          <a:endParaRPr lang="en-US"/>
        </a:p>
      </dgm:t>
    </dgm:pt>
    <dgm:pt modelId="{0AD1DC54-465A-4114-BE8C-D3250CFB6DE8}" type="sibTrans" cxnId="{C975AADD-BF3F-4FC9-9597-387216CA7105}">
      <dgm:prSet/>
      <dgm:spPr/>
      <dgm:t>
        <a:bodyPr/>
        <a:lstStyle/>
        <a:p>
          <a:endParaRPr lang="en-US"/>
        </a:p>
      </dgm:t>
    </dgm:pt>
    <dgm:pt modelId="{AF40190C-E023-44C7-B658-1D45A367DD58}">
      <dgm:prSet phldrT="[Text]" custT="1"/>
      <dgm:spPr/>
      <dgm:t>
        <a:bodyPr/>
        <a:lstStyle/>
        <a:p>
          <a:r>
            <a:rPr lang="ru-RU" sz="1300" b="1" dirty="0" smtClean="0"/>
            <a:t>Руководители реформ</a:t>
          </a:r>
          <a:r>
            <a:rPr lang="en-US" sz="1300" b="1" dirty="0" smtClean="0"/>
            <a:t> (</a:t>
          </a:r>
          <a:r>
            <a:rPr lang="ru-RU" sz="1300" b="1" dirty="0" smtClean="0"/>
            <a:t>Министр, Генеральные Директора</a:t>
          </a:r>
          <a:r>
            <a:rPr lang="en-US" sz="1300" b="1" dirty="0" smtClean="0"/>
            <a:t>)</a:t>
          </a:r>
          <a:endParaRPr lang="en-US" sz="1300" b="1" dirty="0"/>
        </a:p>
      </dgm:t>
    </dgm:pt>
    <dgm:pt modelId="{6951390F-A657-4053-B66C-7C90FE066413}" type="parTrans" cxnId="{9C619189-C402-4B56-800C-3C695E2D81E8}">
      <dgm:prSet/>
      <dgm:spPr/>
      <dgm:t>
        <a:bodyPr/>
        <a:lstStyle/>
        <a:p>
          <a:endParaRPr lang="en-US"/>
        </a:p>
      </dgm:t>
    </dgm:pt>
    <dgm:pt modelId="{96247596-B8C3-4457-A973-4358E9C3AFAF}" type="sibTrans" cxnId="{9C619189-C402-4B56-800C-3C695E2D81E8}">
      <dgm:prSet/>
      <dgm:spPr/>
      <dgm:t>
        <a:bodyPr/>
        <a:lstStyle/>
        <a:p>
          <a:endParaRPr lang="en-US"/>
        </a:p>
      </dgm:t>
    </dgm:pt>
    <dgm:pt modelId="{CA50485D-BE14-4C6C-8402-37529BFBABDE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Срочная необходимость проведения реформ и перемен</a:t>
          </a:r>
          <a:endParaRPr lang="en-US" sz="1050" dirty="0">
            <a:solidFill>
              <a:schemeClr val="tx1"/>
            </a:solidFill>
          </a:endParaRPr>
        </a:p>
      </dgm:t>
    </dgm:pt>
    <dgm:pt modelId="{45599A62-82B1-41F2-A850-005F7855FBCA}" type="parTrans" cxnId="{72F687E3-3A20-4EFD-85E1-DF3758868BFD}">
      <dgm:prSet/>
      <dgm:spPr/>
      <dgm:t>
        <a:bodyPr/>
        <a:lstStyle/>
        <a:p>
          <a:endParaRPr lang="en-US"/>
        </a:p>
      </dgm:t>
    </dgm:pt>
    <dgm:pt modelId="{4A1C4FB5-64B3-4189-9445-71A9C2F9ADB5}" type="sibTrans" cxnId="{72F687E3-3A20-4EFD-85E1-DF3758868BFD}">
      <dgm:prSet/>
      <dgm:spPr/>
      <dgm:t>
        <a:bodyPr/>
        <a:lstStyle/>
        <a:p>
          <a:endParaRPr lang="en-US"/>
        </a:p>
      </dgm:t>
    </dgm:pt>
    <dgm:pt modelId="{42AB514F-318A-42EC-8BEE-2E9B0851F087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Видео, встречи менеджмента</a:t>
          </a:r>
          <a:endParaRPr lang="en-US" sz="1050" dirty="0">
            <a:solidFill>
              <a:schemeClr val="tx1"/>
            </a:solidFill>
          </a:endParaRPr>
        </a:p>
      </dgm:t>
    </dgm:pt>
    <dgm:pt modelId="{78FFDA6D-E676-4332-BE1F-89A86A45E328}" type="parTrans" cxnId="{070BCF4B-D3D0-4551-AE9A-5FC342E6F972}">
      <dgm:prSet/>
      <dgm:spPr/>
      <dgm:t>
        <a:bodyPr/>
        <a:lstStyle/>
        <a:p>
          <a:endParaRPr lang="en-US"/>
        </a:p>
      </dgm:t>
    </dgm:pt>
    <dgm:pt modelId="{4D8FB093-1355-4C69-A5EA-A45C9B6B896A}" type="sibTrans" cxnId="{070BCF4B-D3D0-4551-AE9A-5FC342E6F972}">
      <dgm:prSet/>
      <dgm:spPr/>
      <dgm:t>
        <a:bodyPr/>
        <a:lstStyle/>
        <a:p>
          <a:endParaRPr lang="en-US"/>
        </a:p>
      </dgm:t>
    </dgm:pt>
    <dgm:pt modelId="{72D8A32C-6739-4E92-B659-AC54B2EE028C}">
      <dgm:prSet phldrT="[Text]" custT="1"/>
      <dgm:spPr/>
      <dgm:t>
        <a:bodyPr/>
        <a:lstStyle/>
        <a:p>
          <a:r>
            <a:rPr lang="ru-RU" sz="1300" b="1" dirty="0" smtClean="0"/>
            <a:t>Руководители реформ</a:t>
          </a:r>
          <a:r>
            <a:rPr lang="en-US" sz="1300" b="1" dirty="0" smtClean="0"/>
            <a:t> (</a:t>
          </a:r>
          <a:r>
            <a:rPr lang="ru-RU" sz="1300" b="1" dirty="0" smtClean="0"/>
            <a:t>Директора, Руководители Отраслей. Управляющие Отделов</a:t>
          </a:r>
          <a:r>
            <a:rPr lang="en-US" sz="1300" b="1" dirty="0" smtClean="0"/>
            <a:t> Managers)</a:t>
          </a:r>
          <a:endParaRPr lang="en-US" sz="1300" b="1" dirty="0"/>
        </a:p>
      </dgm:t>
    </dgm:pt>
    <dgm:pt modelId="{FAEA659C-2FEF-4058-8F90-8B72B0DAFBD8}" type="parTrans" cxnId="{29F3F0C9-ABCF-40C9-9A41-4F903524C507}">
      <dgm:prSet/>
      <dgm:spPr/>
      <dgm:t>
        <a:bodyPr/>
        <a:lstStyle/>
        <a:p>
          <a:endParaRPr lang="en-US"/>
        </a:p>
      </dgm:t>
    </dgm:pt>
    <dgm:pt modelId="{AFF28784-B9B4-46E1-8C11-8F31FFE3053C}" type="sibTrans" cxnId="{29F3F0C9-ABCF-40C9-9A41-4F903524C507}">
      <dgm:prSet/>
      <dgm:spPr/>
      <dgm:t>
        <a:bodyPr/>
        <a:lstStyle/>
        <a:p>
          <a:endParaRPr lang="en-US"/>
        </a:p>
      </dgm:t>
    </dgm:pt>
    <dgm:pt modelId="{46945325-00E6-41A4-84DA-D1B2E60803F4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Выгоды, Опора, Мотивация</a:t>
          </a:r>
          <a:endParaRPr lang="en-US" sz="1050" dirty="0">
            <a:solidFill>
              <a:schemeClr val="tx1"/>
            </a:solidFill>
          </a:endParaRPr>
        </a:p>
      </dgm:t>
    </dgm:pt>
    <dgm:pt modelId="{262CC356-CC38-4273-9CB2-0F852279943B}" type="parTrans" cxnId="{F382BE4E-2472-4625-ADE8-5BDADA90EBDE}">
      <dgm:prSet/>
      <dgm:spPr/>
      <dgm:t>
        <a:bodyPr/>
        <a:lstStyle/>
        <a:p>
          <a:endParaRPr lang="en-US"/>
        </a:p>
      </dgm:t>
    </dgm:pt>
    <dgm:pt modelId="{E01EA3CD-CA62-4FD6-B49A-3C92B780E974}" type="sibTrans" cxnId="{F382BE4E-2472-4625-ADE8-5BDADA90EBDE}">
      <dgm:prSet/>
      <dgm:spPr/>
      <dgm:t>
        <a:bodyPr/>
        <a:lstStyle/>
        <a:p>
          <a:endParaRPr lang="en-US"/>
        </a:p>
      </dgm:t>
    </dgm:pt>
    <dgm:pt modelId="{1C3915EE-0D2B-49D8-8EED-2AC36D097BDD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Локальные форумы, формальные встречи</a:t>
          </a:r>
          <a:endParaRPr lang="en-US" sz="1050" dirty="0">
            <a:solidFill>
              <a:schemeClr val="tx1"/>
            </a:solidFill>
          </a:endParaRPr>
        </a:p>
      </dgm:t>
    </dgm:pt>
    <dgm:pt modelId="{DFF524F2-0081-4BE9-9C4B-C78C053C796E}" type="parTrans" cxnId="{57C9C378-5A39-438C-B244-30A93CC075A7}">
      <dgm:prSet/>
      <dgm:spPr/>
      <dgm:t>
        <a:bodyPr/>
        <a:lstStyle/>
        <a:p>
          <a:endParaRPr lang="en-US"/>
        </a:p>
      </dgm:t>
    </dgm:pt>
    <dgm:pt modelId="{231AE8BE-75DF-4552-BFA3-589DBD6CCA95}" type="sibTrans" cxnId="{57C9C378-5A39-438C-B244-30A93CC075A7}">
      <dgm:prSet/>
      <dgm:spPr/>
      <dgm:t>
        <a:bodyPr/>
        <a:lstStyle/>
        <a:p>
          <a:endParaRPr lang="en-US"/>
        </a:p>
      </dgm:t>
    </dgm:pt>
    <dgm:pt modelId="{D7BD06D4-BFC3-4C72-8D23-3FC87F2FCC56}">
      <dgm:prSet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Цель </a:t>
          </a:r>
          <a:endParaRPr lang="en-US" sz="1050" dirty="0">
            <a:solidFill>
              <a:schemeClr val="tx1"/>
            </a:solidFill>
          </a:endParaRPr>
        </a:p>
      </dgm:t>
    </dgm:pt>
    <dgm:pt modelId="{2DF3F3F6-E96F-4304-9C1B-5B8C154847B0}" type="parTrans" cxnId="{B75C1A91-3E4C-4176-B54C-B86FC00956DD}">
      <dgm:prSet/>
      <dgm:spPr/>
      <dgm:t>
        <a:bodyPr/>
        <a:lstStyle/>
        <a:p>
          <a:endParaRPr lang="en-US"/>
        </a:p>
      </dgm:t>
    </dgm:pt>
    <dgm:pt modelId="{9EEF46DA-5FFD-4200-8ADB-84E53837A77F}" type="sibTrans" cxnId="{B75C1A91-3E4C-4176-B54C-B86FC00956DD}">
      <dgm:prSet/>
      <dgm:spPr/>
      <dgm:t>
        <a:bodyPr/>
        <a:lstStyle/>
        <a:p>
          <a:endParaRPr lang="en-US"/>
        </a:p>
      </dgm:t>
    </dgm:pt>
    <dgm:pt modelId="{CB3D50F4-9555-4E59-9952-5D833685E64B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Средства:: Видео, Встречи Директоров и отраслевых Управляющих, встречи с руководством</a:t>
          </a:r>
          <a:endParaRPr lang="en-US" sz="1000" dirty="0">
            <a:solidFill>
              <a:schemeClr val="tx1"/>
            </a:solidFill>
          </a:endParaRPr>
        </a:p>
      </dgm:t>
    </dgm:pt>
    <dgm:pt modelId="{9135F924-C937-44B2-AE66-5E56B8D8F3EE}" type="parTrans" cxnId="{497F428B-E798-48E9-8738-48AF3A1E293E}">
      <dgm:prSet/>
      <dgm:spPr/>
      <dgm:t>
        <a:bodyPr/>
        <a:lstStyle/>
        <a:p>
          <a:endParaRPr lang="en-US"/>
        </a:p>
      </dgm:t>
    </dgm:pt>
    <dgm:pt modelId="{4BBA40CD-E7C7-4162-B59E-A7953A46400D}" type="sibTrans" cxnId="{497F428B-E798-48E9-8738-48AF3A1E293E}">
      <dgm:prSet/>
      <dgm:spPr/>
      <dgm:t>
        <a:bodyPr/>
        <a:lstStyle/>
        <a:p>
          <a:endParaRPr lang="en-US"/>
        </a:p>
      </dgm:t>
    </dgm:pt>
    <dgm:pt modelId="{7EB2468B-E85D-457B-AF68-9232DB360B75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Менеджеры среднего звена и персонал</a:t>
          </a:r>
          <a:endParaRPr lang="en-US" sz="1050" dirty="0">
            <a:solidFill>
              <a:schemeClr val="tx1"/>
            </a:solidFill>
          </a:endParaRPr>
        </a:p>
      </dgm:t>
    </dgm:pt>
    <dgm:pt modelId="{2B000D63-4970-4D94-8B00-FB84974E95D9}" type="parTrans" cxnId="{0D62C3E7-3315-459B-939D-410757AF0F16}">
      <dgm:prSet/>
      <dgm:spPr/>
      <dgm:t>
        <a:bodyPr/>
        <a:lstStyle/>
        <a:p>
          <a:endParaRPr lang="en-US"/>
        </a:p>
      </dgm:t>
    </dgm:pt>
    <dgm:pt modelId="{B97BFE0B-1CC7-47BD-868C-D8EEA9F53FF3}" type="sibTrans" cxnId="{0D62C3E7-3315-459B-939D-410757AF0F16}">
      <dgm:prSet/>
      <dgm:spPr/>
      <dgm:t>
        <a:bodyPr/>
        <a:lstStyle/>
        <a:p>
          <a:endParaRPr lang="en-US"/>
        </a:p>
      </dgm:t>
    </dgm:pt>
    <dgm:pt modelId="{091287D1-F99D-4FCC-AAAD-3301209813C6}">
      <dgm:prSet phldrT="[Text]" custT="1"/>
      <dgm:spPr/>
      <dgm:t>
        <a:bodyPr/>
        <a:lstStyle/>
        <a:p>
          <a:r>
            <a:rPr lang="ru-RU" sz="1300" b="1" dirty="0" smtClean="0"/>
            <a:t>Агенты перемен</a:t>
          </a:r>
          <a:r>
            <a:rPr lang="en-US" sz="1300" b="1" dirty="0" smtClean="0"/>
            <a:t> (</a:t>
          </a:r>
          <a:r>
            <a:rPr lang="ru-RU" sz="1300" b="1" dirty="0" smtClean="0"/>
            <a:t>Главы подразделений</a:t>
          </a:r>
          <a:r>
            <a:rPr lang="en-US" sz="1300" b="1" dirty="0" smtClean="0"/>
            <a:t>,</a:t>
          </a:r>
          <a:r>
            <a:rPr lang="ru-RU" sz="1300" b="1" dirty="0" smtClean="0"/>
            <a:t>Координаторы</a:t>
          </a:r>
          <a:r>
            <a:rPr lang="en-US" sz="1300" b="1" dirty="0" smtClean="0"/>
            <a:t> )</a:t>
          </a:r>
          <a:endParaRPr lang="en-US" sz="1300" b="1" dirty="0"/>
        </a:p>
      </dgm:t>
    </dgm:pt>
    <dgm:pt modelId="{A926ABF0-41A6-4E3C-B73C-06E517AF4E72}" type="parTrans" cxnId="{1BCB3171-983B-4FE6-8B4E-974376758198}">
      <dgm:prSet/>
      <dgm:spPr/>
      <dgm:t>
        <a:bodyPr/>
        <a:lstStyle/>
        <a:p>
          <a:endParaRPr lang="en-US"/>
        </a:p>
      </dgm:t>
    </dgm:pt>
    <dgm:pt modelId="{9B068125-4895-4228-B4C3-DEE7BDC9AEC4}" type="sibTrans" cxnId="{1BCB3171-983B-4FE6-8B4E-974376758198}">
      <dgm:prSet/>
      <dgm:spPr/>
      <dgm:t>
        <a:bodyPr/>
        <a:lstStyle/>
        <a:p>
          <a:endParaRPr lang="en-US"/>
        </a:p>
      </dgm:t>
    </dgm:pt>
    <dgm:pt modelId="{00BBF72D-91E9-4D25-B260-1767ADE21868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Поддержка и мотивация, статус проекта</a:t>
          </a:r>
          <a:endParaRPr lang="en-US" sz="1050" dirty="0">
            <a:solidFill>
              <a:schemeClr val="tx1"/>
            </a:solidFill>
          </a:endParaRPr>
        </a:p>
      </dgm:t>
    </dgm:pt>
    <dgm:pt modelId="{F657829D-0399-42CF-AECC-B015E94F1290}" type="parTrans" cxnId="{416213AE-56F1-4EC7-8BC6-91FED0B940EB}">
      <dgm:prSet/>
      <dgm:spPr/>
      <dgm:t>
        <a:bodyPr/>
        <a:lstStyle/>
        <a:p>
          <a:endParaRPr lang="en-US"/>
        </a:p>
      </dgm:t>
    </dgm:pt>
    <dgm:pt modelId="{D501677A-A2BB-47E4-BEB2-446AFBDDD51F}" type="sibTrans" cxnId="{416213AE-56F1-4EC7-8BC6-91FED0B940EB}">
      <dgm:prSet/>
      <dgm:spPr/>
      <dgm:t>
        <a:bodyPr/>
        <a:lstStyle/>
        <a:p>
          <a:endParaRPr lang="en-US"/>
        </a:p>
      </dgm:t>
    </dgm:pt>
    <dgm:pt modelId="{2766334B-56F2-4D5A-AA1B-8A1F4CF7ECD2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Встречи на местном уровне, отчеты, вербальное общение</a:t>
          </a:r>
          <a:endParaRPr lang="en-US" sz="1050" dirty="0">
            <a:solidFill>
              <a:schemeClr val="tx1"/>
            </a:solidFill>
          </a:endParaRPr>
        </a:p>
      </dgm:t>
    </dgm:pt>
    <dgm:pt modelId="{E188B47A-6AC1-4AA8-A96E-7509723980F2}" type="parTrans" cxnId="{89AA8F21-97CE-4C72-BACB-E65F86A29A28}">
      <dgm:prSet/>
      <dgm:spPr/>
      <dgm:t>
        <a:bodyPr/>
        <a:lstStyle/>
        <a:p>
          <a:endParaRPr lang="en-US"/>
        </a:p>
      </dgm:t>
    </dgm:pt>
    <dgm:pt modelId="{E2B1F339-D857-414D-8BE8-C7BE395F27D8}" type="sibTrans" cxnId="{89AA8F21-97CE-4C72-BACB-E65F86A29A28}">
      <dgm:prSet/>
      <dgm:spPr/>
      <dgm:t>
        <a:bodyPr/>
        <a:lstStyle/>
        <a:p>
          <a:endParaRPr lang="en-US"/>
        </a:p>
      </dgm:t>
    </dgm:pt>
    <dgm:pt modelId="{A55C71BE-B124-463C-B1A2-2939AE5EAF9B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Послы перемен </a:t>
          </a:r>
          <a:r>
            <a:rPr lang="en-US" sz="1050" dirty="0" smtClean="0">
              <a:solidFill>
                <a:schemeClr val="tx1"/>
              </a:solidFill>
            </a:rPr>
            <a:t>,</a:t>
          </a:r>
          <a:r>
            <a:rPr lang="ru-RU" sz="1050" dirty="0" smtClean="0">
              <a:solidFill>
                <a:schemeClr val="tx1"/>
              </a:solidFill>
            </a:rPr>
            <a:t> персонал отделений казначейства</a:t>
          </a:r>
          <a:endParaRPr lang="en-US" sz="1050" dirty="0">
            <a:solidFill>
              <a:schemeClr val="tx1"/>
            </a:solidFill>
          </a:endParaRPr>
        </a:p>
      </dgm:t>
    </dgm:pt>
    <dgm:pt modelId="{21E9A534-222B-4025-97F7-DC49693648B4}" type="parTrans" cxnId="{CDBABDBB-5EA0-4BF7-8695-2BDF3B79C762}">
      <dgm:prSet/>
      <dgm:spPr/>
      <dgm:t>
        <a:bodyPr/>
        <a:lstStyle/>
        <a:p>
          <a:endParaRPr lang="en-US"/>
        </a:p>
      </dgm:t>
    </dgm:pt>
    <dgm:pt modelId="{CB36E03B-2193-48EB-9213-196CB02D8A42}" type="sibTrans" cxnId="{CDBABDBB-5EA0-4BF7-8695-2BDF3B79C762}">
      <dgm:prSet/>
      <dgm:spPr/>
      <dgm:t>
        <a:bodyPr/>
        <a:lstStyle/>
        <a:p>
          <a:endParaRPr lang="en-US"/>
        </a:p>
      </dgm:t>
    </dgm:pt>
    <dgm:pt modelId="{2B9AF49C-E200-4B94-A0CB-A07BF070A56A}">
      <dgm:prSet phldrT="[Text]" custT="1"/>
      <dgm:spPr/>
      <dgm:t>
        <a:bodyPr/>
        <a:lstStyle/>
        <a:p>
          <a:r>
            <a:rPr lang="ru-RU" sz="1300" b="1" dirty="0" smtClean="0"/>
            <a:t>Агенты перемен</a:t>
          </a:r>
          <a:r>
            <a:rPr lang="en-US" sz="1300" b="1" dirty="0" smtClean="0"/>
            <a:t> (</a:t>
          </a:r>
          <a:r>
            <a:rPr lang="ru-RU" sz="1300" b="1" dirty="0" smtClean="0"/>
            <a:t>Послы перемен</a:t>
          </a:r>
          <a:r>
            <a:rPr lang="en-US" sz="1300" b="1" dirty="0" smtClean="0"/>
            <a:t>)</a:t>
          </a:r>
          <a:endParaRPr lang="en-US" sz="1300" b="1" dirty="0"/>
        </a:p>
      </dgm:t>
    </dgm:pt>
    <dgm:pt modelId="{EB5375AA-F3D9-4BF3-945E-DC1A00BD4AF8}" type="parTrans" cxnId="{F783753E-5782-4976-B706-C26CA932557B}">
      <dgm:prSet/>
      <dgm:spPr/>
      <dgm:t>
        <a:bodyPr/>
        <a:lstStyle/>
        <a:p>
          <a:endParaRPr lang="en-US"/>
        </a:p>
      </dgm:t>
    </dgm:pt>
    <dgm:pt modelId="{87FDC6CC-ABA2-4D96-B2F5-DE4E8CCBE727}" type="sibTrans" cxnId="{F783753E-5782-4976-B706-C26CA932557B}">
      <dgm:prSet/>
      <dgm:spPr/>
      <dgm:t>
        <a:bodyPr/>
        <a:lstStyle/>
        <a:p>
          <a:endParaRPr lang="en-US"/>
        </a:p>
      </dgm:t>
    </dgm:pt>
    <dgm:pt modelId="{426455BE-BA2C-445E-B005-8AC5C5981B85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Что в этом кроется для вас, составьте опись и объедините в конкретное  послание </a:t>
          </a:r>
          <a:endParaRPr lang="en-US" sz="1000" dirty="0">
            <a:solidFill>
              <a:schemeClr val="tx1"/>
            </a:solidFill>
          </a:endParaRPr>
        </a:p>
      </dgm:t>
    </dgm:pt>
    <dgm:pt modelId="{BBA95B41-6D6D-4FDB-9223-70FB78689174}" type="parTrans" cxnId="{C8B2D50A-382E-4CD1-84D4-99801FC765BD}">
      <dgm:prSet/>
      <dgm:spPr/>
      <dgm:t>
        <a:bodyPr/>
        <a:lstStyle/>
        <a:p>
          <a:endParaRPr lang="en-US"/>
        </a:p>
      </dgm:t>
    </dgm:pt>
    <dgm:pt modelId="{EA02F159-36FA-4A37-A134-6ED765DBE5E6}" type="sibTrans" cxnId="{C8B2D50A-382E-4CD1-84D4-99801FC765BD}">
      <dgm:prSet/>
      <dgm:spPr/>
      <dgm:t>
        <a:bodyPr/>
        <a:lstStyle/>
        <a:p>
          <a:endParaRPr lang="en-US"/>
        </a:p>
      </dgm:t>
    </dgm:pt>
    <dgm:pt modelId="{85B0A530-1394-436B-99E0-830C0D1A7D7E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Лицом к лицу, неформальные встречи</a:t>
          </a:r>
          <a:endParaRPr lang="en-US" sz="1050" dirty="0">
            <a:solidFill>
              <a:schemeClr val="tx1"/>
            </a:solidFill>
          </a:endParaRPr>
        </a:p>
      </dgm:t>
    </dgm:pt>
    <dgm:pt modelId="{BF0CDCEE-305D-4011-B321-D8B08B2393F5}" type="parTrans" cxnId="{20987B38-76DE-43E3-B522-39BE0F64C112}">
      <dgm:prSet/>
      <dgm:spPr/>
      <dgm:t>
        <a:bodyPr/>
        <a:lstStyle/>
        <a:p>
          <a:endParaRPr lang="en-US"/>
        </a:p>
      </dgm:t>
    </dgm:pt>
    <dgm:pt modelId="{C34116C2-DF3C-4A6D-BAF0-1C6FDEE3CB04}" type="sibTrans" cxnId="{20987B38-76DE-43E3-B522-39BE0F64C112}">
      <dgm:prSet/>
      <dgm:spPr/>
      <dgm:t>
        <a:bodyPr/>
        <a:lstStyle/>
        <a:p>
          <a:endParaRPr lang="en-US"/>
        </a:p>
      </dgm:t>
    </dgm:pt>
    <dgm:pt modelId="{106DEC32-F85F-4447-89BC-75B3C65E951F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Персонал подразделения </a:t>
          </a:r>
          <a:endParaRPr lang="en-US" sz="1050" dirty="0">
            <a:solidFill>
              <a:schemeClr val="tx1"/>
            </a:solidFill>
          </a:endParaRPr>
        </a:p>
      </dgm:t>
    </dgm:pt>
    <dgm:pt modelId="{5BC5F6AF-9474-4F7E-8C6F-F20A17CCE583}" type="parTrans" cxnId="{0EC9311B-D08A-47DF-B766-AE7815EE78A2}">
      <dgm:prSet/>
      <dgm:spPr/>
      <dgm:t>
        <a:bodyPr/>
        <a:lstStyle/>
        <a:p>
          <a:endParaRPr lang="en-US"/>
        </a:p>
      </dgm:t>
    </dgm:pt>
    <dgm:pt modelId="{D51203B8-CAB6-4EC9-9E4D-87092F4BB1B6}" type="sibTrans" cxnId="{0EC9311B-D08A-47DF-B766-AE7815EE78A2}">
      <dgm:prSet/>
      <dgm:spPr/>
      <dgm:t>
        <a:bodyPr/>
        <a:lstStyle/>
        <a:p>
          <a:endParaRPr lang="en-US"/>
        </a:p>
      </dgm:t>
    </dgm:pt>
    <dgm:pt modelId="{29F75028-2A2D-4D11-8D1E-2084C83176E9}" type="pres">
      <dgm:prSet presAssocID="{D1AC122B-40F3-45A2-8F5D-8B8E415C83C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EB471F-048E-48DC-9066-70075566EA5E}" type="pres">
      <dgm:prSet presAssocID="{2BA056D9-B3AB-4148-A58E-7BC97A350511}" presName="compNode" presStyleCnt="0"/>
      <dgm:spPr/>
    </dgm:pt>
    <dgm:pt modelId="{D537DBA4-1588-42AC-B2AE-DE3D46036370}" type="pres">
      <dgm:prSet presAssocID="{2BA056D9-B3AB-4148-A58E-7BC97A350511}" presName="aNode" presStyleLbl="bgShp" presStyleIdx="0" presStyleCnt="5"/>
      <dgm:spPr/>
      <dgm:t>
        <a:bodyPr/>
        <a:lstStyle/>
        <a:p>
          <a:endParaRPr lang="en-US"/>
        </a:p>
      </dgm:t>
    </dgm:pt>
    <dgm:pt modelId="{FAD5D97E-777D-402C-9E48-50795CAE3BB2}" type="pres">
      <dgm:prSet presAssocID="{2BA056D9-B3AB-4148-A58E-7BC97A350511}" presName="textNode" presStyleLbl="bgShp" presStyleIdx="0" presStyleCnt="5"/>
      <dgm:spPr/>
      <dgm:t>
        <a:bodyPr/>
        <a:lstStyle/>
        <a:p>
          <a:endParaRPr lang="en-US"/>
        </a:p>
      </dgm:t>
    </dgm:pt>
    <dgm:pt modelId="{B3C73ABB-A171-4CAC-9573-5149A88B92CA}" type="pres">
      <dgm:prSet presAssocID="{2BA056D9-B3AB-4148-A58E-7BC97A350511}" presName="compChildNode" presStyleCnt="0"/>
      <dgm:spPr/>
    </dgm:pt>
    <dgm:pt modelId="{54D107F4-7494-4A74-BAEB-1C0E0BAC65C2}" type="pres">
      <dgm:prSet presAssocID="{2BA056D9-B3AB-4148-A58E-7BC97A350511}" presName="theInnerList" presStyleCnt="0"/>
      <dgm:spPr/>
    </dgm:pt>
    <dgm:pt modelId="{8AB3108C-8C8E-4065-A7AC-63B9F7858D04}" type="pres">
      <dgm:prSet presAssocID="{D9131B80-078C-4628-A78E-F49C3B23B0EC}" presName="child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14C1B-3FC5-475A-87A7-A7E9F5BCD6A4}" type="pres">
      <dgm:prSet presAssocID="{D9131B80-078C-4628-A78E-F49C3B23B0EC}" presName="aSpace2" presStyleCnt="0"/>
      <dgm:spPr/>
    </dgm:pt>
    <dgm:pt modelId="{04E802AF-AE26-468A-83BA-AB45A933F60F}" type="pres">
      <dgm:prSet presAssocID="{42A99E52-6E23-49AD-B9F4-FB7CC72E68DF}" presName="child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34E2A4-73EA-40CF-ACF3-16FA824390F9}" type="pres">
      <dgm:prSet presAssocID="{42A99E52-6E23-49AD-B9F4-FB7CC72E68DF}" presName="aSpace2" presStyleCnt="0"/>
      <dgm:spPr/>
    </dgm:pt>
    <dgm:pt modelId="{DD720077-52D0-4E17-8162-27CD4AD7A38A}" type="pres">
      <dgm:prSet presAssocID="{D7BD06D4-BFC3-4C72-8D23-3FC87F2FCC56}" presName="child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D23123-65DA-4132-BE18-1E76470CCA0D}" type="pres">
      <dgm:prSet presAssocID="{2BA056D9-B3AB-4148-A58E-7BC97A350511}" presName="aSpace" presStyleCnt="0"/>
      <dgm:spPr/>
    </dgm:pt>
    <dgm:pt modelId="{09BFC02D-EE58-47C2-A6F8-3A33BB307EA7}" type="pres">
      <dgm:prSet presAssocID="{AF40190C-E023-44C7-B658-1D45A367DD58}" presName="compNode" presStyleCnt="0"/>
      <dgm:spPr/>
    </dgm:pt>
    <dgm:pt modelId="{8E57C753-4538-4631-A93E-C30900C14171}" type="pres">
      <dgm:prSet presAssocID="{AF40190C-E023-44C7-B658-1D45A367DD58}" presName="aNode" presStyleLbl="bgShp" presStyleIdx="1" presStyleCnt="5"/>
      <dgm:spPr/>
      <dgm:t>
        <a:bodyPr/>
        <a:lstStyle/>
        <a:p>
          <a:endParaRPr lang="en-US"/>
        </a:p>
      </dgm:t>
    </dgm:pt>
    <dgm:pt modelId="{714C6F5F-861A-432F-8BD3-1FA4418C3A69}" type="pres">
      <dgm:prSet presAssocID="{AF40190C-E023-44C7-B658-1D45A367DD58}" presName="textNode" presStyleLbl="bgShp" presStyleIdx="1" presStyleCnt="5"/>
      <dgm:spPr/>
      <dgm:t>
        <a:bodyPr/>
        <a:lstStyle/>
        <a:p>
          <a:endParaRPr lang="en-US"/>
        </a:p>
      </dgm:t>
    </dgm:pt>
    <dgm:pt modelId="{A27095BA-D1FE-4FCF-8EE3-0A8ECEDCED69}" type="pres">
      <dgm:prSet presAssocID="{AF40190C-E023-44C7-B658-1D45A367DD58}" presName="compChildNode" presStyleCnt="0"/>
      <dgm:spPr/>
    </dgm:pt>
    <dgm:pt modelId="{9FB9D153-A34A-4A83-8BCC-FA7A8DAB5811}" type="pres">
      <dgm:prSet presAssocID="{AF40190C-E023-44C7-B658-1D45A367DD58}" presName="theInnerList" presStyleCnt="0"/>
      <dgm:spPr/>
    </dgm:pt>
    <dgm:pt modelId="{C5267B8A-86EC-42B2-ADA3-AEE77E423C12}" type="pres">
      <dgm:prSet presAssocID="{CA50485D-BE14-4C6C-8402-37529BFBABDE}" presName="child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D48CA1-E662-42A9-83D4-FF270C67F33A}" type="pres">
      <dgm:prSet presAssocID="{CA50485D-BE14-4C6C-8402-37529BFBABDE}" presName="aSpace2" presStyleCnt="0"/>
      <dgm:spPr/>
    </dgm:pt>
    <dgm:pt modelId="{59B3C766-B168-4BC1-A1CC-C47CC6E48DE1}" type="pres">
      <dgm:prSet presAssocID="{42AB514F-318A-42EC-8BEE-2E9B0851F087}" presName="child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5D765E-22B1-4F8A-BD47-B7E6C848F3ED}" type="pres">
      <dgm:prSet presAssocID="{42AB514F-318A-42EC-8BEE-2E9B0851F087}" presName="aSpace2" presStyleCnt="0"/>
      <dgm:spPr/>
    </dgm:pt>
    <dgm:pt modelId="{EB2D718C-A471-44EE-A035-0847EC1D8DB2}" type="pres">
      <dgm:prSet presAssocID="{CB3D50F4-9555-4E59-9952-5D833685E64B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E4DAAE-8009-45AA-85E4-B5B33D2C106B}" type="pres">
      <dgm:prSet presAssocID="{AF40190C-E023-44C7-B658-1D45A367DD58}" presName="aSpace" presStyleCnt="0"/>
      <dgm:spPr/>
    </dgm:pt>
    <dgm:pt modelId="{05B3192E-6BA4-4D5B-B33F-79B1876A70C6}" type="pres">
      <dgm:prSet presAssocID="{72D8A32C-6739-4E92-B659-AC54B2EE028C}" presName="compNode" presStyleCnt="0"/>
      <dgm:spPr/>
    </dgm:pt>
    <dgm:pt modelId="{E22BFF6D-BF17-4569-9629-87A10AA433BA}" type="pres">
      <dgm:prSet presAssocID="{72D8A32C-6739-4E92-B659-AC54B2EE028C}" presName="aNode" presStyleLbl="bgShp" presStyleIdx="2" presStyleCnt="5"/>
      <dgm:spPr/>
      <dgm:t>
        <a:bodyPr/>
        <a:lstStyle/>
        <a:p>
          <a:endParaRPr lang="en-US"/>
        </a:p>
      </dgm:t>
    </dgm:pt>
    <dgm:pt modelId="{F75DC50C-F16F-4CEC-A00E-DF421B51C059}" type="pres">
      <dgm:prSet presAssocID="{72D8A32C-6739-4E92-B659-AC54B2EE028C}" presName="textNode" presStyleLbl="bgShp" presStyleIdx="2" presStyleCnt="5"/>
      <dgm:spPr/>
      <dgm:t>
        <a:bodyPr/>
        <a:lstStyle/>
        <a:p>
          <a:endParaRPr lang="en-US"/>
        </a:p>
      </dgm:t>
    </dgm:pt>
    <dgm:pt modelId="{106D6A5E-0DC6-4444-824D-F6EDE93C7436}" type="pres">
      <dgm:prSet presAssocID="{72D8A32C-6739-4E92-B659-AC54B2EE028C}" presName="compChildNode" presStyleCnt="0"/>
      <dgm:spPr/>
    </dgm:pt>
    <dgm:pt modelId="{3C81B720-1582-4224-8DDF-32ED649C69FC}" type="pres">
      <dgm:prSet presAssocID="{72D8A32C-6739-4E92-B659-AC54B2EE028C}" presName="theInnerList" presStyleCnt="0"/>
      <dgm:spPr/>
    </dgm:pt>
    <dgm:pt modelId="{8200D872-8E60-49F2-AFAC-F0EDD9501BFF}" type="pres">
      <dgm:prSet presAssocID="{46945325-00E6-41A4-84DA-D1B2E60803F4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7C3E8-064B-401E-A3DD-4732DE5C1393}" type="pres">
      <dgm:prSet presAssocID="{46945325-00E6-41A4-84DA-D1B2E60803F4}" presName="aSpace2" presStyleCnt="0"/>
      <dgm:spPr/>
    </dgm:pt>
    <dgm:pt modelId="{C0D81AD9-A210-408F-924F-B8CB04C69474}" type="pres">
      <dgm:prSet presAssocID="{1C3915EE-0D2B-49D8-8EED-2AC36D097BDD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C2D61E-46E3-4F18-9ED1-C46971501FBC}" type="pres">
      <dgm:prSet presAssocID="{1C3915EE-0D2B-49D8-8EED-2AC36D097BDD}" presName="aSpace2" presStyleCnt="0"/>
      <dgm:spPr/>
    </dgm:pt>
    <dgm:pt modelId="{01140E43-FCCF-469B-8FE9-2F6CACCE50FF}" type="pres">
      <dgm:prSet presAssocID="{7EB2468B-E85D-457B-AF68-9232DB360B75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2BB28C-A6BA-4C19-9964-ECDD8E9F44E2}" type="pres">
      <dgm:prSet presAssocID="{72D8A32C-6739-4E92-B659-AC54B2EE028C}" presName="aSpace" presStyleCnt="0"/>
      <dgm:spPr/>
    </dgm:pt>
    <dgm:pt modelId="{B234370D-542B-4681-893C-8A598105F807}" type="pres">
      <dgm:prSet presAssocID="{091287D1-F99D-4FCC-AAAD-3301209813C6}" presName="compNode" presStyleCnt="0"/>
      <dgm:spPr/>
    </dgm:pt>
    <dgm:pt modelId="{CE8B6797-0DFE-41CB-AAF7-0A72E21A4B93}" type="pres">
      <dgm:prSet presAssocID="{091287D1-F99D-4FCC-AAAD-3301209813C6}" presName="aNode" presStyleLbl="bgShp" presStyleIdx="3" presStyleCnt="5"/>
      <dgm:spPr/>
      <dgm:t>
        <a:bodyPr/>
        <a:lstStyle/>
        <a:p>
          <a:endParaRPr lang="en-US"/>
        </a:p>
      </dgm:t>
    </dgm:pt>
    <dgm:pt modelId="{E733CF5D-77A6-47B7-B64F-81CCCC44165B}" type="pres">
      <dgm:prSet presAssocID="{091287D1-F99D-4FCC-AAAD-3301209813C6}" presName="textNode" presStyleLbl="bgShp" presStyleIdx="3" presStyleCnt="5"/>
      <dgm:spPr/>
      <dgm:t>
        <a:bodyPr/>
        <a:lstStyle/>
        <a:p>
          <a:endParaRPr lang="en-US"/>
        </a:p>
      </dgm:t>
    </dgm:pt>
    <dgm:pt modelId="{2579B6D3-90ED-4435-8628-352352B9CDC0}" type="pres">
      <dgm:prSet presAssocID="{091287D1-F99D-4FCC-AAAD-3301209813C6}" presName="compChildNode" presStyleCnt="0"/>
      <dgm:spPr/>
    </dgm:pt>
    <dgm:pt modelId="{720EFC91-E166-49FA-AC7E-A0AD1229FF9B}" type="pres">
      <dgm:prSet presAssocID="{091287D1-F99D-4FCC-AAAD-3301209813C6}" presName="theInnerList" presStyleCnt="0"/>
      <dgm:spPr/>
    </dgm:pt>
    <dgm:pt modelId="{FBC493F3-4BFE-4466-B00A-C913C16869A9}" type="pres">
      <dgm:prSet presAssocID="{00BBF72D-91E9-4D25-B260-1767ADE21868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47758E-AC53-4CFB-B1DD-46B5A62D0EC7}" type="pres">
      <dgm:prSet presAssocID="{00BBF72D-91E9-4D25-B260-1767ADE21868}" presName="aSpace2" presStyleCnt="0"/>
      <dgm:spPr/>
    </dgm:pt>
    <dgm:pt modelId="{74B43199-9728-473D-B935-09682A297941}" type="pres">
      <dgm:prSet presAssocID="{2766334B-56F2-4D5A-AA1B-8A1F4CF7ECD2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EE2C7-7725-49EA-9103-B27F7C463A29}" type="pres">
      <dgm:prSet presAssocID="{2766334B-56F2-4D5A-AA1B-8A1F4CF7ECD2}" presName="aSpace2" presStyleCnt="0"/>
      <dgm:spPr/>
    </dgm:pt>
    <dgm:pt modelId="{A6C2445C-C093-42AE-87C5-D01BF6322C14}" type="pres">
      <dgm:prSet presAssocID="{A55C71BE-B124-463C-B1A2-2939AE5EAF9B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DAA8A7-EDDD-4023-BE4D-5C57D5A46471}" type="pres">
      <dgm:prSet presAssocID="{091287D1-F99D-4FCC-AAAD-3301209813C6}" presName="aSpace" presStyleCnt="0"/>
      <dgm:spPr/>
    </dgm:pt>
    <dgm:pt modelId="{E955A63E-49E5-45B5-B9E6-9BCFD077A5A1}" type="pres">
      <dgm:prSet presAssocID="{2B9AF49C-E200-4B94-A0CB-A07BF070A56A}" presName="compNode" presStyleCnt="0"/>
      <dgm:spPr/>
    </dgm:pt>
    <dgm:pt modelId="{35F4C6D8-0205-4326-8A23-00FCAD2373E6}" type="pres">
      <dgm:prSet presAssocID="{2B9AF49C-E200-4B94-A0CB-A07BF070A56A}" presName="aNode" presStyleLbl="bgShp" presStyleIdx="4" presStyleCnt="5"/>
      <dgm:spPr/>
      <dgm:t>
        <a:bodyPr/>
        <a:lstStyle/>
        <a:p>
          <a:endParaRPr lang="en-US"/>
        </a:p>
      </dgm:t>
    </dgm:pt>
    <dgm:pt modelId="{A6AE1C06-FFB7-41EA-B8FC-E776BAE1C47F}" type="pres">
      <dgm:prSet presAssocID="{2B9AF49C-E200-4B94-A0CB-A07BF070A56A}" presName="textNode" presStyleLbl="bgShp" presStyleIdx="4" presStyleCnt="5"/>
      <dgm:spPr/>
      <dgm:t>
        <a:bodyPr/>
        <a:lstStyle/>
        <a:p>
          <a:endParaRPr lang="en-US"/>
        </a:p>
      </dgm:t>
    </dgm:pt>
    <dgm:pt modelId="{A481EF05-715C-4E5D-A393-A5DB43C5375D}" type="pres">
      <dgm:prSet presAssocID="{2B9AF49C-E200-4B94-A0CB-A07BF070A56A}" presName="compChildNode" presStyleCnt="0"/>
      <dgm:spPr/>
    </dgm:pt>
    <dgm:pt modelId="{6825B093-7452-4226-B57E-EEDEE1752BDD}" type="pres">
      <dgm:prSet presAssocID="{2B9AF49C-E200-4B94-A0CB-A07BF070A56A}" presName="theInnerList" presStyleCnt="0"/>
      <dgm:spPr/>
    </dgm:pt>
    <dgm:pt modelId="{7D8E2323-F2F7-4BCF-8C30-1D842E3E52D0}" type="pres">
      <dgm:prSet presAssocID="{426455BE-BA2C-445E-B005-8AC5C5981B85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55A1C-4D2E-49DF-AF04-B7EC12853305}" type="pres">
      <dgm:prSet presAssocID="{426455BE-BA2C-445E-B005-8AC5C5981B85}" presName="aSpace2" presStyleCnt="0"/>
      <dgm:spPr/>
    </dgm:pt>
    <dgm:pt modelId="{9D77F783-378E-4A8F-A04E-E17A2C99E840}" type="pres">
      <dgm:prSet presAssocID="{85B0A530-1394-436B-99E0-830C0D1A7D7E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37BB8F-07CA-4D3D-BE50-487429064E2B}" type="pres">
      <dgm:prSet presAssocID="{85B0A530-1394-436B-99E0-830C0D1A7D7E}" presName="aSpace2" presStyleCnt="0"/>
      <dgm:spPr/>
    </dgm:pt>
    <dgm:pt modelId="{D36D35F2-42BF-4234-A069-856F07576CFB}" type="pres">
      <dgm:prSet presAssocID="{106DEC32-F85F-4447-89BC-75B3C65E951F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7CCAB2-82CF-4EF9-B448-788F3A5F27BA}" type="presOf" srcId="{72D8A32C-6739-4E92-B659-AC54B2EE028C}" destId="{F75DC50C-F16F-4CEC-A00E-DF421B51C059}" srcOrd="1" destOrd="0" presId="urn:microsoft.com/office/officeart/2005/8/layout/lProcess2"/>
    <dgm:cxn modelId="{F382BE4E-2472-4625-ADE8-5BDADA90EBDE}" srcId="{72D8A32C-6739-4E92-B659-AC54B2EE028C}" destId="{46945325-00E6-41A4-84DA-D1B2E60803F4}" srcOrd="0" destOrd="0" parTransId="{262CC356-CC38-4273-9CB2-0F852279943B}" sibTransId="{E01EA3CD-CA62-4FD6-B49A-3C92B780E974}"/>
    <dgm:cxn modelId="{F783753E-5782-4976-B706-C26CA932557B}" srcId="{D1AC122B-40F3-45A2-8F5D-8B8E415C83C2}" destId="{2B9AF49C-E200-4B94-A0CB-A07BF070A56A}" srcOrd="4" destOrd="0" parTransId="{EB5375AA-F3D9-4BF3-945E-DC1A00BD4AF8}" sibTransId="{87FDC6CC-ABA2-4D96-B2F5-DE4E8CCBE727}"/>
    <dgm:cxn modelId="{5591AD33-22E4-4E4D-9CD6-F1B333547574}" srcId="{2BA056D9-B3AB-4148-A58E-7BC97A350511}" destId="{D9131B80-078C-4628-A78E-F49C3B23B0EC}" srcOrd="0" destOrd="0" parTransId="{8C23BA57-4472-4C6D-BD1B-DDACDABD4AEE}" sibTransId="{5F56ACBE-0C9D-45B1-AA06-0A70FFAEAE58}"/>
    <dgm:cxn modelId="{7F710AAF-FB3B-452D-92E0-903DF7C23597}" type="presOf" srcId="{CA50485D-BE14-4C6C-8402-37529BFBABDE}" destId="{C5267B8A-86EC-42B2-ADA3-AEE77E423C12}" srcOrd="0" destOrd="0" presId="urn:microsoft.com/office/officeart/2005/8/layout/lProcess2"/>
    <dgm:cxn modelId="{5789859A-6F7E-403A-9878-1F39FE3AD1B1}" type="presOf" srcId="{D1AC122B-40F3-45A2-8F5D-8B8E415C83C2}" destId="{29F75028-2A2D-4D11-8D1E-2084C83176E9}" srcOrd="0" destOrd="0" presId="urn:microsoft.com/office/officeart/2005/8/layout/lProcess2"/>
    <dgm:cxn modelId="{D02A50BC-1018-46C1-96C3-0566666204CE}" type="presOf" srcId="{D7BD06D4-BFC3-4C72-8D23-3FC87F2FCC56}" destId="{DD720077-52D0-4E17-8162-27CD4AD7A38A}" srcOrd="0" destOrd="0" presId="urn:microsoft.com/office/officeart/2005/8/layout/lProcess2"/>
    <dgm:cxn modelId="{20987B38-76DE-43E3-B522-39BE0F64C112}" srcId="{2B9AF49C-E200-4B94-A0CB-A07BF070A56A}" destId="{85B0A530-1394-436B-99E0-830C0D1A7D7E}" srcOrd="1" destOrd="0" parTransId="{BF0CDCEE-305D-4011-B321-D8B08B2393F5}" sibTransId="{C34116C2-DF3C-4A6D-BAF0-1C6FDEE3CB04}"/>
    <dgm:cxn modelId="{AC35B962-91FE-4E01-A727-D70F41864FFB}" type="presOf" srcId="{426455BE-BA2C-445E-B005-8AC5C5981B85}" destId="{7D8E2323-F2F7-4BCF-8C30-1D842E3E52D0}" srcOrd="0" destOrd="0" presId="urn:microsoft.com/office/officeart/2005/8/layout/lProcess2"/>
    <dgm:cxn modelId="{0EC9311B-D08A-47DF-B766-AE7815EE78A2}" srcId="{2B9AF49C-E200-4B94-A0CB-A07BF070A56A}" destId="{106DEC32-F85F-4447-89BC-75B3C65E951F}" srcOrd="2" destOrd="0" parTransId="{5BC5F6AF-9474-4F7E-8C6F-F20A17CCE583}" sibTransId="{D51203B8-CAB6-4EC9-9E4D-87092F4BB1B6}"/>
    <dgm:cxn modelId="{CDBABDBB-5EA0-4BF7-8695-2BDF3B79C762}" srcId="{091287D1-F99D-4FCC-AAAD-3301209813C6}" destId="{A55C71BE-B124-463C-B1A2-2939AE5EAF9B}" srcOrd="2" destOrd="0" parTransId="{21E9A534-222B-4025-97F7-DC49693648B4}" sibTransId="{CB36E03B-2193-48EB-9213-196CB02D8A42}"/>
    <dgm:cxn modelId="{D02A8261-8C8C-481C-8C23-BAF5D731A995}" type="presOf" srcId="{091287D1-F99D-4FCC-AAAD-3301209813C6}" destId="{CE8B6797-0DFE-41CB-AAF7-0A72E21A4B93}" srcOrd="0" destOrd="0" presId="urn:microsoft.com/office/officeart/2005/8/layout/lProcess2"/>
    <dgm:cxn modelId="{9C619189-C402-4B56-800C-3C695E2D81E8}" srcId="{D1AC122B-40F3-45A2-8F5D-8B8E415C83C2}" destId="{AF40190C-E023-44C7-B658-1D45A367DD58}" srcOrd="1" destOrd="0" parTransId="{6951390F-A657-4053-B66C-7C90FE066413}" sibTransId="{96247596-B8C3-4457-A973-4358E9C3AFAF}"/>
    <dgm:cxn modelId="{ED220A8C-D2F5-47E7-934B-ACA8190BDD83}" type="presOf" srcId="{106DEC32-F85F-4447-89BC-75B3C65E951F}" destId="{D36D35F2-42BF-4234-A069-856F07576CFB}" srcOrd="0" destOrd="0" presId="urn:microsoft.com/office/officeart/2005/8/layout/lProcess2"/>
    <dgm:cxn modelId="{C494AD44-3DC3-4612-8F6B-B10EC7315E97}" type="presOf" srcId="{CB3D50F4-9555-4E59-9952-5D833685E64B}" destId="{EB2D718C-A471-44EE-A035-0847EC1D8DB2}" srcOrd="0" destOrd="0" presId="urn:microsoft.com/office/officeart/2005/8/layout/lProcess2"/>
    <dgm:cxn modelId="{8EB3AB05-CDE8-473A-BD3B-AA7428A00C0D}" type="presOf" srcId="{1C3915EE-0D2B-49D8-8EED-2AC36D097BDD}" destId="{C0D81AD9-A210-408F-924F-B8CB04C69474}" srcOrd="0" destOrd="0" presId="urn:microsoft.com/office/officeart/2005/8/layout/lProcess2"/>
    <dgm:cxn modelId="{EE863330-01C5-44EE-9D6F-31F99BC3D7E8}" type="presOf" srcId="{2BA056D9-B3AB-4148-A58E-7BC97A350511}" destId="{FAD5D97E-777D-402C-9E48-50795CAE3BB2}" srcOrd="1" destOrd="0" presId="urn:microsoft.com/office/officeart/2005/8/layout/lProcess2"/>
    <dgm:cxn modelId="{F1D577D1-ACF5-4722-9CCF-969FB953FDF0}" type="presOf" srcId="{2766334B-56F2-4D5A-AA1B-8A1F4CF7ECD2}" destId="{74B43199-9728-473D-B935-09682A297941}" srcOrd="0" destOrd="0" presId="urn:microsoft.com/office/officeart/2005/8/layout/lProcess2"/>
    <dgm:cxn modelId="{0997887A-1877-485B-9339-B354A3A9FE1C}" type="presOf" srcId="{AF40190C-E023-44C7-B658-1D45A367DD58}" destId="{714C6F5F-861A-432F-8BD3-1FA4418C3A69}" srcOrd="1" destOrd="0" presId="urn:microsoft.com/office/officeart/2005/8/layout/lProcess2"/>
    <dgm:cxn modelId="{C56F9D07-6DFE-482A-BD7F-7AC692176E4C}" type="presOf" srcId="{2B9AF49C-E200-4B94-A0CB-A07BF070A56A}" destId="{A6AE1C06-FFB7-41EA-B8FC-E776BAE1C47F}" srcOrd="1" destOrd="0" presId="urn:microsoft.com/office/officeart/2005/8/layout/lProcess2"/>
    <dgm:cxn modelId="{F2DC71C3-A7B3-4EFB-8EA3-E238AAA2BF74}" type="presOf" srcId="{00BBF72D-91E9-4D25-B260-1767ADE21868}" destId="{FBC493F3-4BFE-4466-B00A-C913C16869A9}" srcOrd="0" destOrd="0" presId="urn:microsoft.com/office/officeart/2005/8/layout/lProcess2"/>
    <dgm:cxn modelId="{89AA8F21-97CE-4C72-BACB-E65F86A29A28}" srcId="{091287D1-F99D-4FCC-AAAD-3301209813C6}" destId="{2766334B-56F2-4D5A-AA1B-8A1F4CF7ECD2}" srcOrd="1" destOrd="0" parTransId="{E188B47A-6AC1-4AA8-A96E-7509723980F2}" sibTransId="{E2B1F339-D857-414D-8BE8-C7BE395F27D8}"/>
    <dgm:cxn modelId="{0403A74D-75A6-4F80-B2EB-A3870875D996}" type="presOf" srcId="{85B0A530-1394-436B-99E0-830C0D1A7D7E}" destId="{9D77F783-378E-4A8F-A04E-E17A2C99E840}" srcOrd="0" destOrd="0" presId="urn:microsoft.com/office/officeart/2005/8/layout/lProcess2"/>
    <dgm:cxn modelId="{29F3F0C9-ABCF-40C9-9A41-4F903524C507}" srcId="{D1AC122B-40F3-45A2-8F5D-8B8E415C83C2}" destId="{72D8A32C-6739-4E92-B659-AC54B2EE028C}" srcOrd="2" destOrd="0" parTransId="{FAEA659C-2FEF-4058-8F90-8B72B0DAFBD8}" sibTransId="{AFF28784-B9B4-46E1-8C11-8F31FFE3053C}"/>
    <dgm:cxn modelId="{DB0CE1F3-37AC-49E6-B894-80550ECFFBA4}" type="presOf" srcId="{2B9AF49C-E200-4B94-A0CB-A07BF070A56A}" destId="{35F4C6D8-0205-4326-8A23-00FCAD2373E6}" srcOrd="0" destOrd="0" presId="urn:microsoft.com/office/officeart/2005/8/layout/lProcess2"/>
    <dgm:cxn modelId="{070BCF4B-D3D0-4551-AE9A-5FC342E6F972}" srcId="{AF40190C-E023-44C7-B658-1D45A367DD58}" destId="{42AB514F-318A-42EC-8BEE-2E9B0851F087}" srcOrd="1" destOrd="0" parTransId="{78FFDA6D-E676-4332-BE1F-89A86A45E328}" sibTransId="{4D8FB093-1355-4C69-A5EA-A45C9B6B896A}"/>
    <dgm:cxn modelId="{C8B2D50A-382E-4CD1-84D4-99801FC765BD}" srcId="{2B9AF49C-E200-4B94-A0CB-A07BF070A56A}" destId="{426455BE-BA2C-445E-B005-8AC5C5981B85}" srcOrd="0" destOrd="0" parTransId="{BBA95B41-6D6D-4FDB-9223-70FB78689174}" sibTransId="{EA02F159-36FA-4A37-A134-6ED765DBE5E6}"/>
    <dgm:cxn modelId="{497F428B-E798-48E9-8738-48AF3A1E293E}" srcId="{AF40190C-E023-44C7-B658-1D45A367DD58}" destId="{CB3D50F4-9555-4E59-9952-5D833685E64B}" srcOrd="2" destOrd="0" parTransId="{9135F924-C937-44B2-AE66-5E56B8D8F3EE}" sibTransId="{4BBA40CD-E7C7-4162-B59E-A7953A46400D}"/>
    <dgm:cxn modelId="{1BCB3171-983B-4FE6-8B4E-974376758198}" srcId="{D1AC122B-40F3-45A2-8F5D-8B8E415C83C2}" destId="{091287D1-F99D-4FCC-AAAD-3301209813C6}" srcOrd="3" destOrd="0" parTransId="{A926ABF0-41A6-4E3C-B73C-06E517AF4E72}" sibTransId="{9B068125-4895-4228-B4C3-DEE7BDC9AEC4}"/>
    <dgm:cxn modelId="{C975AADD-BF3F-4FC9-9597-387216CA7105}" srcId="{2BA056D9-B3AB-4148-A58E-7BC97A350511}" destId="{42A99E52-6E23-49AD-B9F4-FB7CC72E68DF}" srcOrd="1" destOrd="0" parTransId="{C7D78469-F390-4DBE-B302-544193A7D132}" sibTransId="{0AD1DC54-465A-4114-BE8C-D3250CFB6DE8}"/>
    <dgm:cxn modelId="{CC705A7F-CC15-4DE1-B38E-20BB69108721}" type="presOf" srcId="{D9131B80-078C-4628-A78E-F49C3B23B0EC}" destId="{8AB3108C-8C8E-4065-A7AC-63B9F7858D04}" srcOrd="0" destOrd="0" presId="urn:microsoft.com/office/officeart/2005/8/layout/lProcess2"/>
    <dgm:cxn modelId="{0D62C3E7-3315-459B-939D-410757AF0F16}" srcId="{72D8A32C-6739-4E92-B659-AC54B2EE028C}" destId="{7EB2468B-E85D-457B-AF68-9232DB360B75}" srcOrd="2" destOrd="0" parTransId="{2B000D63-4970-4D94-8B00-FB84974E95D9}" sibTransId="{B97BFE0B-1CC7-47BD-868C-D8EEA9F53FF3}"/>
    <dgm:cxn modelId="{AE5CBDF9-ADC3-4A4F-B0F1-DCDDC259E61B}" type="presOf" srcId="{AF40190C-E023-44C7-B658-1D45A367DD58}" destId="{8E57C753-4538-4631-A93E-C30900C14171}" srcOrd="0" destOrd="0" presId="urn:microsoft.com/office/officeart/2005/8/layout/lProcess2"/>
    <dgm:cxn modelId="{8D483568-4B16-4DD0-86BD-C22BF6BFCB5E}" type="presOf" srcId="{2BA056D9-B3AB-4148-A58E-7BC97A350511}" destId="{D537DBA4-1588-42AC-B2AE-DE3D46036370}" srcOrd="0" destOrd="0" presId="urn:microsoft.com/office/officeart/2005/8/layout/lProcess2"/>
    <dgm:cxn modelId="{783AF9BF-7D4F-4BCA-BE48-F60B9E130013}" type="presOf" srcId="{7EB2468B-E85D-457B-AF68-9232DB360B75}" destId="{01140E43-FCCF-469B-8FE9-2F6CACCE50FF}" srcOrd="0" destOrd="0" presId="urn:microsoft.com/office/officeart/2005/8/layout/lProcess2"/>
    <dgm:cxn modelId="{57C9C378-5A39-438C-B244-30A93CC075A7}" srcId="{72D8A32C-6739-4E92-B659-AC54B2EE028C}" destId="{1C3915EE-0D2B-49D8-8EED-2AC36D097BDD}" srcOrd="1" destOrd="0" parTransId="{DFF524F2-0081-4BE9-9C4B-C78C053C796E}" sibTransId="{231AE8BE-75DF-4552-BFA3-589DBD6CCA95}"/>
    <dgm:cxn modelId="{72F687E3-3A20-4EFD-85E1-DF3758868BFD}" srcId="{AF40190C-E023-44C7-B658-1D45A367DD58}" destId="{CA50485D-BE14-4C6C-8402-37529BFBABDE}" srcOrd="0" destOrd="0" parTransId="{45599A62-82B1-41F2-A850-005F7855FBCA}" sibTransId="{4A1C4FB5-64B3-4189-9445-71A9C2F9ADB5}"/>
    <dgm:cxn modelId="{A34F0F6D-E88E-4897-BAD1-6780D8EDE98E}" type="presOf" srcId="{72D8A32C-6739-4E92-B659-AC54B2EE028C}" destId="{E22BFF6D-BF17-4569-9629-87A10AA433BA}" srcOrd="0" destOrd="0" presId="urn:microsoft.com/office/officeart/2005/8/layout/lProcess2"/>
    <dgm:cxn modelId="{416213AE-56F1-4EC7-8BC6-91FED0B940EB}" srcId="{091287D1-F99D-4FCC-AAAD-3301209813C6}" destId="{00BBF72D-91E9-4D25-B260-1767ADE21868}" srcOrd="0" destOrd="0" parTransId="{F657829D-0399-42CF-AECC-B015E94F1290}" sibTransId="{D501677A-A2BB-47E4-BEB2-446AFBDDD51F}"/>
    <dgm:cxn modelId="{24CDB12C-BC31-4E52-8FE5-2A3D424705A8}" type="presOf" srcId="{091287D1-F99D-4FCC-AAAD-3301209813C6}" destId="{E733CF5D-77A6-47B7-B64F-81CCCC44165B}" srcOrd="1" destOrd="0" presId="urn:microsoft.com/office/officeart/2005/8/layout/lProcess2"/>
    <dgm:cxn modelId="{125A79FC-E783-4518-927F-A1BD10472B76}" type="presOf" srcId="{42AB514F-318A-42EC-8BEE-2E9B0851F087}" destId="{59B3C766-B168-4BC1-A1CC-C47CC6E48DE1}" srcOrd="0" destOrd="0" presId="urn:microsoft.com/office/officeart/2005/8/layout/lProcess2"/>
    <dgm:cxn modelId="{65570A4E-CF2A-4409-93FE-1FCC37427CFC}" type="presOf" srcId="{A55C71BE-B124-463C-B1A2-2939AE5EAF9B}" destId="{A6C2445C-C093-42AE-87C5-D01BF6322C14}" srcOrd="0" destOrd="0" presId="urn:microsoft.com/office/officeart/2005/8/layout/lProcess2"/>
    <dgm:cxn modelId="{E0DD4CCD-FEEC-4DAA-BCCC-3443E0C3F5FD}" type="presOf" srcId="{46945325-00E6-41A4-84DA-D1B2E60803F4}" destId="{8200D872-8E60-49F2-AFAC-F0EDD9501BFF}" srcOrd="0" destOrd="0" presId="urn:microsoft.com/office/officeart/2005/8/layout/lProcess2"/>
    <dgm:cxn modelId="{79451468-BE22-4090-8218-D7AC1D2BB211}" srcId="{D1AC122B-40F3-45A2-8F5D-8B8E415C83C2}" destId="{2BA056D9-B3AB-4148-A58E-7BC97A350511}" srcOrd="0" destOrd="0" parTransId="{EFC10AEB-1599-4522-B9E0-7BDE272398F5}" sibTransId="{9FA9E9EC-D5DF-4B24-A3C0-600A9789E337}"/>
    <dgm:cxn modelId="{DDBC11E8-660D-4A08-B45C-337E1913AC39}" type="presOf" srcId="{42A99E52-6E23-49AD-B9F4-FB7CC72E68DF}" destId="{04E802AF-AE26-468A-83BA-AB45A933F60F}" srcOrd="0" destOrd="0" presId="urn:microsoft.com/office/officeart/2005/8/layout/lProcess2"/>
    <dgm:cxn modelId="{B75C1A91-3E4C-4176-B54C-B86FC00956DD}" srcId="{2BA056D9-B3AB-4148-A58E-7BC97A350511}" destId="{D7BD06D4-BFC3-4C72-8D23-3FC87F2FCC56}" srcOrd="2" destOrd="0" parTransId="{2DF3F3F6-E96F-4304-9C1B-5B8C154847B0}" sibTransId="{9EEF46DA-5FFD-4200-8ADB-84E53837A77F}"/>
    <dgm:cxn modelId="{10AF4B31-7AA0-435C-956C-6C78AEF01E96}" type="presParOf" srcId="{29F75028-2A2D-4D11-8D1E-2084C83176E9}" destId="{65EB471F-048E-48DC-9066-70075566EA5E}" srcOrd="0" destOrd="0" presId="urn:microsoft.com/office/officeart/2005/8/layout/lProcess2"/>
    <dgm:cxn modelId="{78F74FF0-57E5-40B4-BD65-7B82D7ED8F9B}" type="presParOf" srcId="{65EB471F-048E-48DC-9066-70075566EA5E}" destId="{D537DBA4-1588-42AC-B2AE-DE3D46036370}" srcOrd="0" destOrd="0" presId="urn:microsoft.com/office/officeart/2005/8/layout/lProcess2"/>
    <dgm:cxn modelId="{26AE0F63-510D-461F-8CEA-1BD9D8A6E97B}" type="presParOf" srcId="{65EB471F-048E-48DC-9066-70075566EA5E}" destId="{FAD5D97E-777D-402C-9E48-50795CAE3BB2}" srcOrd="1" destOrd="0" presId="urn:microsoft.com/office/officeart/2005/8/layout/lProcess2"/>
    <dgm:cxn modelId="{126DB719-E166-4B3D-8BE1-B8AE9D3D8D0F}" type="presParOf" srcId="{65EB471F-048E-48DC-9066-70075566EA5E}" destId="{B3C73ABB-A171-4CAC-9573-5149A88B92CA}" srcOrd="2" destOrd="0" presId="urn:microsoft.com/office/officeart/2005/8/layout/lProcess2"/>
    <dgm:cxn modelId="{4E83AB72-4655-4C17-B12A-CE9E16D74F7B}" type="presParOf" srcId="{B3C73ABB-A171-4CAC-9573-5149A88B92CA}" destId="{54D107F4-7494-4A74-BAEB-1C0E0BAC65C2}" srcOrd="0" destOrd="0" presId="urn:microsoft.com/office/officeart/2005/8/layout/lProcess2"/>
    <dgm:cxn modelId="{0D2D4FE8-6C50-4F66-AE9E-41EFFF4A00B3}" type="presParOf" srcId="{54D107F4-7494-4A74-BAEB-1C0E0BAC65C2}" destId="{8AB3108C-8C8E-4065-A7AC-63B9F7858D04}" srcOrd="0" destOrd="0" presId="urn:microsoft.com/office/officeart/2005/8/layout/lProcess2"/>
    <dgm:cxn modelId="{C42D5257-40A8-448E-9499-5087E2D3357B}" type="presParOf" srcId="{54D107F4-7494-4A74-BAEB-1C0E0BAC65C2}" destId="{44F14C1B-3FC5-475A-87A7-A7E9F5BCD6A4}" srcOrd="1" destOrd="0" presId="urn:microsoft.com/office/officeart/2005/8/layout/lProcess2"/>
    <dgm:cxn modelId="{070109A9-A123-4C49-9AA7-6C422BD980D9}" type="presParOf" srcId="{54D107F4-7494-4A74-BAEB-1C0E0BAC65C2}" destId="{04E802AF-AE26-468A-83BA-AB45A933F60F}" srcOrd="2" destOrd="0" presId="urn:microsoft.com/office/officeart/2005/8/layout/lProcess2"/>
    <dgm:cxn modelId="{6A5E31F8-8920-4FBF-83A2-2B96D2B9FCB6}" type="presParOf" srcId="{54D107F4-7494-4A74-BAEB-1C0E0BAC65C2}" destId="{C734E2A4-73EA-40CF-ACF3-16FA824390F9}" srcOrd="3" destOrd="0" presId="urn:microsoft.com/office/officeart/2005/8/layout/lProcess2"/>
    <dgm:cxn modelId="{D443E645-FBB9-467C-A0DA-804AF7BB6064}" type="presParOf" srcId="{54D107F4-7494-4A74-BAEB-1C0E0BAC65C2}" destId="{DD720077-52D0-4E17-8162-27CD4AD7A38A}" srcOrd="4" destOrd="0" presId="urn:microsoft.com/office/officeart/2005/8/layout/lProcess2"/>
    <dgm:cxn modelId="{AB6646B0-135B-4F20-95EC-57DAA8C1B9D5}" type="presParOf" srcId="{29F75028-2A2D-4D11-8D1E-2084C83176E9}" destId="{3FD23123-65DA-4132-BE18-1E76470CCA0D}" srcOrd="1" destOrd="0" presId="urn:microsoft.com/office/officeart/2005/8/layout/lProcess2"/>
    <dgm:cxn modelId="{F8B25363-D73E-417F-A7B3-E6122056F7A2}" type="presParOf" srcId="{29F75028-2A2D-4D11-8D1E-2084C83176E9}" destId="{09BFC02D-EE58-47C2-A6F8-3A33BB307EA7}" srcOrd="2" destOrd="0" presId="urn:microsoft.com/office/officeart/2005/8/layout/lProcess2"/>
    <dgm:cxn modelId="{8192BBAC-F68E-4EAB-ADCB-115A54D3D8E2}" type="presParOf" srcId="{09BFC02D-EE58-47C2-A6F8-3A33BB307EA7}" destId="{8E57C753-4538-4631-A93E-C30900C14171}" srcOrd="0" destOrd="0" presId="urn:microsoft.com/office/officeart/2005/8/layout/lProcess2"/>
    <dgm:cxn modelId="{7C375D8F-EA9E-4ABB-9D38-3FA1A4EA2D99}" type="presParOf" srcId="{09BFC02D-EE58-47C2-A6F8-3A33BB307EA7}" destId="{714C6F5F-861A-432F-8BD3-1FA4418C3A69}" srcOrd="1" destOrd="0" presId="urn:microsoft.com/office/officeart/2005/8/layout/lProcess2"/>
    <dgm:cxn modelId="{5D7281D9-A9B1-4B8B-A3F4-6746CEBF9FC9}" type="presParOf" srcId="{09BFC02D-EE58-47C2-A6F8-3A33BB307EA7}" destId="{A27095BA-D1FE-4FCF-8EE3-0A8ECEDCED69}" srcOrd="2" destOrd="0" presId="urn:microsoft.com/office/officeart/2005/8/layout/lProcess2"/>
    <dgm:cxn modelId="{DAA66B4F-23B9-46C8-B334-5F9E316A3D24}" type="presParOf" srcId="{A27095BA-D1FE-4FCF-8EE3-0A8ECEDCED69}" destId="{9FB9D153-A34A-4A83-8BCC-FA7A8DAB5811}" srcOrd="0" destOrd="0" presId="urn:microsoft.com/office/officeart/2005/8/layout/lProcess2"/>
    <dgm:cxn modelId="{C025ADAC-F0FA-4E95-B5D8-11E958516697}" type="presParOf" srcId="{9FB9D153-A34A-4A83-8BCC-FA7A8DAB5811}" destId="{C5267B8A-86EC-42B2-ADA3-AEE77E423C12}" srcOrd="0" destOrd="0" presId="urn:microsoft.com/office/officeart/2005/8/layout/lProcess2"/>
    <dgm:cxn modelId="{96B73271-2F69-49B4-83C2-C4ECAD68B258}" type="presParOf" srcId="{9FB9D153-A34A-4A83-8BCC-FA7A8DAB5811}" destId="{D7D48CA1-E662-42A9-83D4-FF270C67F33A}" srcOrd="1" destOrd="0" presId="urn:microsoft.com/office/officeart/2005/8/layout/lProcess2"/>
    <dgm:cxn modelId="{584703DD-993E-4659-B599-C7E5638E500B}" type="presParOf" srcId="{9FB9D153-A34A-4A83-8BCC-FA7A8DAB5811}" destId="{59B3C766-B168-4BC1-A1CC-C47CC6E48DE1}" srcOrd="2" destOrd="0" presId="urn:microsoft.com/office/officeart/2005/8/layout/lProcess2"/>
    <dgm:cxn modelId="{C590ECF2-ABDC-485E-9BAC-2DAF86311C45}" type="presParOf" srcId="{9FB9D153-A34A-4A83-8BCC-FA7A8DAB5811}" destId="{DC5D765E-22B1-4F8A-BD47-B7E6C848F3ED}" srcOrd="3" destOrd="0" presId="urn:microsoft.com/office/officeart/2005/8/layout/lProcess2"/>
    <dgm:cxn modelId="{8A7DD2FD-6253-4A5D-A8CD-CFECB3BB4273}" type="presParOf" srcId="{9FB9D153-A34A-4A83-8BCC-FA7A8DAB5811}" destId="{EB2D718C-A471-44EE-A035-0847EC1D8DB2}" srcOrd="4" destOrd="0" presId="urn:microsoft.com/office/officeart/2005/8/layout/lProcess2"/>
    <dgm:cxn modelId="{86CBCEA2-B9D5-4CB3-B50A-1CAFFD864931}" type="presParOf" srcId="{29F75028-2A2D-4D11-8D1E-2084C83176E9}" destId="{39E4DAAE-8009-45AA-85E4-B5B33D2C106B}" srcOrd="3" destOrd="0" presId="urn:microsoft.com/office/officeart/2005/8/layout/lProcess2"/>
    <dgm:cxn modelId="{48582472-03EA-4F46-BD44-D52DFDF2A94A}" type="presParOf" srcId="{29F75028-2A2D-4D11-8D1E-2084C83176E9}" destId="{05B3192E-6BA4-4D5B-B33F-79B1876A70C6}" srcOrd="4" destOrd="0" presId="urn:microsoft.com/office/officeart/2005/8/layout/lProcess2"/>
    <dgm:cxn modelId="{40603CED-9D72-4203-AB7D-3BABAB97A976}" type="presParOf" srcId="{05B3192E-6BA4-4D5B-B33F-79B1876A70C6}" destId="{E22BFF6D-BF17-4569-9629-87A10AA433BA}" srcOrd="0" destOrd="0" presId="urn:microsoft.com/office/officeart/2005/8/layout/lProcess2"/>
    <dgm:cxn modelId="{19CA7A72-C26B-4ADB-AD74-784665D6A2A7}" type="presParOf" srcId="{05B3192E-6BA4-4D5B-B33F-79B1876A70C6}" destId="{F75DC50C-F16F-4CEC-A00E-DF421B51C059}" srcOrd="1" destOrd="0" presId="urn:microsoft.com/office/officeart/2005/8/layout/lProcess2"/>
    <dgm:cxn modelId="{940F6425-6F3E-42FC-ABD2-67617341C40C}" type="presParOf" srcId="{05B3192E-6BA4-4D5B-B33F-79B1876A70C6}" destId="{106D6A5E-0DC6-4444-824D-F6EDE93C7436}" srcOrd="2" destOrd="0" presId="urn:microsoft.com/office/officeart/2005/8/layout/lProcess2"/>
    <dgm:cxn modelId="{CDD5EECD-C7D6-4FAE-A839-88963037B44D}" type="presParOf" srcId="{106D6A5E-0DC6-4444-824D-F6EDE93C7436}" destId="{3C81B720-1582-4224-8DDF-32ED649C69FC}" srcOrd="0" destOrd="0" presId="urn:microsoft.com/office/officeart/2005/8/layout/lProcess2"/>
    <dgm:cxn modelId="{42864A32-D2E2-47C6-8CCF-B56A9544E071}" type="presParOf" srcId="{3C81B720-1582-4224-8DDF-32ED649C69FC}" destId="{8200D872-8E60-49F2-AFAC-F0EDD9501BFF}" srcOrd="0" destOrd="0" presId="urn:microsoft.com/office/officeart/2005/8/layout/lProcess2"/>
    <dgm:cxn modelId="{217A1EE3-1693-422E-981A-D3C233E4ED75}" type="presParOf" srcId="{3C81B720-1582-4224-8DDF-32ED649C69FC}" destId="{6387C3E8-064B-401E-A3DD-4732DE5C1393}" srcOrd="1" destOrd="0" presId="urn:microsoft.com/office/officeart/2005/8/layout/lProcess2"/>
    <dgm:cxn modelId="{671F3CE6-271F-44DF-A241-7FF0A5683BCB}" type="presParOf" srcId="{3C81B720-1582-4224-8DDF-32ED649C69FC}" destId="{C0D81AD9-A210-408F-924F-B8CB04C69474}" srcOrd="2" destOrd="0" presId="urn:microsoft.com/office/officeart/2005/8/layout/lProcess2"/>
    <dgm:cxn modelId="{E5F2C402-F73A-4C02-B1F0-84888D1358F1}" type="presParOf" srcId="{3C81B720-1582-4224-8DDF-32ED649C69FC}" destId="{7EC2D61E-46E3-4F18-9ED1-C46971501FBC}" srcOrd="3" destOrd="0" presId="urn:microsoft.com/office/officeart/2005/8/layout/lProcess2"/>
    <dgm:cxn modelId="{98F7D01F-F69A-4187-BDB5-5D65AECCF4E0}" type="presParOf" srcId="{3C81B720-1582-4224-8DDF-32ED649C69FC}" destId="{01140E43-FCCF-469B-8FE9-2F6CACCE50FF}" srcOrd="4" destOrd="0" presId="urn:microsoft.com/office/officeart/2005/8/layout/lProcess2"/>
    <dgm:cxn modelId="{5A7D0842-0F97-4965-9086-B8E5892F3606}" type="presParOf" srcId="{29F75028-2A2D-4D11-8D1E-2084C83176E9}" destId="{4E2BB28C-A6BA-4C19-9964-ECDD8E9F44E2}" srcOrd="5" destOrd="0" presId="urn:microsoft.com/office/officeart/2005/8/layout/lProcess2"/>
    <dgm:cxn modelId="{91C049B4-B874-4B7B-A1D3-B58FBF68A560}" type="presParOf" srcId="{29F75028-2A2D-4D11-8D1E-2084C83176E9}" destId="{B234370D-542B-4681-893C-8A598105F807}" srcOrd="6" destOrd="0" presId="urn:microsoft.com/office/officeart/2005/8/layout/lProcess2"/>
    <dgm:cxn modelId="{B5494BA2-0E94-434D-BC39-D75AD0C36A0B}" type="presParOf" srcId="{B234370D-542B-4681-893C-8A598105F807}" destId="{CE8B6797-0DFE-41CB-AAF7-0A72E21A4B93}" srcOrd="0" destOrd="0" presId="urn:microsoft.com/office/officeart/2005/8/layout/lProcess2"/>
    <dgm:cxn modelId="{F38F461E-1E7E-4038-BFCF-37C761303922}" type="presParOf" srcId="{B234370D-542B-4681-893C-8A598105F807}" destId="{E733CF5D-77A6-47B7-B64F-81CCCC44165B}" srcOrd="1" destOrd="0" presId="urn:microsoft.com/office/officeart/2005/8/layout/lProcess2"/>
    <dgm:cxn modelId="{AECC116A-11B7-4FBD-9739-06E70785304C}" type="presParOf" srcId="{B234370D-542B-4681-893C-8A598105F807}" destId="{2579B6D3-90ED-4435-8628-352352B9CDC0}" srcOrd="2" destOrd="0" presId="urn:microsoft.com/office/officeart/2005/8/layout/lProcess2"/>
    <dgm:cxn modelId="{BC187FF3-3747-4A4F-9C4A-CDEA3D4CABF5}" type="presParOf" srcId="{2579B6D3-90ED-4435-8628-352352B9CDC0}" destId="{720EFC91-E166-49FA-AC7E-A0AD1229FF9B}" srcOrd="0" destOrd="0" presId="urn:microsoft.com/office/officeart/2005/8/layout/lProcess2"/>
    <dgm:cxn modelId="{E24BB639-0116-47EA-9B31-69F2AB5CB6A5}" type="presParOf" srcId="{720EFC91-E166-49FA-AC7E-A0AD1229FF9B}" destId="{FBC493F3-4BFE-4466-B00A-C913C16869A9}" srcOrd="0" destOrd="0" presId="urn:microsoft.com/office/officeart/2005/8/layout/lProcess2"/>
    <dgm:cxn modelId="{A0732DFF-0E57-417D-918F-F09E86300247}" type="presParOf" srcId="{720EFC91-E166-49FA-AC7E-A0AD1229FF9B}" destId="{3B47758E-AC53-4CFB-B1DD-46B5A62D0EC7}" srcOrd="1" destOrd="0" presId="urn:microsoft.com/office/officeart/2005/8/layout/lProcess2"/>
    <dgm:cxn modelId="{2F166926-0504-4A72-A1CD-51D912377AA0}" type="presParOf" srcId="{720EFC91-E166-49FA-AC7E-A0AD1229FF9B}" destId="{74B43199-9728-473D-B935-09682A297941}" srcOrd="2" destOrd="0" presId="urn:microsoft.com/office/officeart/2005/8/layout/lProcess2"/>
    <dgm:cxn modelId="{F02D2274-9CD0-4181-AB3A-A9D3B12B848D}" type="presParOf" srcId="{720EFC91-E166-49FA-AC7E-A0AD1229FF9B}" destId="{BC7EE2C7-7725-49EA-9103-B27F7C463A29}" srcOrd="3" destOrd="0" presId="urn:microsoft.com/office/officeart/2005/8/layout/lProcess2"/>
    <dgm:cxn modelId="{9EDA8AB0-879B-498F-8E4F-D095D5AE3F07}" type="presParOf" srcId="{720EFC91-E166-49FA-AC7E-A0AD1229FF9B}" destId="{A6C2445C-C093-42AE-87C5-D01BF6322C14}" srcOrd="4" destOrd="0" presId="urn:microsoft.com/office/officeart/2005/8/layout/lProcess2"/>
    <dgm:cxn modelId="{9C8947F2-9FC2-4F3C-8C13-C8FF5C5ECF89}" type="presParOf" srcId="{29F75028-2A2D-4D11-8D1E-2084C83176E9}" destId="{22DAA8A7-EDDD-4023-BE4D-5C57D5A46471}" srcOrd="7" destOrd="0" presId="urn:microsoft.com/office/officeart/2005/8/layout/lProcess2"/>
    <dgm:cxn modelId="{121F31F7-8C9D-4248-9C93-B2A91554AC9C}" type="presParOf" srcId="{29F75028-2A2D-4D11-8D1E-2084C83176E9}" destId="{E955A63E-49E5-45B5-B9E6-9BCFD077A5A1}" srcOrd="8" destOrd="0" presId="urn:microsoft.com/office/officeart/2005/8/layout/lProcess2"/>
    <dgm:cxn modelId="{3BB810BE-3BA4-43EE-B378-2D2BC4B31226}" type="presParOf" srcId="{E955A63E-49E5-45B5-B9E6-9BCFD077A5A1}" destId="{35F4C6D8-0205-4326-8A23-00FCAD2373E6}" srcOrd="0" destOrd="0" presId="urn:microsoft.com/office/officeart/2005/8/layout/lProcess2"/>
    <dgm:cxn modelId="{89C682FB-DEE1-4D42-B2D6-9773715D5DFC}" type="presParOf" srcId="{E955A63E-49E5-45B5-B9E6-9BCFD077A5A1}" destId="{A6AE1C06-FFB7-41EA-B8FC-E776BAE1C47F}" srcOrd="1" destOrd="0" presId="urn:microsoft.com/office/officeart/2005/8/layout/lProcess2"/>
    <dgm:cxn modelId="{0DBDE3E3-EF1D-4A29-A1D0-8F6D51C9955E}" type="presParOf" srcId="{E955A63E-49E5-45B5-B9E6-9BCFD077A5A1}" destId="{A481EF05-715C-4E5D-A393-A5DB43C5375D}" srcOrd="2" destOrd="0" presId="urn:microsoft.com/office/officeart/2005/8/layout/lProcess2"/>
    <dgm:cxn modelId="{BD2A9734-A2B4-49C5-A731-9F2FE2B22E64}" type="presParOf" srcId="{A481EF05-715C-4E5D-A393-A5DB43C5375D}" destId="{6825B093-7452-4226-B57E-EEDEE1752BDD}" srcOrd="0" destOrd="0" presId="urn:microsoft.com/office/officeart/2005/8/layout/lProcess2"/>
    <dgm:cxn modelId="{C56707EE-46C1-43F7-AF54-FEC21E500A96}" type="presParOf" srcId="{6825B093-7452-4226-B57E-EEDEE1752BDD}" destId="{7D8E2323-F2F7-4BCF-8C30-1D842E3E52D0}" srcOrd="0" destOrd="0" presId="urn:microsoft.com/office/officeart/2005/8/layout/lProcess2"/>
    <dgm:cxn modelId="{7B219500-D74C-4284-9BBA-C1F78D723BA7}" type="presParOf" srcId="{6825B093-7452-4226-B57E-EEDEE1752BDD}" destId="{6ED55A1C-4D2E-49DF-AF04-B7EC12853305}" srcOrd="1" destOrd="0" presId="urn:microsoft.com/office/officeart/2005/8/layout/lProcess2"/>
    <dgm:cxn modelId="{FD5F07CC-E265-4AC4-907F-8C8BA69DD5B1}" type="presParOf" srcId="{6825B093-7452-4226-B57E-EEDEE1752BDD}" destId="{9D77F783-378E-4A8F-A04E-E17A2C99E840}" srcOrd="2" destOrd="0" presId="urn:microsoft.com/office/officeart/2005/8/layout/lProcess2"/>
    <dgm:cxn modelId="{1E3610E5-6E40-40A0-ABC0-C346F10A69BA}" type="presParOf" srcId="{6825B093-7452-4226-B57E-EEDEE1752BDD}" destId="{0C37BB8F-07CA-4D3D-BE50-487429064E2B}" srcOrd="3" destOrd="0" presId="urn:microsoft.com/office/officeart/2005/8/layout/lProcess2"/>
    <dgm:cxn modelId="{1A1D8B55-4355-4F38-9C49-3246DE7275CC}" type="presParOf" srcId="{6825B093-7452-4226-B57E-EEDEE1752BDD}" destId="{D36D35F2-42BF-4234-A069-856F07576CFB}" srcOrd="4" destOrd="0" presId="urn:microsoft.com/office/officeart/2005/8/layout/lProcess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7D89EE-CBDC-4D71-8269-8401B9EF2DE7}" type="doc">
      <dgm:prSet loTypeId="urn:microsoft.com/office/officeart/2005/8/layout/radial1" loCatId="cycle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F8AA2964-8A10-4EF6-BFEB-F2F1EF8F8CB0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600" b="1" dirty="0" smtClean="0">
              <a:solidFill>
                <a:schemeClr val="tx1"/>
              </a:solidFill>
            </a:rPr>
            <a:t>План перехода</a:t>
          </a:r>
          <a:endParaRPr lang="en-US" sz="1600" b="1" dirty="0">
            <a:solidFill>
              <a:schemeClr val="tx1"/>
            </a:solidFill>
          </a:endParaRPr>
        </a:p>
      </dgm:t>
    </dgm:pt>
    <dgm:pt modelId="{8A48D74E-5452-48E8-BAF4-80A3B7F421C5}" type="parTrans" cxnId="{0587C91F-1351-4A29-89B2-928E52EB02F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F1106B1-BA3B-48D2-99F6-D412D4582F0C}" type="sibTrans" cxnId="{0587C91F-1351-4A29-89B2-928E52EB02F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1D8A1EC-8768-4336-8465-F722A591D27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smtClean="0">
              <a:solidFill>
                <a:schemeClr val="tx1"/>
              </a:solidFill>
            </a:rPr>
            <a:t>Архитектура перехода</a:t>
          </a:r>
          <a:endParaRPr lang="en-US" sz="1000" b="1" dirty="0">
            <a:solidFill>
              <a:schemeClr val="tx1"/>
            </a:solidFill>
          </a:endParaRPr>
        </a:p>
      </dgm:t>
    </dgm:pt>
    <dgm:pt modelId="{2079C395-6F53-4DA2-B7F0-9FCAF8FE5E6C}" type="parTrans" cxnId="{E64F2A3A-5E6A-4E14-AC5B-6463E17C15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58F9E1D-C053-4709-BDD1-A7372108C9A4}" type="sibTrans" cxnId="{E64F2A3A-5E6A-4E14-AC5B-6463E17C15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B2C8B98-621A-48FC-B96B-8E1F7363DFC6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800" b="1" dirty="0" smtClean="0">
              <a:solidFill>
                <a:schemeClr val="tx1"/>
              </a:solidFill>
            </a:rPr>
            <a:t>План преобразований</a:t>
          </a:r>
          <a:endParaRPr lang="en-US" sz="800" b="1" dirty="0">
            <a:solidFill>
              <a:schemeClr val="tx1"/>
            </a:solidFill>
          </a:endParaRPr>
        </a:p>
      </dgm:t>
    </dgm:pt>
    <dgm:pt modelId="{ABD10DC1-9AF6-4295-BF5C-07049BF1AA87}" type="parTrans" cxnId="{A140C9E8-25AB-4120-BBDE-EFF0DE61AEC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6A3B965-70B3-4BA3-BE79-97D31F8D9810}" type="sibTrans" cxnId="{A140C9E8-25AB-4120-BBDE-EFF0DE61AEC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C1159E-285C-4F38-BE2E-E02F693E52F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900" b="1" dirty="0" smtClean="0">
              <a:solidFill>
                <a:schemeClr val="tx1"/>
              </a:solidFill>
            </a:rPr>
            <a:t>План коммуникаций/общения</a:t>
          </a:r>
          <a:endParaRPr lang="en-US" sz="900" b="1" dirty="0">
            <a:solidFill>
              <a:schemeClr val="tx1"/>
            </a:solidFill>
          </a:endParaRPr>
        </a:p>
      </dgm:t>
    </dgm:pt>
    <dgm:pt modelId="{165940C9-FC64-48B7-8016-ECC4C5EBB0B1}" type="parTrans" cxnId="{9DD3810D-8D81-45C7-A09C-F6F86ED1656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D8BE0AC-D6ED-4C2C-9F59-30B25DD78E85}" type="sibTrans" cxnId="{9DD3810D-8D81-45C7-A09C-F6F86ED1656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9CB7A7C-495D-41A0-83E4-96265C1AC38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900" b="1" dirty="0" smtClean="0">
              <a:solidFill>
                <a:schemeClr val="tx1"/>
              </a:solidFill>
            </a:rPr>
            <a:t>План подготовки</a:t>
          </a:r>
          <a:endParaRPr lang="en-US" sz="900" b="1" dirty="0">
            <a:solidFill>
              <a:schemeClr val="tx1"/>
            </a:solidFill>
          </a:endParaRPr>
        </a:p>
      </dgm:t>
    </dgm:pt>
    <dgm:pt modelId="{17F483C9-A855-40C5-9BA1-A52F41CA2BDE}" type="parTrans" cxnId="{BBFD0236-BE17-418C-BFA5-6F0C03FFB7B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A44628-326A-44B8-AA1F-58FBC626D638}" type="sibTrans" cxnId="{BBFD0236-BE17-418C-BFA5-6F0C03FFB7B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278411A-8CD5-4DF7-93E2-1BC28D50D6B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I</a:t>
          </a:r>
          <a:r>
            <a:rPr lang="ru-RU" sz="1000" b="1" dirty="0" smtClean="0">
              <a:solidFill>
                <a:schemeClr val="tx1"/>
              </a:solidFill>
            </a:rPr>
            <a:t>инфраструктура</a:t>
          </a:r>
          <a:endParaRPr lang="en-US" sz="1000" b="1" dirty="0">
            <a:solidFill>
              <a:schemeClr val="tx1"/>
            </a:solidFill>
          </a:endParaRPr>
        </a:p>
      </dgm:t>
    </dgm:pt>
    <dgm:pt modelId="{48D6CFC7-C6F5-4CFA-B7D5-3532A6F56B53}" type="parTrans" cxnId="{F4FF3B5F-5A51-45CC-A0F0-A467DB5EF68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F878865-EF4E-47BC-AC36-584883483054}" type="sibTrans" cxnId="{F4FF3B5F-5A51-45CC-A0F0-A467DB5EF68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7CA68C-6364-4CA7-8282-6D3F8534E354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smtClean="0">
              <a:solidFill>
                <a:schemeClr val="tx1"/>
              </a:solidFill>
            </a:rPr>
            <a:t>Ресурсы и организация</a:t>
          </a:r>
          <a:endParaRPr lang="en-US" sz="1000" b="1" dirty="0">
            <a:solidFill>
              <a:schemeClr val="tx1"/>
            </a:solidFill>
          </a:endParaRPr>
        </a:p>
      </dgm:t>
    </dgm:pt>
    <dgm:pt modelId="{284568D8-4FF1-4E65-AAC8-BEB93CA861F2}" type="parTrans" cxnId="{CD6FCDE9-6E8C-454B-A0D1-8033EA018C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4E19E50-F7F3-49ED-A3A6-1CACFBD4F4B8}" type="sibTrans" cxnId="{CD6FCDE9-6E8C-454B-A0D1-8033EA018C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E0FD25D-C255-432E-9600-D3EB63EECCA9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err="1" smtClean="0">
              <a:solidFill>
                <a:schemeClr val="tx1"/>
              </a:solidFill>
            </a:rPr>
            <a:t>Пилотный</a:t>
          </a:r>
          <a:r>
            <a:rPr lang="ru-RU" sz="1000" b="1" dirty="0" smtClean="0">
              <a:solidFill>
                <a:schemeClr val="tx1"/>
              </a:solidFill>
            </a:rPr>
            <a:t> план</a:t>
          </a:r>
          <a:endParaRPr lang="en-US" sz="1000" b="1" dirty="0">
            <a:solidFill>
              <a:schemeClr val="tx1"/>
            </a:solidFill>
          </a:endParaRPr>
        </a:p>
      </dgm:t>
    </dgm:pt>
    <dgm:pt modelId="{802AE296-9AEB-4E7A-A260-92FC7527C307}" type="parTrans" cxnId="{08942F17-33DD-4100-A5AC-604F93961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0D788C-598B-4032-871B-B5CEE1DD8925}" type="sibTrans" cxnId="{08942F17-33DD-4100-A5AC-604F93961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CAFEC9-5332-40F2-9828-4975B0747B0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smtClean="0">
              <a:solidFill>
                <a:schemeClr val="tx1"/>
              </a:solidFill>
            </a:rPr>
            <a:t>План тестирования </a:t>
          </a:r>
          <a:endParaRPr lang="en-US" sz="1000" b="1" dirty="0">
            <a:solidFill>
              <a:schemeClr val="tx1"/>
            </a:solidFill>
          </a:endParaRPr>
        </a:p>
      </dgm:t>
    </dgm:pt>
    <dgm:pt modelId="{404F2DB5-368D-49F1-B9E3-FF249C1FE4D0}" type="parTrans" cxnId="{5C8D2F28-FFBE-4AA2-BFB1-C651EFCAEE0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87290B5-1A4F-4CD6-9F9C-0E2D34FD96A2}" type="sibTrans" cxnId="{5C8D2F28-FFBE-4AA2-BFB1-C651EFCAEE0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052A2C-D66B-48F2-8CF0-81A55318E034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smtClean="0">
              <a:solidFill>
                <a:schemeClr val="tx1"/>
              </a:solidFill>
            </a:rPr>
            <a:t>План разворачивания реформы</a:t>
          </a:r>
          <a:endParaRPr lang="en-US" sz="1000" b="1" dirty="0">
            <a:solidFill>
              <a:schemeClr val="tx1"/>
            </a:solidFill>
          </a:endParaRPr>
        </a:p>
      </dgm:t>
    </dgm:pt>
    <dgm:pt modelId="{06D6F59F-12DB-4622-B1C6-9C3A10E8B57A}" type="parTrans" cxnId="{948E3158-D53F-4948-B217-CCCA86DA6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314222E-39C2-4764-86FD-C6D53FE5D32D}" type="sibTrans" cxnId="{948E3158-D53F-4948-B217-CCCA86DA6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0D7B05-A465-4437-8B91-B58AC0B9CE1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1000" b="1" dirty="0" smtClean="0">
              <a:solidFill>
                <a:schemeClr val="tx1"/>
              </a:solidFill>
            </a:rPr>
            <a:t>Центр управления</a:t>
          </a:r>
          <a:endParaRPr lang="en-US" sz="1000" b="1" dirty="0">
            <a:solidFill>
              <a:schemeClr val="tx1"/>
            </a:solidFill>
          </a:endParaRPr>
        </a:p>
      </dgm:t>
    </dgm:pt>
    <dgm:pt modelId="{FF18F4E6-1643-4952-9C35-259436E23BEB}" type="parTrans" cxnId="{7BD6F0B7-76A1-41D5-A672-0E890977EA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465C32-4B41-40F1-B08E-1E5E6ABADBF6}" type="sibTrans" cxnId="{7BD6F0B7-76A1-41D5-A672-0E890977EA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FEAFC99-AFF4-439F-8F68-EFAD62478D03}" type="pres">
      <dgm:prSet presAssocID="{C67D89EE-CBDC-4D71-8269-8401B9EF2DE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E7AE7F-4C65-4ACF-97F8-95563C79AED0}" type="pres">
      <dgm:prSet presAssocID="{F8AA2964-8A10-4EF6-BFEB-F2F1EF8F8CB0}" presName="centerShape" presStyleLbl="node0" presStyleIdx="0" presStyleCnt="1" custScaleX="204007" custScaleY="204006"/>
      <dgm:spPr/>
      <dgm:t>
        <a:bodyPr/>
        <a:lstStyle/>
        <a:p>
          <a:endParaRPr lang="en-US"/>
        </a:p>
      </dgm:t>
    </dgm:pt>
    <dgm:pt modelId="{291D4465-6609-41E6-9B46-36603DD44314}" type="pres">
      <dgm:prSet presAssocID="{2079C395-6F53-4DA2-B7F0-9FCAF8FE5E6C}" presName="Name9" presStyleLbl="parChTrans1D2" presStyleIdx="0" presStyleCnt="10"/>
      <dgm:spPr/>
      <dgm:t>
        <a:bodyPr/>
        <a:lstStyle/>
        <a:p>
          <a:endParaRPr lang="en-US"/>
        </a:p>
      </dgm:t>
    </dgm:pt>
    <dgm:pt modelId="{D6B2887E-A8EA-4C37-88E9-86729C757B5C}" type="pres">
      <dgm:prSet presAssocID="{2079C395-6F53-4DA2-B7F0-9FCAF8FE5E6C}" presName="connTx" presStyleLbl="parChTrans1D2" presStyleIdx="0" presStyleCnt="10"/>
      <dgm:spPr/>
      <dgm:t>
        <a:bodyPr/>
        <a:lstStyle/>
        <a:p>
          <a:endParaRPr lang="en-US"/>
        </a:p>
      </dgm:t>
    </dgm:pt>
    <dgm:pt modelId="{8FFB984E-BF67-40D0-9819-1BFF58F0FE4C}" type="pres">
      <dgm:prSet presAssocID="{E1D8A1EC-8768-4336-8465-F722A591D271}" presName="node" presStyleLbl="node1" presStyleIdx="0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233F70-E11F-4B43-96B4-EB565B05787D}" type="pres">
      <dgm:prSet presAssocID="{ABD10DC1-9AF6-4295-BF5C-07049BF1AA87}" presName="Name9" presStyleLbl="parChTrans1D2" presStyleIdx="1" presStyleCnt="10"/>
      <dgm:spPr/>
      <dgm:t>
        <a:bodyPr/>
        <a:lstStyle/>
        <a:p>
          <a:endParaRPr lang="en-US"/>
        </a:p>
      </dgm:t>
    </dgm:pt>
    <dgm:pt modelId="{4D8BCDF4-9F9C-4174-B505-E7AD31F79A90}" type="pres">
      <dgm:prSet presAssocID="{ABD10DC1-9AF6-4295-BF5C-07049BF1AA87}" presName="connTx" presStyleLbl="parChTrans1D2" presStyleIdx="1" presStyleCnt="10"/>
      <dgm:spPr/>
      <dgm:t>
        <a:bodyPr/>
        <a:lstStyle/>
        <a:p>
          <a:endParaRPr lang="en-US"/>
        </a:p>
      </dgm:t>
    </dgm:pt>
    <dgm:pt modelId="{9C331198-A8F0-4C19-AAA6-AEF2351A6CDD}" type="pres">
      <dgm:prSet presAssocID="{BB2C8B98-621A-48FC-B96B-8E1F7363DFC6}" presName="node" presStyleLbl="node1" presStyleIdx="1" presStyleCnt="10" custScaleX="186453" custScaleY="152718" custRadScaleRad="106736" custRadScaleInc="261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E5AE-D4E4-4F75-8764-F608FCC9C658}" type="pres">
      <dgm:prSet presAssocID="{165940C9-FC64-48B7-8016-ECC4C5EBB0B1}" presName="Name9" presStyleLbl="parChTrans1D2" presStyleIdx="2" presStyleCnt="10"/>
      <dgm:spPr/>
      <dgm:t>
        <a:bodyPr/>
        <a:lstStyle/>
        <a:p>
          <a:endParaRPr lang="en-US"/>
        </a:p>
      </dgm:t>
    </dgm:pt>
    <dgm:pt modelId="{CC7E0F5F-B3EE-469B-8435-0E8E56A0FE39}" type="pres">
      <dgm:prSet presAssocID="{165940C9-FC64-48B7-8016-ECC4C5EBB0B1}" presName="connTx" presStyleLbl="parChTrans1D2" presStyleIdx="2" presStyleCnt="10"/>
      <dgm:spPr/>
      <dgm:t>
        <a:bodyPr/>
        <a:lstStyle/>
        <a:p>
          <a:endParaRPr lang="en-US"/>
        </a:p>
      </dgm:t>
    </dgm:pt>
    <dgm:pt modelId="{D6249E68-E099-42E6-8423-19D4ADAB0183}" type="pres">
      <dgm:prSet presAssocID="{E7C1159E-285C-4F38-BE2E-E02F693E52FF}" presName="node" presStyleLbl="node1" presStyleIdx="2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5E063E-774B-4C5E-9B89-CC1A2A21D4E4}" type="pres">
      <dgm:prSet presAssocID="{17F483C9-A855-40C5-9BA1-A52F41CA2BDE}" presName="Name9" presStyleLbl="parChTrans1D2" presStyleIdx="3" presStyleCnt="10"/>
      <dgm:spPr/>
      <dgm:t>
        <a:bodyPr/>
        <a:lstStyle/>
        <a:p>
          <a:endParaRPr lang="en-US"/>
        </a:p>
      </dgm:t>
    </dgm:pt>
    <dgm:pt modelId="{7C7E41EF-DD01-48E0-8E65-E41D1D39E2BD}" type="pres">
      <dgm:prSet presAssocID="{17F483C9-A855-40C5-9BA1-A52F41CA2BDE}" presName="connTx" presStyleLbl="parChTrans1D2" presStyleIdx="3" presStyleCnt="10"/>
      <dgm:spPr/>
      <dgm:t>
        <a:bodyPr/>
        <a:lstStyle/>
        <a:p>
          <a:endParaRPr lang="en-US"/>
        </a:p>
      </dgm:t>
    </dgm:pt>
    <dgm:pt modelId="{AA3B41E6-5942-4E24-8C72-C40E9A19991F}" type="pres">
      <dgm:prSet presAssocID="{49CB7A7C-495D-41A0-83E4-96265C1AC385}" presName="node" presStyleLbl="node1" presStyleIdx="3" presStyleCnt="10" custScaleX="17049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EA7855-0B22-4285-8C1E-F9B64692ABFD}" type="pres">
      <dgm:prSet presAssocID="{48D6CFC7-C6F5-4CFA-B7D5-3532A6F56B53}" presName="Name9" presStyleLbl="parChTrans1D2" presStyleIdx="4" presStyleCnt="10"/>
      <dgm:spPr/>
      <dgm:t>
        <a:bodyPr/>
        <a:lstStyle/>
        <a:p>
          <a:endParaRPr lang="en-US"/>
        </a:p>
      </dgm:t>
    </dgm:pt>
    <dgm:pt modelId="{4C39102F-C82C-4CA7-9801-69E330778A46}" type="pres">
      <dgm:prSet presAssocID="{48D6CFC7-C6F5-4CFA-B7D5-3532A6F56B53}" presName="connTx" presStyleLbl="parChTrans1D2" presStyleIdx="4" presStyleCnt="10"/>
      <dgm:spPr/>
      <dgm:t>
        <a:bodyPr/>
        <a:lstStyle/>
        <a:p>
          <a:endParaRPr lang="en-US"/>
        </a:p>
      </dgm:t>
    </dgm:pt>
    <dgm:pt modelId="{DB548205-BEB3-48F1-B444-6A449C32E078}" type="pres">
      <dgm:prSet presAssocID="{A278411A-8CD5-4DF7-93E2-1BC28D50D6B1}" presName="node" presStyleLbl="node1" presStyleIdx="4" presStyleCnt="10" custScaleX="163607" custScaleY="152718" custRadScaleRad="106940" custRadScaleInc="-326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A40E0B-BF28-42A7-A407-2B12DDAA19D1}" type="pres">
      <dgm:prSet presAssocID="{284568D8-4FF1-4E65-AAC8-BEB93CA861F2}" presName="Name9" presStyleLbl="parChTrans1D2" presStyleIdx="5" presStyleCnt="10"/>
      <dgm:spPr/>
      <dgm:t>
        <a:bodyPr/>
        <a:lstStyle/>
        <a:p>
          <a:endParaRPr lang="en-US"/>
        </a:p>
      </dgm:t>
    </dgm:pt>
    <dgm:pt modelId="{22B2272A-7EFE-4EEA-BFA9-DF5816B3923A}" type="pres">
      <dgm:prSet presAssocID="{284568D8-4FF1-4E65-AAC8-BEB93CA861F2}" presName="connTx" presStyleLbl="parChTrans1D2" presStyleIdx="5" presStyleCnt="10"/>
      <dgm:spPr/>
      <dgm:t>
        <a:bodyPr/>
        <a:lstStyle/>
        <a:p>
          <a:endParaRPr lang="en-US"/>
        </a:p>
      </dgm:t>
    </dgm:pt>
    <dgm:pt modelId="{BE9561F7-3AD2-4079-9D29-0A5BD5BB773C}" type="pres">
      <dgm:prSet presAssocID="{917CA68C-6364-4CA7-8282-6D3F8534E354}" presName="node" presStyleLbl="node1" presStyleIdx="5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D9B417-C0FB-42C1-A376-DB45B4D2D1D2}" type="pres">
      <dgm:prSet presAssocID="{802AE296-9AEB-4E7A-A260-92FC7527C307}" presName="Name9" presStyleLbl="parChTrans1D2" presStyleIdx="6" presStyleCnt="10"/>
      <dgm:spPr/>
      <dgm:t>
        <a:bodyPr/>
        <a:lstStyle/>
        <a:p>
          <a:endParaRPr lang="en-US"/>
        </a:p>
      </dgm:t>
    </dgm:pt>
    <dgm:pt modelId="{E1F4C80F-4C1D-41B5-B168-2135247CE850}" type="pres">
      <dgm:prSet presAssocID="{802AE296-9AEB-4E7A-A260-92FC7527C307}" presName="connTx" presStyleLbl="parChTrans1D2" presStyleIdx="6" presStyleCnt="10"/>
      <dgm:spPr/>
      <dgm:t>
        <a:bodyPr/>
        <a:lstStyle/>
        <a:p>
          <a:endParaRPr lang="en-US"/>
        </a:p>
      </dgm:t>
    </dgm:pt>
    <dgm:pt modelId="{8BE69539-2401-410D-80A6-F67659ADE5B3}" type="pres">
      <dgm:prSet presAssocID="{AE0FD25D-C255-432E-9600-D3EB63EECCA9}" presName="node" presStyleLbl="node1" presStyleIdx="6" presStyleCnt="10" custScaleX="173581" custScaleY="152718" custRadScaleRad="104237" custRadScaleInc="232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7D2A41-9ED2-4BCF-B474-64F70248B774}" type="pres">
      <dgm:prSet presAssocID="{404F2DB5-368D-49F1-B9E3-FF249C1FE4D0}" presName="Name9" presStyleLbl="parChTrans1D2" presStyleIdx="7" presStyleCnt="10"/>
      <dgm:spPr/>
      <dgm:t>
        <a:bodyPr/>
        <a:lstStyle/>
        <a:p>
          <a:endParaRPr lang="en-US"/>
        </a:p>
      </dgm:t>
    </dgm:pt>
    <dgm:pt modelId="{81A5368C-8412-43B0-8629-022DF87C35EB}" type="pres">
      <dgm:prSet presAssocID="{404F2DB5-368D-49F1-B9E3-FF249C1FE4D0}" presName="connTx" presStyleLbl="parChTrans1D2" presStyleIdx="7" presStyleCnt="10"/>
      <dgm:spPr/>
      <dgm:t>
        <a:bodyPr/>
        <a:lstStyle/>
        <a:p>
          <a:endParaRPr lang="en-US"/>
        </a:p>
      </dgm:t>
    </dgm:pt>
    <dgm:pt modelId="{C4E793BD-9F5E-4773-BFEF-24564F5EC29D}" type="pres">
      <dgm:prSet presAssocID="{9CCAFEC9-5332-40F2-9828-4975B0747B0E}" presName="node" presStyleLbl="node1" presStyleIdx="7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2414EB-F9A8-414D-8CD8-BD0FF3DAE87E}" type="pres">
      <dgm:prSet presAssocID="{06D6F59F-12DB-4622-B1C6-9C3A10E8B57A}" presName="Name9" presStyleLbl="parChTrans1D2" presStyleIdx="8" presStyleCnt="10"/>
      <dgm:spPr/>
      <dgm:t>
        <a:bodyPr/>
        <a:lstStyle/>
        <a:p>
          <a:endParaRPr lang="en-US"/>
        </a:p>
      </dgm:t>
    </dgm:pt>
    <dgm:pt modelId="{510128E5-8CF4-4C06-90AA-12ECCE17BFF1}" type="pres">
      <dgm:prSet presAssocID="{06D6F59F-12DB-4622-B1C6-9C3A10E8B57A}" presName="connTx" presStyleLbl="parChTrans1D2" presStyleIdx="8" presStyleCnt="10"/>
      <dgm:spPr/>
      <dgm:t>
        <a:bodyPr/>
        <a:lstStyle/>
        <a:p>
          <a:endParaRPr lang="en-US"/>
        </a:p>
      </dgm:t>
    </dgm:pt>
    <dgm:pt modelId="{E66F266A-B785-49BF-AD95-87719E1C1816}" type="pres">
      <dgm:prSet presAssocID="{BD052A2C-D66B-48F2-8CF0-81A55318E034}" presName="node" presStyleLbl="node1" presStyleIdx="8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ECB730-AB33-4EAD-8AC9-3C49E6CC86D3}" type="pres">
      <dgm:prSet presAssocID="{FF18F4E6-1643-4952-9C35-259436E23BEB}" presName="Name9" presStyleLbl="parChTrans1D2" presStyleIdx="9" presStyleCnt="10"/>
      <dgm:spPr/>
      <dgm:t>
        <a:bodyPr/>
        <a:lstStyle/>
        <a:p>
          <a:endParaRPr lang="en-US"/>
        </a:p>
      </dgm:t>
    </dgm:pt>
    <dgm:pt modelId="{FE6ABAEC-C11E-46C6-85D0-33DC56B630C5}" type="pres">
      <dgm:prSet presAssocID="{FF18F4E6-1643-4952-9C35-259436E23BEB}" presName="connTx" presStyleLbl="parChTrans1D2" presStyleIdx="9" presStyleCnt="10"/>
      <dgm:spPr/>
      <dgm:t>
        <a:bodyPr/>
        <a:lstStyle/>
        <a:p>
          <a:endParaRPr lang="en-US"/>
        </a:p>
      </dgm:t>
    </dgm:pt>
    <dgm:pt modelId="{E79DB258-6B0B-48C6-A813-A60F97146623}" type="pres">
      <dgm:prSet presAssocID="{FD0D7B05-A465-4437-8B91-B58AC0B9CE15}" presName="node" presStyleLbl="node1" presStyleIdx="9" presStyleCnt="10" custScaleX="156236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FF3B5F-5A51-45CC-A0F0-A467DB5EF680}" srcId="{F8AA2964-8A10-4EF6-BFEB-F2F1EF8F8CB0}" destId="{A278411A-8CD5-4DF7-93E2-1BC28D50D6B1}" srcOrd="4" destOrd="0" parTransId="{48D6CFC7-C6F5-4CFA-B7D5-3532A6F56B53}" sibTransId="{EF878865-EF4E-47BC-AC36-584883483054}"/>
    <dgm:cxn modelId="{AF6F9687-FAD3-464A-A9F1-0B50D23B9CEA}" type="presOf" srcId="{FF18F4E6-1643-4952-9C35-259436E23BEB}" destId="{FE6ABAEC-C11E-46C6-85D0-33DC56B630C5}" srcOrd="1" destOrd="0" presId="urn:microsoft.com/office/officeart/2005/8/layout/radial1"/>
    <dgm:cxn modelId="{24C50868-36CD-4D3F-8384-3DEAB3369117}" type="presOf" srcId="{06D6F59F-12DB-4622-B1C6-9C3A10E8B57A}" destId="{510128E5-8CF4-4C06-90AA-12ECCE17BFF1}" srcOrd="1" destOrd="0" presId="urn:microsoft.com/office/officeart/2005/8/layout/radial1"/>
    <dgm:cxn modelId="{0AD78CF6-41AE-4539-A3A9-D91B652DF9B3}" type="presOf" srcId="{FF18F4E6-1643-4952-9C35-259436E23BEB}" destId="{4BECB730-AB33-4EAD-8AC9-3C49E6CC86D3}" srcOrd="0" destOrd="0" presId="urn:microsoft.com/office/officeart/2005/8/layout/radial1"/>
    <dgm:cxn modelId="{B3B84163-0E6D-4A66-A626-509F3CB30705}" type="presOf" srcId="{ABD10DC1-9AF6-4295-BF5C-07049BF1AA87}" destId="{C2233F70-E11F-4B43-96B4-EB565B05787D}" srcOrd="0" destOrd="0" presId="urn:microsoft.com/office/officeart/2005/8/layout/radial1"/>
    <dgm:cxn modelId="{D0CB2C9F-8790-4069-8CFD-B7D169E16B3F}" type="presOf" srcId="{284568D8-4FF1-4E65-AAC8-BEB93CA861F2}" destId="{22B2272A-7EFE-4EEA-BFA9-DF5816B3923A}" srcOrd="1" destOrd="0" presId="urn:microsoft.com/office/officeart/2005/8/layout/radial1"/>
    <dgm:cxn modelId="{813D68B5-1A77-4646-91C0-49C1D3E402FA}" type="presOf" srcId="{A278411A-8CD5-4DF7-93E2-1BC28D50D6B1}" destId="{DB548205-BEB3-48F1-B444-6A449C32E078}" srcOrd="0" destOrd="0" presId="urn:microsoft.com/office/officeart/2005/8/layout/radial1"/>
    <dgm:cxn modelId="{45E05C9F-FCC3-4CD2-8FDE-3DCB238F8631}" type="presOf" srcId="{802AE296-9AEB-4E7A-A260-92FC7527C307}" destId="{E1F4C80F-4C1D-41B5-B168-2135247CE850}" srcOrd="1" destOrd="0" presId="urn:microsoft.com/office/officeart/2005/8/layout/radial1"/>
    <dgm:cxn modelId="{93AE047F-6FCF-4D39-8D5A-DF5BF3D5DBD5}" type="presOf" srcId="{917CA68C-6364-4CA7-8282-6D3F8534E354}" destId="{BE9561F7-3AD2-4079-9D29-0A5BD5BB773C}" srcOrd="0" destOrd="0" presId="urn:microsoft.com/office/officeart/2005/8/layout/radial1"/>
    <dgm:cxn modelId="{126E375C-726E-4BEA-88E3-062CE7566185}" type="presOf" srcId="{E7C1159E-285C-4F38-BE2E-E02F693E52FF}" destId="{D6249E68-E099-42E6-8423-19D4ADAB0183}" srcOrd="0" destOrd="0" presId="urn:microsoft.com/office/officeart/2005/8/layout/radial1"/>
    <dgm:cxn modelId="{7BD6F0B7-76A1-41D5-A672-0E890977EAD9}" srcId="{F8AA2964-8A10-4EF6-BFEB-F2F1EF8F8CB0}" destId="{FD0D7B05-A465-4437-8B91-B58AC0B9CE15}" srcOrd="9" destOrd="0" parTransId="{FF18F4E6-1643-4952-9C35-259436E23BEB}" sibTransId="{E6465C32-4B41-40F1-B08E-1E5E6ABADBF6}"/>
    <dgm:cxn modelId="{BAB2D28C-64C9-48F9-B277-5D4B54374945}" type="presOf" srcId="{FD0D7B05-A465-4437-8B91-B58AC0B9CE15}" destId="{E79DB258-6B0B-48C6-A813-A60F97146623}" srcOrd="0" destOrd="0" presId="urn:microsoft.com/office/officeart/2005/8/layout/radial1"/>
    <dgm:cxn modelId="{81BE5DAA-560D-4C6D-B031-E4800F588D2F}" type="presOf" srcId="{2079C395-6F53-4DA2-B7F0-9FCAF8FE5E6C}" destId="{291D4465-6609-41E6-9B46-36603DD44314}" srcOrd="0" destOrd="0" presId="urn:microsoft.com/office/officeart/2005/8/layout/radial1"/>
    <dgm:cxn modelId="{41B74C08-AF35-49D3-883F-7F3BBDD93688}" type="presOf" srcId="{06D6F59F-12DB-4622-B1C6-9C3A10E8B57A}" destId="{0D2414EB-F9A8-414D-8CD8-BD0FF3DAE87E}" srcOrd="0" destOrd="0" presId="urn:microsoft.com/office/officeart/2005/8/layout/radial1"/>
    <dgm:cxn modelId="{B15C203A-B52E-436D-9152-FC37C3D62FC8}" type="presOf" srcId="{404F2DB5-368D-49F1-B9E3-FF249C1FE4D0}" destId="{F37D2A41-9ED2-4BCF-B474-64F70248B774}" srcOrd="0" destOrd="0" presId="urn:microsoft.com/office/officeart/2005/8/layout/radial1"/>
    <dgm:cxn modelId="{719C9968-5149-41C1-A3B4-9C911DEAEA93}" type="presOf" srcId="{284568D8-4FF1-4E65-AAC8-BEB93CA861F2}" destId="{B4A40E0B-BF28-42A7-A407-2B12DDAA19D1}" srcOrd="0" destOrd="0" presId="urn:microsoft.com/office/officeart/2005/8/layout/radial1"/>
    <dgm:cxn modelId="{A0580CB2-45AD-4CF8-8878-DAFC92B9698D}" type="presOf" srcId="{165940C9-FC64-48B7-8016-ECC4C5EBB0B1}" destId="{CC7E0F5F-B3EE-469B-8435-0E8E56A0FE39}" srcOrd="1" destOrd="0" presId="urn:microsoft.com/office/officeart/2005/8/layout/radial1"/>
    <dgm:cxn modelId="{E64F2A3A-5E6A-4E14-AC5B-6463E17C15A8}" srcId="{F8AA2964-8A10-4EF6-BFEB-F2F1EF8F8CB0}" destId="{E1D8A1EC-8768-4336-8465-F722A591D271}" srcOrd="0" destOrd="0" parTransId="{2079C395-6F53-4DA2-B7F0-9FCAF8FE5E6C}" sibTransId="{358F9E1D-C053-4709-BDD1-A7372108C9A4}"/>
    <dgm:cxn modelId="{9DD3810D-8D81-45C7-A09C-F6F86ED1656D}" srcId="{F8AA2964-8A10-4EF6-BFEB-F2F1EF8F8CB0}" destId="{E7C1159E-285C-4F38-BE2E-E02F693E52FF}" srcOrd="2" destOrd="0" parTransId="{165940C9-FC64-48B7-8016-ECC4C5EBB0B1}" sibTransId="{8D8BE0AC-D6ED-4C2C-9F59-30B25DD78E85}"/>
    <dgm:cxn modelId="{97874F58-3118-4AB1-91D5-EC1821DA356F}" type="presOf" srcId="{9CCAFEC9-5332-40F2-9828-4975B0747B0E}" destId="{C4E793BD-9F5E-4773-BFEF-24564F5EC29D}" srcOrd="0" destOrd="0" presId="urn:microsoft.com/office/officeart/2005/8/layout/radial1"/>
    <dgm:cxn modelId="{47CB240C-EA18-4B3E-95A1-D97F72B20526}" type="presOf" srcId="{48D6CFC7-C6F5-4CFA-B7D5-3532A6F56B53}" destId="{4C39102F-C82C-4CA7-9801-69E330778A46}" srcOrd="1" destOrd="0" presId="urn:microsoft.com/office/officeart/2005/8/layout/radial1"/>
    <dgm:cxn modelId="{1E92C059-DEFF-4274-A721-2331966FAC9C}" type="presOf" srcId="{BB2C8B98-621A-48FC-B96B-8E1F7363DFC6}" destId="{9C331198-A8F0-4C19-AAA6-AEF2351A6CDD}" srcOrd="0" destOrd="0" presId="urn:microsoft.com/office/officeart/2005/8/layout/radial1"/>
    <dgm:cxn modelId="{D11264E1-37D8-4BB4-878C-C9A485694607}" type="presOf" srcId="{AE0FD25D-C255-432E-9600-D3EB63EECCA9}" destId="{8BE69539-2401-410D-80A6-F67659ADE5B3}" srcOrd="0" destOrd="0" presId="urn:microsoft.com/office/officeart/2005/8/layout/radial1"/>
    <dgm:cxn modelId="{80BE8F18-2922-4068-BDC2-419910C88616}" type="presOf" srcId="{802AE296-9AEB-4E7A-A260-92FC7527C307}" destId="{A6D9B417-C0FB-42C1-A376-DB45B4D2D1D2}" srcOrd="0" destOrd="0" presId="urn:microsoft.com/office/officeart/2005/8/layout/radial1"/>
    <dgm:cxn modelId="{0ED65CD7-B02D-4041-8EC1-5A0E5C28941F}" type="presOf" srcId="{404F2DB5-368D-49F1-B9E3-FF249C1FE4D0}" destId="{81A5368C-8412-43B0-8629-022DF87C35EB}" srcOrd="1" destOrd="0" presId="urn:microsoft.com/office/officeart/2005/8/layout/radial1"/>
    <dgm:cxn modelId="{6FD8BA39-79C7-4928-9D20-6BF61242923B}" type="presOf" srcId="{49CB7A7C-495D-41A0-83E4-96265C1AC385}" destId="{AA3B41E6-5942-4E24-8C72-C40E9A19991F}" srcOrd="0" destOrd="0" presId="urn:microsoft.com/office/officeart/2005/8/layout/radial1"/>
    <dgm:cxn modelId="{F0F8FCB4-76C2-4360-8DB0-F3C2C04E6F4A}" type="presOf" srcId="{F8AA2964-8A10-4EF6-BFEB-F2F1EF8F8CB0}" destId="{14E7AE7F-4C65-4ACF-97F8-95563C79AED0}" srcOrd="0" destOrd="0" presId="urn:microsoft.com/office/officeart/2005/8/layout/radial1"/>
    <dgm:cxn modelId="{948E3158-D53F-4948-B217-CCCA86DA605C}" srcId="{F8AA2964-8A10-4EF6-BFEB-F2F1EF8F8CB0}" destId="{BD052A2C-D66B-48F2-8CF0-81A55318E034}" srcOrd="8" destOrd="0" parTransId="{06D6F59F-12DB-4622-B1C6-9C3A10E8B57A}" sibTransId="{2314222E-39C2-4764-86FD-C6D53FE5D32D}"/>
    <dgm:cxn modelId="{7B76DBB8-9B35-4D2D-8945-AF7C90482366}" type="presOf" srcId="{48D6CFC7-C6F5-4CFA-B7D5-3532A6F56B53}" destId="{5FEA7855-0B22-4285-8C1E-F9B64692ABFD}" srcOrd="0" destOrd="0" presId="urn:microsoft.com/office/officeart/2005/8/layout/radial1"/>
    <dgm:cxn modelId="{08942F17-33DD-4100-A5AC-604F9396105C}" srcId="{F8AA2964-8A10-4EF6-BFEB-F2F1EF8F8CB0}" destId="{AE0FD25D-C255-432E-9600-D3EB63EECCA9}" srcOrd="6" destOrd="0" parTransId="{802AE296-9AEB-4E7A-A260-92FC7527C307}" sibTransId="{4C0D788C-598B-4032-871B-B5CEE1DD8925}"/>
    <dgm:cxn modelId="{F3EC5F5F-002C-481F-BCE6-E7C59973B48A}" type="presOf" srcId="{17F483C9-A855-40C5-9BA1-A52F41CA2BDE}" destId="{1E5E063E-774B-4C5E-9B89-CC1A2A21D4E4}" srcOrd="0" destOrd="0" presId="urn:microsoft.com/office/officeart/2005/8/layout/radial1"/>
    <dgm:cxn modelId="{0587C91F-1351-4A29-89B2-928E52EB02F9}" srcId="{C67D89EE-CBDC-4D71-8269-8401B9EF2DE7}" destId="{F8AA2964-8A10-4EF6-BFEB-F2F1EF8F8CB0}" srcOrd="0" destOrd="0" parTransId="{8A48D74E-5452-48E8-BAF4-80A3B7F421C5}" sibTransId="{2F1106B1-BA3B-48D2-99F6-D412D4582F0C}"/>
    <dgm:cxn modelId="{80BA0BA6-3BC8-4308-BD7D-2269B843278B}" type="presOf" srcId="{BD052A2C-D66B-48F2-8CF0-81A55318E034}" destId="{E66F266A-B785-49BF-AD95-87719E1C1816}" srcOrd="0" destOrd="0" presId="urn:microsoft.com/office/officeart/2005/8/layout/radial1"/>
    <dgm:cxn modelId="{5F40E556-A981-4054-98F6-9B4DA544B498}" type="presOf" srcId="{165940C9-FC64-48B7-8016-ECC4C5EBB0B1}" destId="{B2CCE5AE-D4E4-4F75-8764-F608FCC9C658}" srcOrd="0" destOrd="0" presId="urn:microsoft.com/office/officeart/2005/8/layout/radial1"/>
    <dgm:cxn modelId="{C0B984F7-4FB1-4940-BCDD-AEC7AEDAAB7F}" type="presOf" srcId="{C67D89EE-CBDC-4D71-8269-8401B9EF2DE7}" destId="{6FEAFC99-AFF4-439F-8F68-EFAD62478D03}" srcOrd="0" destOrd="0" presId="urn:microsoft.com/office/officeart/2005/8/layout/radial1"/>
    <dgm:cxn modelId="{6DC7B438-1ADB-4DC0-8801-0B9F7694A2BC}" type="presOf" srcId="{ABD10DC1-9AF6-4295-BF5C-07049BF1AA87}" destId="{4D8BCDF4-9F9C-4174-B505-E7AD31F79A90}" srcOrd="1" destOrd="0" presId="urn:microsoft.com/office/officeart/2005/8/layout/radial1"/>
    <dgm:cxn modelId="{CD6FCDE9-6E8C-454B-A0D1-8033EA018CBC}" srcId="{F8AA2964-8A10-4EF6-BFEB-F2F1EF8F8CB0}" destId="{917CA68C-6364-4CA7-8282-6D3F8534E354}" srcOrd="5" destOrd="0" parTransId="{284568D8-4FF1-4E65-AAC8-BEB93CA861F2}" sibTransId="{F4E19E50-F7F3-49ED-A3A6-1CACFBD4F4B8}"/>
    <dgm:cxn modelId="{39EFD5BA-421A-4F42-8575-B0A1F4276495}" type="presOf" srcId="{E1D8A1EC-8768-4336-8465-F722A591D271}" destId="{8FFB984E-BF67-40D0-9819-1BFF58F0FE4C}" srcOrd="0" destOrd="0" presId="urn:microsoft.com/office/officeart/2005/8/layout/radial1"/>
    <dgm:cxn modelId="{A140C9E8-25AB-4120-BBDE-EFF0DE61AEC0}" srcId="{F8AA2964-8A10-4EF6-BFEB-F2F1EF8F8CB0}" destId="{BB2C8B98-621A-48FC-B96B-8E1F7363DFC6}" srcOrd="1" destOrd="0" parTransId="{ABD10DC1-9AF6-4295-BF5C-07049BF1AA87}" sibTransId="{86A3B965-70B3-4BA3-BE79-97D31F8D9810}"/>
    <dgm:cxn modelId="{5C8D2F28-FFBE-4AA2-BFB1-C651EFCAEE0C}" srcId="{F8AA2964-8A10-4EF6-BFEB-F2F1EF8F8CB0}" destId="{9CCAFEC9-5332-40F2-9828-4975B0747B0E}" srcOrd="7" destOrd="0" parTransId="{404F2DB5-368D-49F1-B9E3-FF249C1FE4D0}" sibTransId="{287290B5-1A4F-4CD6-9F9C-0E2D34FD96A2}"/>
    <dgm:cxn modelId="{50C48C43-AE27-4FF4-9C21-30DB95A185F5}" type="presOf" srcId="{17F483C9-A855-40C5-9BA1-A52F41CA2BDE}" destId="{7C7E41EF-DD01-48E0-8E65-E41D1D39E2BD}" srcOrd="1" destOrd="0" presId="urn:microsoft.com/office/officeart/2005/8/layout/radial1"/>
    <dgm:cxn modelId="{BBFD0236-BE17-418C-BFA5-6F0C03FFB7B8}" srcId="{F8AA2964-8A10-4EF6-BFEB-F2F1EF8F8CB0}" destId="{49CB7A7C-495D-41A0-83E4-96265C1AC385}" srcOrd="3" destOrd="0" parTransId="{17F483C9-A855-40C5-9BA1-A52F41CA2BDE}" sibTransId="{17A44628-326A-44B8-AA1F-58FBC626D638}"/>
    <dgm:cxn modelId="{348C1C06-F1AF-48BD-AFFD-72E72E6CE854}" type="presOf" srcId="{2079C395-6F53-4DA2-B7F0-9FCAF8FE5E6C}" destId="{D6B2887E-A8EA-4C37-88E9-86729C757B5C}" srcOrd="1" destOrd="0" presId="urn:microsoft.com/office/officeart/2005/8/layout/radial1"/>
    <dgm:cxn modelId="{BE32CC8B-2E0B-45A4-BCB7-D696165B2E50}" type="presParOf" srcId="{6FEAFC99-AFF4-439F-8F68-EFAD62478D03}" destId="{14E7AE7F-4C65-4ACF-97F8-95563C79AED0}" srcOrd="0" destOrd="0" presId="urn:microsoft.com/office/officeart/2005/8/layout/radial1"/>
    <dgm:cxn modelId="{1142D26A-DEED-4A14-A5F3-E242FB88B0DC}" type="presParOf" srcId="{6FEAFC99-AFF4-439F-8F68-EFAD62478D03}" destId="{291D4465-6609-41E6-9B46-36603DD44314}" srcOrd="1" destOrd="0" presId="urn:microsoft.com/office/officeart/2005/8/layout/radial1"/>
    <dgm:cxn modelId="{C6DFAB5F-B157-429A-8260-907F2C8D08C1}" type="presParOf" srcId="{291D4465-6609-41E6-9B46-36603DD44314}" destId="{D6B2887E-A8EA-4C37-88E9-86729C757B5C}" srcOrd="0" destOrd="0" presId="urn:microsoft.com/office/officeart/2005/8/layout/radial1"/>
    <dgm:cxn modelId="{F6C04E7B-A261-4E41-925A-BDA543D15B9E}" type="presParOf" srcId="{6FEAFC99-AFF4-439F-8F68-EFAD62478D03}" destId="{8FFB984E-BF67-40D0-9819-1BFF58F0FE4C}" srcOrd="2" destOrd="0" presId="urn:microsoft.com/office/officeart/2005/8/layout/radial1"/>
    <dgm:cxn modelId="{22442E4C-DE80-470C-9FEB-77A87480DE0E}" type="presParOf" srcId="{6FEAFC99-AFF4-439F-8F68-EFAD62478D03}" destId="{C2233F70-E11F-4B43-96B4-EB565B05787D}" srcOrd="3" destOrd="0" presId="urn:microsoft.com/office/officeart/2005/8/layout/radial1"/>
    <dgm:cxn modelId="{7CBE9C0B-31FB-43E4-84CF-16977DFA7202}" type="presParOf" srcId="{C2233F70-E11F-4B43-96B4-EB565B05787D}" destId="{4D8BCDF4-9F9C-4174-B505-E7AD31F79A90}" srcOrd="0" destOrd="0" presId="urn:microsoft.com/office/officeart/2005/8/layout/radial1"/>
    <dgm:cxn modelId="{A9BCD864-5418-4B2B-99D5-AE9A2FDFD326}" type="presParOf" srcId="{6FEAFC99-AFF4-439F-8F68-EFAD62478D03}" destId="{9C331198-A8F0-4C19-AAA6-AEF2351A6CDD}" srcOrd="4" destOrd="0" presId="urn:microsoft.com/office/officeart/2005/8/layout/radial1"/>
    <dgm:cxn modelId="{8C49EF31-4F19-4CA0-9220-0B9228D30F95}" type="presParOf" srcId="{6FEAFC99-AFF4-439F-8F68-EFAD62478D03}" destId="{B2CCE5AE-D4E4-4F75-8764-F608FCC9C658}" srcOrd="5" destOrd="0" presId="urn:microsoft.com/office/officeart/2005/8/layout/radial1"/>
    <dgm:cxn modelId="{1BAA6F36-B6A8-4B92-87E6-76BC48512FBD}" type="presParOf" srcId="{B2CCE5AE-D4E4-4F75-8764-F608FCC9C658}" destId="{CC7E0F5F-B3EE-469B-8435-0E8E56A0FE39}" srcOrd="0" destOrd="0" presId="urn:microsoft.com/office/officeart/2005/8/layout/radial1"/>
    <dgm:cxn modelId="{ED61BCC2-60B8-483A-931A-A50754D7605E}" type="presParOf" srcId="{6FEAFC99-AFF4-439F-8F68-EFAD62478D03}" destId="{D6249E68-E099-42E6-8423-19D4ADAB0183}" srcOrd="6" destOrd="0" presId="urn:microsoft.com/office/officeart/2005/8/layout/radial1"/>
    <dgm:cxn modelId="{D32B0578-A30B-4397-A4A3-C765D8874CEA}" type="presParOf" srcId="{6FEAFC99-AFF4-439F-8F68-EFAD62478D03}" destId="{1E5E063E-774B-4C5E-9B89-CC1A2A21D4E4}" srcOrd="7" destOrd="0" presId="urn:microsoft.com/office/officeart/2005/8/layout/radial1"/>
    <dgm:cxn modelId="{BDC79FDC-0EFE-4D94-9467-A759EEA8E9D2}" type="presParOf" srcId="{1E5E063E-774B-4C5E-9B89-CC1A2A21D4E4}" destId="{7C7E41EF-DD01-48E0-8E65-E41D1D39E2BD}" srcOrd="0" destOrd="0" presId="urn:microsoft.com/office/officeart/2005/8/layout/radial1"/>
    <dgm:cxn modelId="{1E108B43-D683-4890-9E5F-F079EDAD5AEE}" type="presParOf" srcId="{6FEAFC99-AFF4-439F-8F68-EFAD62478D03}" destId="{AA3B41E6-5942-4E24-8C72-C40E9A19991F}" srcOrd="8" destOrd="0" presId="urn:microsoft.com/office/officeart/2005/8/layout/radial1"/>
    <dgm:cxn modelId="{08795827-AAAE-4258-AEE8-A3F6A17FC61F}" type="presParOf" srcId="{6FEAFC99-AFF4-439F-8F68-EFAD62478D03}" destId="{5FEA7855-0B22-4285-8C1E-F9B64692ABFD}" srcOrd="9" destOrd="0" presId="urn:microsoft.com/office/officeart/2005/8/layout/radial1"/>
    <dgm:cxn modelId="{5A3C25CF-9282-45FC-806E-A0DBA3DBE985}" type="presParOf" srcId="{5FEA7855-0B22-4285-8C1E-F9B64692ABFD}" destId="{4C39102F-C82C-4CA7-9801-69E330778A46}" srcOrd="0" destOrd="0" presId="urn:microsoft.com/office/officeart/2005/8/layout/radial1"/>
    <dgm:cxn modelId="{F835528F-E71D-4A8B-9166-41A6F5692470}" type="presParOf" srcId="{6FEAFC99-AFF4-439F-8F68-EFAD62478D03}" destId="{DB548205-BEB3-48F1-B444-6A449C32E078}" srcOrd="10" destOrd="0" presId="urn:microsoft.com/office/officeart/2005/8/layout/radial1"/>
    <dgm:cxn modelId="{F7FD4B13-67E7-444F-B293-EEAAC040D020}" type="presParOf" srcId="{6FEAFC99-AFF4-439F-8F68-EFAD62478D03}" destId="{B4A40E0B-BF28-42A7-A407-2B12DDAA19D1}" srcOrd="11" destOrd="0" presId="urn:microsoft.com/office/officeart/2005/8/layout/radial1"/>
    <dgm:cxn modelId="{C6C7A5FE-14D3-4423-AAC4-9B650AFAAD2F}" type="presParOf" srcId="{B4A40E0B-BF28-42A7-A407-2B12DDAA19D1}" destId="{22B2272A-7EFE-4EEA-BFA9-DF5816B3923A}" srcOrd="0" destOrd="0" presId="urn:microsoft.com/office/officeart/2005/8/layout/radial1"/>
    <dgm:cxn modelId="{CCA2DE2F-2EB9-4563-9363-2AFD8A836FB7}" type="presParOf" srcId="{6FEAFC99-AFF4-439F-8F68-EFAD62478D03}" destId="{BE9561F7-3AD2-4079-9D29-0A5BD5BB773C}" srcOrd="12" destOrd="0" presId="urn:microsoft.com/office/officeart/2005/8/layout/radial1"/>
    <dgm:cxn modelId="{6D57563F-651E-4F21-9043-76D89ADC9DCA}" type="presParOf" srcId="{6FEAFC99-AFF4-439F-8F68-EFAD62478D03}" destId="{A6D9B417-C0FB-42C1-A376-DB45B4D2D1D2}" srcOrd="13" destOrd="0" presId="urn:microsoft.com/office/officeart/2005/8/layout/radial1"/>
    <dgm:cxn modelId="{29355EC8-0CCF-4488-A128-29214C9B0047}" type="presParOf" srcId="{A6D9B417-C0FB-42C1-A376-DB45B4D2D1D2}" destId="{E1F4C80F-4C1D-41B5-B168-2135247CE850}" srcOrd="0" destOrd="0" presId="urn:microsoft.com/office/officeart/2005/8/layout/radial1"/>
    <dgm:cxn modelId="{8BB9F904-F990-4280-9C67-5F633B180E8E}" type="presParOf" srcId="{6FEAFC99-AFF4-439F-8F68-EFAD62478D03}" destId="{8BE69539-2401-410D-80A6-F67659ADE5B3}" srcOrd="14" destOrd="0" presId="urn:microsoft.com/office/officeart/2005/8/layout/radial1"/>
    <dgm:cxn modelId="{CE8E558C-BF93-4C69-8D7A-52676A576459}" type="presParOf" srcId="{6FEAFC99-AFF4-439F-8F68-EFAD62478D03}" destId="{F37D2A41-9ED2-4BCF-B474-64F70248B774}" srcOrd="15" destOrd="0" presId="urn:microsoft.com/office/officeart/2005/8/layout/radial1"/>
    <dgm:cxn modelId="{A5E76E43-0CE5-4614-98EF-FD65954F35DC}" type="presParOf" srcId="{F37D2A41-9ED2-4BCF-B474-64F70248B774}" destId="{81A5368C-8412-43B0-8629-022DF87C35EB}" srcOrd="0" destOrd="0" presId="urn:microsoft.com/office/officeart/2005/8/layout/radial1"/>
    <dgm:cxn modelId="{40570385-1A26-49FA-9878-18B0656C10CA}" type="presParOf" srcId="{6FEAFC99-AFF4-439F-8F68-EFAD62478D03}" destId="{C4E793BD-9F5E-4773-BFEF-24564F5EC29D}" srcOrd="16" destOrd="0" presId="urn:microsoft.com/office/officeart/2005/8/layout/radial1"/>
    <dgm:cxn modelId="{7AB47DE6-DD58-4C22-BD70-708E3781C400}" type="presParOf" srcId="{6FEAFC99-AFF4-439F-8F68-EFAD62478D03}" destId="{0D2414EB-F9A8-414D-8CD8-BD0FF3DAE87E}" srcOrd="17" destOrd="0" presId="urn:microsoft.com/office/officeart/2005/8/layout/radial1"/>
    <dgm:cxn modelId="{2B9B4278-1BDE-4B61-AB90-85029697CDAC}" type="presParOf" srcId="{0D2414EB-F9A8-414D-8CD8-BD0FF3DAE87E}" destId="{510128E5-8CF4-4C06-90AA-12ECCE17BFF1}" srcOrd="0" destOrd="0" presId="urn:microsoft.com/office/officeart/2005/8/layout/radial1"/>
    <dgm:cxn modelId="{BDB84518-E8DD-451A-96B2-277FDA78062D}" type="presParOf" srcId="{6FEAFC99-AFF4-439F-8F68-EFAD62478D03}" destId="{E66F266A-B785-49BF-AD95-87719E1C1816}" srcOrd="18" destOrd="0" presId="urn:microsoft.com/office/officeart/2005/8/layout/radial1"/>
    <dgm:cxn modelId="{DD9FAF39-332D-4666-BEC8-9D3EC815D867}" type="presParOf" srcId="{6FEAFC99-AFF4-439F-8F68-EFAD62478D03}" destId="{4BECB730-AB33-4EAD-8AC9-3C49E6CC86D3}" srcOrd="19" destOrd="0" presId="urn:microsoft.com/office/officeart/2005/8/layout/radial1"/>
    <dgm:cxn modelId="{45AAF387-86F1-4BEF-8624-6F35EC3C6741}" type="presParOf" srcId="{4BECB730-AB33-4EAD-8AC9-3C49E6CC86D3}" destId="{FE6ABAEC-C11E-46C6-85D0-33DC56B630C5}" srcOrd="0" destOrd="0" presId="urn:microsoft.com/office/officeart/2005/8/layout/radial1"/>
    <dgm:cxn modelId="{A7534CFB-CF4E-4369-A0E0-EA34574FB698}" type="presParOf" srcId="{6FEAFC99-AFF4-439F-8F68-EFAD62478D03}" destId="{E79DB258-6B0B-48C6-A813-A60F97146623}" srcOrd="2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2C1682-52B3-4203-A48C-9E9A2ADBEA47}">
      <dsp:nvSpPr>
        <dsp:cNvPr id="0" name=""/>
        <dsp:cNvSpPr/>
      </dsp:nvSpPr>
      <dsp:spPr>
        <a:xfrm>
          <a:off x="7701" y="341739"/>
          <a:ext cx="2301999" cy="25931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Standalone and disparate systems with no integration but centrally developed and managed</a:t>
          </a:r>
          <a:endParaRPr lang="en-US" sz="1800" kern="1200" dirty="0"/>
        </a:p>
      </dsp:txBody>
      <dsp:txXfrm>
        <a:off x="7701" y="341739"/>
        <a:ext cx="2301999" cy="2593120"/>
      </dsp:txXfrm>
    </dsp:sp>
    <dsp:sp modelId="{FFFC8960-EA36-4ECE-9DCA-B9EAC3A4EF45}">
      <dsp:nvSpPr>
        <dsp:cNvPr id="0" name=""/>
        <dsp:cNvSpPr/>
      </dsp:nvSpPr>
      <dsp:spPr>
        <a:xfrm>
          <a:off x="2539900" y="1352851"/>
          <a:ext cx="488023" cy="5708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2539900" y="1352851"/>
        <a:ext cx="488023" cy="570895"/>
      </dsp:txXfrm>
    </dsp:sp>
    <dsp:sp modelId="{1D738349-1806-4991-ABC3-2D23CD83BF4B}">
      <dsp:nvSpPr>
        <dsp:cNvPr id="0" name=""/>
        <dsp:cNvSpPr/>
      </dsp:nvSpPr>
      <dsp:spPr>
        <a:xfrm>
          <a:off x="3230500" y="341739"/>
          <a:ext cx="2301999" cy="259312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/>
            <a:t>SPAN</a:t>
          </a:r>
        </a:p>
        <a:p>
          <a:pPr marL="0"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kern="1200" dirty="0" smtClean="0"/>
            <a:t>Implementing Core Accounting as part of </a:t>
          </a:r>
          <a:r>
            <a:rPr lang="en-US" sz="1800" kern="1200" dirty="0" err="1" smtClean="0"/>
            <a:t>IFMIS</a:t>
          </a:r>
          <a:r>
            <a:rPr lang="en-US" sz="1800" kern="1200" dirty="0" smtClean="0"/>
            <a:t> integrating the processes of Budget and Treasury and taking feeds from others </a:t>
          </a:r>
          <a:endParaRPr lang="en-US" sz="1800" kern="1200" dirty="0"/>
        </a:p>
      </dsp:txBody>
      <dsp:txXfrm>
        <a:off x="3230500" y="341739"/>
        <a:ext cx="2301999" cy="2593120"/>
      </dsp:txXfrm>
    </dsp:sp>
    <dsp:sp modelId="{5743692D-38B2-42A5-A59A-EC5B772DD97B}">
      <dsp:nvSpPr>
        <dsp:cNvPr id="0" name=""/>
        <dsp:cNvSpPr/>
      </dsp:nvSpPr>
      <dsp:spPr>
        <a:xfrm>
          <a:off x="5762699" y="1352851"/>
          <a:ext cx="488023" cy="57089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5762699" y="1352851"/>
        <a:ext cx="488023" cy="570895"/>
      </dsp:txXfrm>
    </dsp:sp>
    <dsp:sp modelId="{DF875392-1A6D-4806-8C96-0C0180558786}">
      <dsp:nvSpPr>
        <dsp:cNvPr id="0" name=""/>
        <dsp:cNvSpPr/>
      </dsp:nvSpPr>
      <dsp:spPr>
        <a:xfrm>
          <a:off x="6453299" y="341739"/>
          <a:ext cx="2301999" cy="2593120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Enhanced systems for performance based budgeting, medium term expenditure </a:t>
          </a:r>
          <a:r>
            <a:rPr lang="en-US" sz="1800" kern="1200" dirty="0" smtClean="0">
              <a:solidFill>
                <a:schemeClr val="tx1"/>
              </a:solidFill>
            </a:rPr>
            <a:t>framework, and financial reporting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6453299" y="341739"/>
        <a:ext cx="2301999" cy="25931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5EA9E6-4F10-4033-B455-D23FCFCB7297}">
      <dsp:nvSpPr>
        <dsp:cNvPr id="0" name=""/>
        <dsp:cNvSpPr/>
      </dsp:nvSpPr>
      <dsp:spPr>
        <a:xfrm>
          <a:off x="442743" y="751543"/>
          <a:ext cx="2672319" cy="25609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60000"/>
            <a:lumOff val="40000"/>
            <a:alpha val="7500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27 systems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14 belong to DG Budget and DG Treasury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13 belong to Spending units, Revenue, Debt, etc</a:t>
          </a:r>
          <a:endParaRPr lang="en-US" sz="1200" kern="1200" dirty="0"/>
        </a:p>
      </dsp:txBody>
      <dsp:txXfrm>
        <a:off x="1110823" y="751543"/>
        <a:ext cx="2004239" cy="2560913"/>
      </dsp:txXfrm>
    </dsp:sp>
    <dsp:sp modelId="{63B8A971-58EE-4A91-B41B-AF4139A56B3B}">
      <dsp:nvSpPr>
        <dsp:cNvPr id="0" name=""/>
        <dsp:cNvSpPr/>
      </dsp:nvSpPr>
      <dsp:spPr>
        <a:xfrm>
          <a:off x="4511" y="1468343"/>
          <a:ext cx="1127313" cy="1127313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Current</a:t>
          </a:r>
          <a:endParaRPr lang="en-US" sz="1900" kern="1200" dirty="0"/>
        </a:p>
      </dsp:txBody>
      <dsp:txXfrm>
        <a:off x="4511" y="1468343"/>
        <a:ext cx="1127313" cy="1127313"/>
      </dsp:txXfrm>
    </dsp:sp>
    <dsp:sp modelId="{13744CCD-67D9-4232-B60A-78447F307301}">
      <dsp:nvSpPr>
        <dsp:cNvPr id="0" name=""/>
        <dsp:cNvSpPr/>
      </dsp:nvSpPr>
      <dsp:spPr>
        <a:xfrm>
          <a:off x="3644155" y="751543"/>
          <a:ext cx="2672319" cy="25609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75000"/>
            <a:alpha val="7500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14 replaced by SPAN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Many additional processes automated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7 integrated to SPAN</a:t>
          </a:r>
          <a:endParaRPr lang="en-US" sz="1200" kern="1200" dirty="0"/>
        </a:p>
      </dsp:txBody>
      <dsp:txXfrm>
        <a:off x="4312235" y="751543"/>
        <a:ext cx="2004239" cy="2560913"/>
      </dsp:txXfrm>
    </dsp:sp>
    <dsp:sp modelId="{99052673-24A3-4DE8-95F0-91F210AD769F}">
      <dsp:nvSpPr>
        <dsp:cNvPr id="0" name=""/>
        <dsp:cNvSpPr/>
      </dsp:nvSpPr>
      <dsp:spPr>
        <a:xfrm>
          <a:off x="3172555" y="1468343"/>
          <a:ext cx="1127313" cy="1127313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SPAN</a:t>
          </a:r>
          <a:endParaRPr lang="en-US" sz="1900" kern="1200" dirty="0"/>
        </a:p>
      </dsp:txBody>
      <dsp:txXfrm>
        <a:off x="3172555" y="1468343"/>
        <a:ext cx="1127313" cy="1127313"/>
      </dsp:txXfrm>
    </dsp:sp>
    <dsp:sp modelId="{B461AFE6-8250-419B-BF62-56E09998C9FD}">
      <dsp:nvSpPr>
        <dsp:cNvPr id="0" name=""/>
        <dsp:cNvSpPr/>
      </dsp:nvSpPr>
      <dsp:spPr>
        <a:xfrm>
          <a:off x="6851962" y="751543"/>
          <a:ext cx="2368237" cy="25609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50000"/>
            <a:alpha val="7500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More integration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More  automation</a:t>
          </a:r>
          <a:endParaRPr lang="en-US" sz="1200" kern="1200" dirty="0"/>
        </a:p>
      </dsp:txBody>
      <dsp:txXfrm>
        <a:off x="7444021" y="751543"/>
        <a:ext cx="1776178" cy="2560913"/>
      </dsp:txXfrm>
    </dsp:sp>
    <dsp:sp modelId="{D2275314-7E79-4CB1-A0B8-37D52EB61954}">
      <dsp:nvSpPr>
        <dsp:cNvPr id="0" name=""/>
        <dsp:cNvSpPr/>
      </dsp:nvSpPr>
      <dsp:spPr>
        <a:xfrm>
          <a:off x="6340599" y="1468343"/>
          <a:ext cx="1127313" cy="1127313"/>
        </a:xfrm>
        <a:prstGeom prst="ellipse">
          <a:avLst/>
        </a:prstGeom>
        <a:solidFill>
          <a:schemeClr val="accent2">
            <a:lumMod val="50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Post SPAN</a:t>
          </a:r>
          <a:endParaRPr lang="en-US" sz="1900" kern="1200" dirty="0"/>
        </a:p>
      </dsp:txBody>
      <dsp:txXfrm>
        <a:off x="6340599" y="1468343"/>
        <a:ext cx="1127313" cy="112731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5566D2-8DCB-4284-A818-02C2E3D04319}">
      <dsp:nvSpPr>
        <dsp:cNvPr id="0" name=""/>
        <dsp:cNvSpPr/>
      </dsp:nvSpPr>
      <dsp:spPr>
        <a:xfrm>
          <a:off x="817" y="0"/>
          <a:ext cx="2361382" cy="26617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i="0" kern="1200" baseline="0" dirty="0" smtClean="0">
              <a:solidFill>
                <a:schemeClr val="tx1"/>
              </a:solidFill>
            </a:rPr>
            <a:t>SPAN  Scope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817" y="0"/>
        <a:ext cx="2361382" cy="266175"/>
      </dsp:txXfrm>
    </dsp:sp>
    <dsp:sp modelId="{CFF4012E-8891-4AB5-8982-04EA125758DE}">
      <dsp:nvSpPr>
        <dsp:cNvPr id="0" name=""/>
        <dsp:cNvSpPr/>
      </dsp:nvSpPr>
      <dsp:spPr>
        <a:xfrm>
          <a:off x="4" y="469893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i="0" kern="1200" baseline="0" dirty="0" smtClean="0">
              <a:solidFill>
                <a:schemeClr val="tx1"/>
              </a:solidFill>
            </a:rPr>
            <a:t>COTS Solution</a:t>
          </a:r>
          <a:endParaRPr lang="en-US" sz="1100" b="1" kern="1200" dirty="0">
            <a:solidFill>
              <a:schemeClr val="tx1"/>
            </a:solidFill>
          </a:endParaRPr>
        </a:p>
      </dsp:txBody>
      <dsp:txXfrm>
        <a:off x="4" y="469893"/>
        <a:ext cx="735880" cy="441528"/>
      </dsp:txXfrm>
    </dsp:sp>
    <dsp:sp modelId="{6F6C202C-D922-451D-987A-A4F44E219B48}">
      <dsp:nvSpPr>
        <dsp:cNvPr id="0" name=""/>
        <dsp:cNvSpPr/>
      </dsp:nvSpPr>
      <dsp:spPr>
        <a:xfrm>
          <a:off x="809472" y="469893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Collaboration Environment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09472" y="469893"/>
        <a:ext cx="735880" cy="441528"/>
      </dsp:txXfrm>
    </dsp:sp>
    <dsp:sp modelId="{A475AF71-0C94-4A4D-85A6-ED8C14FE9B7B}">
      <dsp:nvSpPr>
        <dsp:cNvPr id="0" name=""/>
        <dsp:cNvSpPr/>
      </dsp:nvSpPr>
      <dsp:spPr>
        <a:xfrm>
          <a:off x="1618941" y="469893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Hardware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618941" y="469893"/>
        <a:ext cx="735880" cy="441528"/>
      </dsp:txXfrm>
    </dsp:sp>
    <dsp:sp modelId="{055E10D0-1498-4BB0-8726-4EC13A38B0E0}">
      <dsp:nvSpPr>
        <dsp:cNvPr id="0" name=""/>
        <dsp:cNvSpPr/>
      </dsp:nvSpPr>
      <dsp:spPr>
        <a:xfrm>
          <a:off x="4" y="1028146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Systems Software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4" y="1028146"/>
        <a:ext cx="735880" cy="441528"/>
      </dsp:txXfrm>
    </dsp:sp>
    <dsp:sp modelId="{CFBA4DAC-CBC5-415D-AB50-78A49D87F91B}">
      <dsp:nvSpPr>
        <dsp:cNvPr id="0" name=""/>
        <dsp:cNvSpPr/>
      </dsp:nvSpPr>
      <dsp:spPr>
        <a:xfrm>
          <a:off x="809472" y="1028146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LAN &amp; Cabling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09472" y="1028146"/>
        <a:ext cx="735880" cy="441528"/>
      </dsp:txXfrm>
    </dsp:sp>
    <dsp:sp modelId="{79CAFB8C-726C-4427-B50A-4833D1F51CAF}">
      <dsp:nvSpPr>
        <dsp:cNvPr id="0" name=""/>
        <dsp:cNvSpPr/>
      </dsp:nvSpPr>
      <dsp:spPr>
        <a:xfrm>
          <a:off x="1618941" y="1028146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WAN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618941" y="1028146"/>
        <a:ext cx="735880" cy="441528"/>
      </dsp:txXfrm>
    </dsp:sp>
    <dsp:sp modelId="{9ECD49EF-10D8-426C-B9AD-86C021572C95}">
      <dsp:nvSpPr>
        <dsp:cNvPr id="0" name=""/>
        <dsp:cNvSpPr/>
      </dsp:nvSpPr>
      <dsp:spPr>
        <a:xfrm>
          <a:off x="809472" y="1581521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Data Centre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09472" y="1581521"/>
        <a:ext cx="735880" cy="44152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077B19-3FDF-469C-82C6-4EAB22BB3BE9}">
      <dsp:nvSpPr>
        <dsp:cNvPr id="0" name=""/>
        <dsp:cNvSpPr/>
      </dsp:nvSpPr>
      <dsp:spPr>
        <a:xfrm>
          <a:off x="0" y="9380"/>
          <a:ext cx="2476499" cy="2874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COTS Functionality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0" y="9380"/>
        <a:ext cx="2476499" cy="287412"/>
      </dsp:txXfrm>
    </dsp:sp>
    <dsp:sp modelId="{1FB390F8-A4C8-4D06-A324-D8768F175B6C}">
      <dsp:nvSpPr>
        <dsp:cNvPr id="0" name=""/>
        <dsp:cNvSpPr/>
      </dsp:nvSpPr>
      <dsp:spPr>
        <a:xfrm>
          <a:off x="5804" y="48593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Budget Preparation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5804" y="485933"/>
        <a:ext cx="770278" cy="462167"/>
      </dsp:txXfrm>
    </dsp:sp>
    <dsp:sp modelId="{D3305DDA-FD09-4A49-BEB3-293E6E1A99E2}">
      <dsp:nvSpPr>
        <dsp:cNvPr id="0" name=""/>
        <dsp:cNvSpPr/>
      </dsp:nvSpPr>
      <dsp:spPr>
        <a:xfrm>
          <a:off x="853110" y="48593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Commitment Management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53110" y="485933"/>
        <a:ext cx="770278" cy="462167"/>
      </dsp:txXfrm>
    </dsp:sp>
    <dsp:sp modelId="{87FEDADC-0B9C-4848-89B8-7CD3B1C6AB29}">
      <dsp:nvSpPr>
        <dsp:cNvPr id="0" name=""/>
        <dsp:cNvSpPr/>
      </dsp:nvSpPr>
      <dsp:spPr>
        <a:xfrm>
          <a:off x="1700417" y="48593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Management of Spending Authority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700417" y="485933"/>
        <a:ext cx="770278" cy="462167"/>
      </dsp:txXfrm>
    </dsp:sp>
    <dsp:sp modelId="{B267A768-71F8-44D7-B9DE-D4DA34E62E01}">
      <dsp:nvSpPr>
        <dsp:cNvPr id="0" name=""/>
        <dsp:cNvSpPr/>
      </dsp:nvSpPr>
      <dsp:spPr>
        <a:xfrm>
          <a:off x="5804" y="1025128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Payments Management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5804" y="1025128"/>
        <a:ext cx="770278" cy="462167"/>
      </dsp:txXfrm>
    </dsp:sp>
    <dsp:sp modelId="{485B3AA8-A981-4DBD-8515-0F9F6694468A}">
      <dsp:nvSpPr>
        <dsp:cNvPr id="0" name=""/>
        <dsp:cNvSpPr/>
      </dsp:nvSpPr>
      <dsp:spPr>
        <a:xfrm>
          <a:off x="853110" y="1025128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Processing of Government Receipts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53110" y="1025128"/>
        <a:ext cx="770278" cy="462167"/>
      </dsp:txXfrm>
    </dsp:sp>
    <dsp:sp modelId="{98B213A6-E2CD-4C8A-8042-9F7A24A162F3}">
      <dsp:nvSpPr>
        <dsp:cNvPr id="0" name=""/>
        <dsp:cNvSpPr/>
      </dsp:nvSpPr>
      <dsp:spPr>
        <a:xfrm>
          <a:off x="1700417" y="1025128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GL &amp; Chart of Accounts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700417" y="1025128"/>
        <a:ext cx="770278" cy="462167"/>
      </dsp:txXfrm>
    </dsp:sp>
    <dsp:sp modelId="{72A49145-2F9B-4EAF-B8AE-7A3337205E2B}">
      <dsp:nvSpPr>
        <dsp:cNvPr id="0" name=""/>
        <dsp:cNvSpPr/>
      </dsp:nvSpPr>
      <dsp:spPr>
        <a:xfrm>
          <a:off x="5804" y="156432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Cash Planning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5804" y="1564323"/>
        <a:ext cx="770278" cy="462167"/>
      </dsp:txXfrm>
    </dsp:sp>
    <dsp:sp modelId="{43072001-F192-4896-8D96-7B6205AF6AC2}">
      <dsp:nvSpPr>
        <dsp:cNvPr id="0" name=""/>
        <dsp:cNvSpPr/>
      </dsp:nvSpPr>
      <dsp:spPr>
        <a:xfrm>
          <a:off x="853110" y="156432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Reporting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53110" y="1564323"/>
        <a:ext cx="770278" cy="462167"/>
      </dsp:txXfrm>
    </dsp:sp>
    <dsp:sp modelId="{2D4AEC78-8CB3-40EB-B270-B76A31AF4635}">
      <dsp:nvSpPr>
        <dsp:cNvPr id="0" name=""/>
        <dsp:cNvSpPr/>
      </dsp:nvSpPr>
      <dsp:spPr>
        <a:xfrm>
          <a:off x="1700417" y="156432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Maintenance of Reference Information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700417" y="1564323"/>
        <a:ext cx="770278" cy="46216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57B005-4D84-4F09-AFFF-0CCCDA6F1A57}">
      <dsp:nvSpPr>
        <dsp:cNvPr id="0" name=""/>
        <dsp:cNvSpPr/>
      </dsp:nvSpPr>
      <dsp:spPr>
        <a:xfrm rot="16200000">
          <a:off x="-955139" y="1527984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DATA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-955139" y="1527984"/>
        <a:ext cx="2318004" cy="307362"/>
      </dsp:txXfrm>
    </dsp:sp>
    <dsp:sp modelId="{17D786CD-DB9E-4756-B314-B75033D193BF}">
      <dsp:nvSpPr>
        <dsp:cNvPr id="0" name=""/>
        <dsp:cNvSpPr/>
      </dsp:nvSpPr>
      <dsp:spPr>
        <a:xfrm>
          <a:off x="357543" y="522663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Data Model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Common Definitions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Single Collection Point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Universal Application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Consistent Naming Conventions for Data Elements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Common Data Dictionary</a:t>
          </a:r>
        </a:p>
      </dsp:txBody>
      <dsp:txXfrm>
        <a:off x="357543" y="522663"/>
        <a:ext cx="1530988" cy="2318004"/>
      </dsp:txXfrm>
    </dsp:sp>
    <dsp:sp modelId="{1DD2E7D6-DC83-4966-AC55-71BB4D6AA1DF}">
      <dsp:nvSpPr>
        <dsp:cNvPr id="0" name=""/>
        <dsp:cNvSpPr/>
      </dsp:nvSpPr>
      <dsp:spPr>
        <a:xfrm>
          <a:off x="50181" y="116945"/>
          <a:ext cx="614724" cy="61472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80D1576-E719-492D-99FF-B026190EB50F}">
      <dsp:nvSpPr>
        <dsp:cNvPr id="0" name=""/>
        <dsp:cNvSpPr/>
      </dsp:nvSpPr>
      <dsp:spPr>
        <a:xfrm rot="16200000">
          <a:off x="1294222" y="1527984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APPLICATION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1294222" y="1527984"/>
        <a:ext cx="2318004" cy="307362"/>
      </dsp:txXfrm>
    </dsp:sp>
    <dsp:sp modelId="{2E783974-78B0-4968-9E2E-DE2486FC17FF}">
      <dsp:nvSpPr>
        <dsp:cNvPr id="0" name=""/>
        <dsp:cNvSpPr/>
      </dsp:nvSpPr>
      <dsp:spPr>
        <a:xfrm>
          <a:off x="2606905" y="522663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Derived Values Transfer Between Modules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Minimum Reconciliation Required to Ensure Data Integrity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Customisation Tools and Techniques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Code Shared Among Modules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Shared Business Rules</a:t>
          </a:r>
          <a:endParaRPr kumimoji="0" lang="en-US" sz="1000" b="0" i="0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sp:txBody>
      <dsp:txXfrm>
        <a:off x="2606905" y="522663"/>
        <a:ext cx="1530988" cy="2318004"/>
      </dsp:txXfrm>
    </dsp:sp>
    <dsp:sp modelId="{94B58011-0218-40FA-953B-3826DD836D42}">
      <dsp:nvSpPr>
        <dsp:cNvPr id="0" name=""/>
        <dsp:cNvSpPr/>
      </dsp:nvSpPr>
      <dsp:spPr>
        <a:xfrm>
          <a:off x="2299543" y="116945"/>
          <a:ext cx="614724" cy="61472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EEDAA0E-B9C4-420F-9E16-8E588486682E}">
      <dsp:nvSpPr>
        <dsp:cNvPr id="0" name=""/>
        <dsp:cNvSpPr/>
      </dsp:nvSpPr>
      <dsp:spPr>
        <a:xfrm rot="16200000">
          <a:off x="3543584" y="1542171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PRESENTATION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3543584" y="1542171"/>
        <a:ext cx="2318004" cy="307362"/>
      </dsp:txXfrm>
    </dsp:sp>
    <dsp:sp modelId="{B61BE7B0-EE9F-485E-9ABA-CBA7A7966392}">
      <dsp:nvSpPr>
        <dsp:cNvPr id="0" name=""/>
        <dsp:cNvSpPr/>
      </dsp:nvSpPr>
      <dsp:spPr>
        <a:xfrm>
          <a:off x="4856267" y="536850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Headings on Screens and Reports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Navigation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Look and Feel for Screens and Reports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Single Authentication</a:t>
          </a:r>
          <a:endParaRPr kumimoji="0" lang="en-US" sz="1000" b="0" i="0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sp:txBody>
      <dsp:txXfrm>
        <a:off x="4856267" y="536850"/>
        <a:ext cx="1530988" cy="2318004"/>
      </dsp:txXfrm>
    </dsp:sp>
    <dsp:sp modelId="{64EB3CD8-162E-413E-B18B-809335AB75A2}">
      <dsp:nvSpPr>
        <dsp:cNvPr id="0" name=""/>
        <dsp:cNvSpPr/>
      </dsp:nvSpPr>
      <dsp:spPr>
        <a:xfrm>
          <a:off x="4548905" y="116945"/>
          <a:ext cx="614724" cy="643099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7A330A9-5CCB-46A7-92FB-6E99DC316690}">
      <dsp:nvSpPr>
        <dsp:cNvPr id="0" name=""/>
        <dsp:cNvSpPr/>
      </dsp:nvSpPr>
      <dsp:spPr>
        <a:xfrm rot="16200000">
          <a:off x="5792946" y="1527984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OPERATIONAL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5792946" y="1527984"/>
        <a:ext cx="2318004" cy="307362"/>
      </dsp:txXfrm>
    </dsp:sp>
    <dsp:sp modelId="{AFAE9DB1-F704-43D0-B67A-905ED9DA5FEE}">
      <dsp:nvSpPr>
        <dsp:cNvPr id="0" name=""/>
        <dsp:cNvSpPr/>
      </dsp:nvSpPr>
      <dsp:spPr>
        <a:xfrm>
          <a:off x="7105629" y="522663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Single Security and Rights Administration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Interface to External Environment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Implementation of New Releases of Components Handled Consistently</a:t>
          </a:r>
          <a:endParaRPr kumimoji="0" lang="en-GB" sz="1000" b="1" i="1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Common Job Scheduling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Common Set of Hardware/Software/ Communications Platforms/Protocols</a:t>
          </a:r>
          <a:endParaRPr kumimoji="0" lang="en-US" sz="1000" b="0" i="0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sp:txBody>
      <dsp:txXfrm>
        <a:off x="7105629" y="522663"/>
        <a:ext cx="1530988" cy="2318004"/>
      </dsp:txXfrm>
    </dsp:sp>
    <dsp:sp modelId="{4EA78E3D-2A2B-4B55-A1E1-1F522B9FD5AB}">
      <dsp:nvSpPr>
        <dsp:cNvPr id="0" name=""/>
        <dsp:cNvSpPr/>
      </dsp:nvSpPr>
      <dsp:spPr>
        <a:xfrm>
          <a:off x="6798267" y="116945"/>
          <a:ext cx="614724" cy="614724"/>
        </a:xfrm>
        <a:prstGeom prst="rect">
          <a:avLst/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tint val="5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37DBA4-1588-42AC-B2AE-DE3D46036370}">
      <dsp:nvSpPr>
        <dsp:cNvPr id="0" name=""/>
        <dsp:cNvSpPr/>
      </dsp:nvSpPr>
      <dsp:spPr>
        <a:xfrm>
          <a:off x="3274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Who</a:t>
          </a:r>
          <a:endParaRPr lang="en-US" sz="1300" b="1" kern="1200" dirty="0"/>
        </a:p>
      </dsp:txBody>
      <dsp:txXfrm>
        <a:off x="3274" y="0"/>
        <a:ext cx="1148953" cy="1219200"/>
      </dsp:txXfrm>
    </dsp:sp>
    <dsp:sp modelId="{8AB3108C-8C8E-4065-A7AC-63B9F7858D04}">
      <dsp:nvSpPr>
        <dsp:cNvPr id="0" name=""/>
        <dsp:cNvSpPr/>
      </dsp:nvSpPr>
      <dsp:spPr>
        <a:xfrm>
          <a:off x="118169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What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18169" y="1219547"/>
        <a:ext cx="919162" cy="798413"/>
      </dsp:txXfrm>
    </dsp:sp>
    <dsp:sp modelId="{04E802AF-AE26-468A-83BA-AB45A933F60F}">
      <dsp:nvSpPr>
        <dsp:cNvPr id="0" name=""/>
        <dsp:cNvSpPr/>
      </dsp:nvSpPr>
      <dsp:spPr>
        <a:xfrm>
          <a:off x="118169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How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18169" y="2140793"/>
        <a:ext cx="919162" cy="798413"/>
      </dsp:txXfrm>
    </dsp:sp>
    <dsp:sp modelId="{DD720077-52D0-4E17-8162-27CD4AD7A38A}">
      <dsp:nvSpPr>
        <dsp:cNvPr id="0" name=""/>
        <dsp:cNvSpPr/>
      </dsp:nvSpPr>
      <dsp:spPr>
        <a:xfrm>
          <a:off x="118169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Target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18169" y="3062039"/>
        <a:ext cx="919162" cy="798413"/>
      </dsp:txXfrm>
    </dsp:sp>
    <dsp:sp modelId="{8E57C753-4538-4631-A93E-C30900C14171}">
      <dsp:nvSpPr>
        <dsp:cNvPr id="0" name=""/>
        <dsp:cNvSpPr/>
      </dsp:nvSpPr>
      <dsp:spPr>
        <a:xfrm>
          <a:off x="1238398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Leaders (Minister, Director Generals)</a:t>
          </a:r>
          <a:endParaRPr lang="en-US" sz="1300" b="1" kern="1200" dirty="0"/>
        </a:p>
      </dsp:txBody>
      <dsp:txXfrm>
        <a:off x="1238398" y="0"/>
        <a:ext cx="1148953" cy="1219200"/>
      </dsp:txXfrm>
    </dsp:sp>
    <dsp:sp modelId="{C5267B8A-86EC-42B2-ADA3-AEE77E423C12}">
      <dsp:nvSpPr>
        <dsp:cNvPr id="0" name=""/>
        <dsp:cNvSpPr/>
      </dsp:nvSpPr>
      <dsp:spPr>
        <a:xfrm>
          <a:off x="1353294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Urgency for reform and change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353294" y="1219547"/>
        <a:ext cx="919162" cy="798413"/>
      </dsp:txXfrm>
    </dsp:sp>
    <dsp:sp modelId="{59B3C766-B168-4BC1-A1CC-C47CC6E48DE1}">
      <dsp:nvSpPr>
        <dsp:cNvPr id="0" name=""/>
        <dsp:cNvSpPr/>
      </dsp:nvSpPr>
      <dsp:spPr>
        <a:xfrm>
          <a:off x="1353294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Video, Management meetings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353294" y="2140793"/>
        <a:ext cx="919162" cy="798413"/>
      </dsp:txXfrm>
    </dsp:sp>
    <dsp:sp modelId="{EB2D718C-A471-44EE-A035-0847EC1D8DB2}">
      <dsp:nvSpPr>
        <dsp:cNvPr id="0" name=""/>
        <dsp:cNvSpPr/>
      </dsp:nvSpPr>
      <dsp:spPr>
        <a:xfrm>
          <a:off x="1353294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Staff : Video; Directors &amp; Area Mgrs: Mgmt meetings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353294" y="3062039"/>
        <a:ext cx="919162" cy="798413"/>
      </dsp:txXfrm>
    </dsp:sp>
    <dsp:sp modelId="{E22BFF6D-BF17-4569-9629-87A10AA433BA}">
      <dsp:nvSpPr>
        <dsp:cNvPr id="0" name=""/>
        <dsp:cNvSpPr/>
      </dsp:nvSpPr>
      <dsp:spPr>
        <a:xfrm>
          <a:off x="2473523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Leaders (Directors, Area Managers)</a:t>
          </a:r>
          <a:endParaRPr lang="en-US" sz="1300" b="1" kern="1200" dirty="0"/>
        </a:p>
      </dsp:txBody>
      <dsp:txXfrm>
        <a:off x="2473523" y="0"/>
        <a:ext cx="1148953" cy="1219200"/>
      </dsp:txXfrm>
    </dsp:sp>
    <dsp:sp modelId="{8200D872-8E60-49F2-AFAC-F0EDD9501BFF}">
      <dsp:nvSpPr>
        <dsp:cNvPr id="0" name=""/>
        <dsp:cNvSpPr/>
      </dsp:nvSpPr>
      <dsp:spPr>
        <a:xfrm>
          <a:off x="2588418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Benefits, Support, Motivation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588418" y="1219547"/>
        <a:ext cx="919162" cy="798413"/>
      </dsp:txXfrm>
    </dsp:sp>
    <dsp:sp modelId="{C0D81AD9-A210-408F-924F-B8CB04C69474}">
      <dsp:nvSpPr>
        <dsp:cNvPr id="0" name=""/>
        <dsp:cNvSpPr/>
      </dsp:nvSpPr>
      <dsp:spPr>
        <a:xfrm>
          <a:off x="2588418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Local forums, formal meetings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588418" y="2140793"/>
        <a:ext cx="919162" cy="798413"/>
      </dsp:txXfrm>
    </dsp:sp>
    <dsp:sp modelId="{01140E43-FCCF-469B-8FE9-2F6CACCE50FF}">
      <dsp:nvSpPr>
        <dsp:cNvPr id="0" name=""/>
        <dsp:cNvSpPr/>
      </dsp:nvSpPr>
      <dsp:spPr>
        <a:xfrm>
          <a:off x="2588418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Middle managers and staff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588418" y="3062039"/>
        <a:ext cx="919162" cy="798413"/>
      </dsp:txXfrm>
    </dsp:sp>
    <dsp:sp modelId="{CE8B6797-0DFE-41CB-AAF7-0A72E21A4B93}">
      <dsp:nvSpPr>
        <dsp:cNvPr id="0" name=""/>
        <dsp:cNvSpPr/>
      </dsp:nvSpPr>
      <dsp:spPr>
        <a:xfrm>
          <a:off x="3708648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agents (Unit heads, Coordinators)</a:t>
          </a:r>
          <a:endParaRPr lang="en-US" sz="1300" b="1" kern="1200" dirty="0"/>
        </a:p>
      </dsp:txBody>
      <dsp:txXfrm>
        <a:off x="3708648" y="0"/>
        <a:ext cx="1148953" cy="1219200"/>
      </dsp:txXfrm>
    </dsp:sp>
    <dsp:sp modelId="{FBC493F3-4BFE-4466-B00A-C913C16869A9}">
      <dsp:nvSpPr>
        <dsp:cNvPr id="0" name=""/>
        <dsp:cNvSpPr/>
      </dsp:nvSpPr>
      <dsp:spPr>
        <a:xfrm>
          <a:off x="3823543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Support and motivation, status of project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3823543" y="1219547"/>
        <a:ext cx="919162" cy="798413"/>
      </dsp:txXfrm>
    </dsp:sp>
    <dsp:sp modelId="{74B43199-9728-473D-B935-09682A297941}">
      <dsp:nvSpPr>
        <dsp:cNvPr id="0" name=""/>
        <dsp:cNvSpPr/>
      </dsp:nvSpPr>
      <dsp:spPr>
        <a:xfrm>
          <a:off x="3823543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Local meetings, reports, verbal communications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3823543" y="2140793"/>
        <a:ext cx="919162" cy="798413"/>
      </dsp:txXfrm>
    </dsp:sp>
    <dsp:sp modelId="{A6C2445C-C093-42AE-87C5-D01BF6322C14}">
      <dsp:nvSpPr>
        <dsp:cNvPr id="0" name=""/>
        <dsp:cNvSpPr/>
      </dsp:nvSpPr>
      <dsp:spPr>
        <a:xfrm>
          <a:off x="3823543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Change ambassadors, staff of treasury offices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3823543" y="3062039"/>
        <a:ext cx="919162" cy="798413"/>
      </dsp:txXfrm>
    </dsp:sp>
    <dsp:sp modelId="{35F4C6D8-0205-4326-8A23-00FCAD2373E6}">
      <dsp:nvSpPr>
        <dsp:cNvPr id="0" name=""/>
        <dsp:cNvSpPr/>
      </dsp:nvSpPr>
      <dsp:spPr>
        <a:xfrm>
          <a:off x="4943772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agents (Change ambassadors)</a:t>
          </a:r>
          <a:endParaRPr lang="en-US" sz="1300" b="1" kern="1200" dirty="0"/>
        </a:p>
      </dsp:txBody>
      <dsp:txXfrm>
        <a:off x="4943772" y="0"/>
        <a:ext cx="1148953" cy="1219200"/>
      </dsp:txXfrm>
    </dsp:sp>
    <dsp:sp modelId="{7D8E2323-F2F7-4BCF-8C30-1D842E3E52D0}">
      <dsp:nvSpPr>
        <dsp:cNvPr id="0" name=""/>
        <dsp:cNvSpPr/>
      </dsp:nvSpPr>
      <dsp:spPr>
        <a:xfrm>
          <a:off x="5058667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What is in it for you, schedules and unit specific messages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5058667" y="1219547"/>
        <a:ext cx="919162" cy="798413"/>
      </dsp:txXfrm>
    </dsp:sp>
    <dsp:sp modelId="{9D77F783-378E-4A8F-A04E-E17A2C99E840}">
      <dsp:nvSpPr>
        <dsp:cNvPr id="0" name=""/>
        <dsp:cNvSpPr/>
      </dsp:nvSpPr>
      <dsp:spPr>
        <a:xfrm>
          <a:off x="5058667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Face to face, informal gatherings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5058667" y="2140793"/>
        <a:ext cx="919162" cy="798413"/>
      </dsp:txXfrm>
    </dsp:sp>
    <dsp:sp modelId="{D36D35F2-42BF-4234-A069-856F07576CFB}">
      <dsp:nvSpPr>
        <dsp:cNvPr id="0" name=""/>
        <dsp:cNvSpPr/>
      </dsp:nvSpPr>
      <dsp:spPr>
        <a:xfrm>
          <a:off x="5058667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Staff of the unit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5058667" y="3062039"/>
        <a:ext cx="919162" cy="79841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E7AE7F-4C65-4ACF-97F8-95563C79AED0}">
      <dsp:nvSpPr>
        <dsp:cNvPr id="0" name=""/>
        <dsp:cNvSpPr/>
      </dsp:nvSpPr>
      <dsp:spPr>
        <a:xfrm>
          <a:off x="1796056" y="1072159"/>
          <a:ext cx="1360886" cy="1360880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Transition Plan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1796056" y="1072159"/>
        <a:ext cx="1360886" cy="1360880"/>
      </dsp:txXfrm>
    </dsp:sp>
    <dsp:sp modelId="{291D4465-6609-41E6-9B46-36603DD44314}">
      <dsp:nvSpPr>
        <dsp:cNvPr id="0" name=""/>
        <dsp:cNvSpPr/>
      </dsp:nvSpPr>
      <dsp:spPr>
        <a:xfrm rot="16200000">
          <a:off x="2368847" y="952386"/>
          <a:ext cx="215304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15304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6200000">
        <a:off x="2471117" y="959125"/>
        <a:ext cx="10765" cy="10765"/>
      </dsp:txXfrm>
    </dsp:sp>
    <dsp:sp modelId="{8FFB984E-BF67-40D0-9819-1BFF58F0FE4C}">
      <dsp:nvSpPr>
        <dsp:cNvPr id="0" name=""/>
        <dsp:cNvSpPr/>
      </dsp:nvSpPr>
      <dsp:spPr>
        <a:xfrm>
          <a:off x="1897539" y="-161893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Transition Architecture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1897539" y="-161893"/>
        <a:ext cx="1157921" cy="1018748"/>
      </dsp:txXfrm>
    </dsp:sp>
    <dsp:sp modelId="{C2233F70-E11F-4B43-96B4-EB565B05787D}">
      <dsp:nvSpPr>
        <dsp:cNvPr id="0" name=""/>
        <dsp:cNvSpPr/>
      </dsp:nvSpPr>
      <dsp:spPr>
        <a:xfrm rot="18642928">
          <a:off x="2873407" y="1122392"/>
          <a:ext cx="270040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70040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8642928">
        <a:off x="3001677" y="1127763"/>
        <a:ext cx="13502" cy="13502"/>
      </dsp:txXfrm>
    </dsp:sp>
    <dsp:sp modelId="{9C331198-A8F0-4C19-AAA6-AEF2351A6CDD}">
      <dsp:nvSpPr>
        <dsp:cNvPr id="0" name=""/>
        <dsp:cNvSpPr/>
      </dsp:nvSpPr>
      <dsp:spPr>
        <a:xfrm>
          <a:off x="2832909" y="106463"/>
          <a:ext cx="1243787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tx1"/>
              </a:solidFill>
            </a:rPr>
            <a:t>Conversion Plan</a:t>
          </a:r>
          <a:endParaRPr lang="en-US" sz="800" b="1" kern="1200" dirty="0">
            <a:solidFill>
              <a:schemeClr val="tx1"/>
            </a:solidFill>
          </a:endParaRPr>
        </a:p>
      </dsp:txBody>
      <dsp:txXfrm>
        <a:off x="2832909" y="106463"/>
        <a:ext cx="1243787" cy="1018748"/>
      </dsp:txXfrm>
    </dsp:sp>
    <dsp:sp modelId="{B2CCE5AE-D4E4-4F75-8764-F608FCC9C658}">
      <dsp:nvSpPr>
        <dsp:cNvPr id="0" name=""/>
        <dsp:cNvSpPr/>
      </dsp:nvSpPr>
      <dsp:spPr>
        <a:xfrm rot="20520000">
          <a:off x="3119880" y="1506474"/>
          <a:ext cx="15361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5361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20520000">
        <a:off x="3192849" y="1514755"/>
        <a:ext cx="7680" cy="7680"/>
      </dsp:txXfrm>
    </dsp:sp>
    <dsp:sp modelId="{D6249E68-E099-42E6-8423-19D4ADAB0183}">
      <dsp:nvSpPr>
        <dsp:cNvPr id="0" name=""/>
        <dsp:cNvSpPr/>
      </dsp:nvSpPr>
      <dsp:spPr>
        <a:xfrm>
          <a:off x="3233886" y="809019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Communication Plan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3233886" y="809019"/>
        <a:ext cx="1157921" cy="1018748"/>
      </dsp:txXfrm>
    </dsp:sp>
    <dsp:sp modelId="{1E5E063E-774B-4C5E-9B89-CC1A2A21D4E4}">
      <dsp:nvSpPr>
        <dsp:cNvPr id="0" name=""/>
        <dsp:cNvSpPr/>
      </dsp:nvSpPr>
      <dsp:spPr>
        <a:xfrm rot="1080000">
          <a:off x="3119660" y="1975869"/>
          <a:ext cx="162593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62593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080000">
        <a:off x="3196892" y="1983925"/>
        <a:ext cx="8129" cy="8129"/>
      </dsp:txXfrm>
    </dsp:sp>
    <dsp:sp modelId="{AA3B41E6-5942-4E24-8C72-C40E9A19991F}">
      <dsp:nvSpPr>
        <dsp:cNvPr id="0" name=""/>
        <dsp:cNvSpPr/>
      </dsp:nvSpPr>
      <dsp:spPr>
        <a:xfrm>
          <a:off x="3244193" y="1677431"/>
          <a:ext cx="1137308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Training       Plan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3244193" y="1677431"/>
        <a:ext cx="1137308" cy="1018748"/>
      </dsp:txXfrm>
    </dsp:sp>
    <dsp:sp modelId="{5FEA7855-0B22-4285-8C1E-F9B64692ABFD}">
      <dsp:nvSpPr>
        <dsp:cNvPr id="0" name=""/>
        <dsp:cNvSpPr/>
      </dsp:nvSpPr>
      <dsp:spPr>
        <a:xfrm rot="2887877">
          <a:off x="2881164" y="2357980"/>
          <a:ext cx="29755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9755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2887877">
        <a:off x="3022505" y="2362662"/>
        <a:ext cx="14877" cy="14877"/>
      </dsp:txXfrm>
    </dsp:sp>
    <dsp:sp modelId="{DB548205-BEB3-48F1-B444-6A449C32E078}">
      <dsp:nvSpPr>
        <dsp:cNvPr id="0" name=""/>
        <dsp:cNvSpPr/>
      </dsp:nvSpPr>
      <dsp:spPr>
        <a:xfrm>
          <a:off x="2933703" y="2362201"/>
          <a:ext cx="1091387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Infrastructure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2933703" y="2362201"/>
        <a:ext cx="1091387" cy="1018748"/>
      </dsp:txXfrm>
    </dsp:sp>
    <dsp:sp modelId="{B4A40E0B-BF28-42A7-A407-2B12DDAA19D1}">
      <dsp:nvSpPr>
        <dsp:cNvPr id="0" name=""/>
        <dsp:cNvSpPr/>
      </dsp:nvSpPr>
      <dsp:spPr>
        <a:xfrm rot="5400000">
          <a:off x="2368847" y="2528571"/>
          <a:ext cx="215304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15304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5400000">
        <a:off x="2471117" y="2535309"/>
        <a:ext cx="10765" cy="10765"/>
      </dsp:txXfrm>
    </dsp:sp>
    <dsp:sp modelId="{BE9561F7-3AD2-4079-9D29-0A5BD5BB773C}">
      <dsp:nvSpPr>
        <dsp:cNvPr id="0" name=""/>
        <dsp:cNvSpPr/>
      </dsp:nvSpPr>
      <dsp:spPr>
        <a:xfrm>
          <a:off x="1897539" y="2648344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Resources and Organization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1897539" y="2648344"/>
        <a:ext cx="1157921" cy="1018748"/>
      </dsp:txXfrm>
    </dsp:sp>
    <dsp:sp modelId="{A6D9B417-C0FB-42C1-A376-DB45B4D2D1D2}">
      <dsp:nvSpPr>
        <dsp:cNvPr id="0" name=""/>
        <dsp:cNvSpPr/>
      </dsp:nvSpPr>
      <dsp:spPr>
        <a:xfrm rot="7810981">
          <a:off x="1832587" y="2355461"/>
          <a:ext cx="249047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49047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7810981">
        <a:off x="1950885" y="2361356"/>
        <a:ext cx="12452" cy="12452"/>
      </dsp:txXfrm>
    </dsp:sp>
    <dsp:sp modelId="{8BE69539-2401-410D-80A6-F67659ADE5B3}">
      <dsp:nvSpPr>
        <dsp:cNvPr id="0" name=""/>
        <dsp:cNvSpPr/>
      </dsp:nvSpPr>
      <dsp:spPr>
        <a:xfrm>
          <a:off x="952498" y="2362202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Pilot Plan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952498" y="2362202"/>
        <a:ext cx="1157921" cy="1018748"/>
      </dsp:txXfrm>
    </dsp:sp>
    <dsp:sp modelId="{F37D2A41-9ED2-4BCF-B474-64F70248B774}">
      <dsp:nvSpPr>
        <dsp:cNvPr id="0" name=""/>
        <dsp:cNvSpPr/>
      </dsp:nvSpPr>
      <dsp:spPr>
        <a:xfrm rot="9720000">
          <a:off x="1679500" y="1974482"/>
          <a:ext cx="15361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5361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9720000">
        <a:off x="1752469" y="1982763"/>
        <a:ext cx="7680" cy="7680"/>
      </dsp:txXfrm>
    </dsp:sp>
    <dsp:sp modelId="{C4E793BD-9F5E-4773-BFEF-24564F5EC29D}">
      <dsp:nvSpPr>
        <dsp:cNvPr id="0" name=""/>
        <dsp:cNvSpPr/>
      </dsp:nvSpPr>
      <dsp:spPr>
        <a:xfrm>
          <a:off x="561191" y="1677431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Testing       Plan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561191" y="1677431"/>
        <a:ext cx="1157921" cy="1018748"/>
      </dsp:txXfrm>
    </dsp:sp>
    <dsp:sp modelId="{0D2414EB-F9A8-414D-8CD8-BD0FF3DAE87E}">
      <dsp:nvSpPr>
        <dsp:cNvPr id="0" name=""/>
        <dsp:cNvSpPr/>
      </dsp:nvSpPr>
      <dsp:spPr>
        <a:xfrm rot="11880000">
          <a:off x="1679500" y="1506474"/>
          <a:ext cx="15361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5361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1880000">
        <a:off x="1752469" y="1514755"/>
        <a:ext cx="7680" cy="7680"/>
      </dsp:txXfrm>
    </dsp:sp>
    <dsp:sp modelId="{E66F266A-B785-49BF-AD95-87719E1C1816}">
      <dsp:nvSpPr>
        <dsp:cNvPr id="0" name=""/>
        <dsp:cNvSpPr/>
      </dsp:nvSpPr>
      <dsp:spPr>
        <a:xfrm>
          <a:off x="561191" y="809019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Rollout       Plan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561191" y="809019"/>
        <a:ext cx="1157921" cy="1018748"/>
      </dsp:txXfrm>
    </dsp:sp>
    <dsp:sp modelId="{4BECB730-AB33-4EAD-8AC9-3C49E6CC86D3}">
      <dsp:nvSpPr>
        <dsp:cNvPr id="0" name=""/>
        <dsp:cNvSpPr/>
      </dsp:nvSpPr>
      <dsp:spPr>
        <a:xfrm rot="14040000">
          <a:off x="1908765" y="1104501"/>
          <a:ext cx="21133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1133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4040000">
        <a:off x="2009152" y="1111339"/>
        <a:ext cx="10566" cy="10566"/>
      </dsp:txXfrm>
    </dsp:sp>
    <dsp:sp modelId="{E79DB258-6B0B-48C6-A813-A60F97146623}">
      <dsp:nvSpPr>
        <dsp:cNvPr id="0" name=""/>
        <dsp:cNvSpPr/>
      </dsp:nvSpPr>
      <dsp:spPr>
        <a:xfrm>
          <a:off x="1129483" y="106460"/>
          <a:ext cx="1042216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Command Centre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1129483" y="106460"/>
        <a:ext cx="1042216" cy="1018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9F298-4849-4681-A50D-0F395061DF02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FDD2-B697-4FE6-A97A-7528FA516A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2E7D35-055D-44E1-A35B-7A911766ACE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2BB38D-BBA9-457B-8312-EFAC35E2C97D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1143000" y="685488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9730" tIns="44865" rIns="89730" bIns="44865" anchor="ctr"/>
          <a:lstStyle/>
          <a:p>
            <a:endParaRPr lang="en-US"/>
          </a:p>
        </p:txBody>
      </p:sp>
      <p:sp>
        <p:nvSpPr>
          <p:cNvPr id="29700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711200"/>
            <a:ext cx="4570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0557" y="4198808"/>
            <a:ext cx="6022492" cy="46672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785"/>
              </a:spcBef>
            </a:pPr>
            <a:endParaRPr lang="en-GB" sz="800" dirty="0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Первая колонка таблицы:</a:t>
            </a:r>
          </a:p>
          <a:p>
            <a:r>
              <a:rPr lang="ru-RU" dirty="0" smtClean="0"/>
              <a:t>Услуги</a:t>
            </a:r>
            <a:r>
              <a:rPr lang="ru-RU" baseline="0" dirty="0" smtClean="0"/>
              <a:t> по обеспечению безопасности </a:t>
            </a:r>
          </a:p>
          <a:p>
            <a:r>
              <a:rPr lang="ru-RU" baseline="0" dirty="0" smtClean="0"/>
              <a:t>Управление Доступом и Идентификацией</a:t>
            </a:r>
          </a:p>
          <a:p>
            <a:r>
              <a:rPr lang="ru-RU" baseline="0" dirty="0" smtClean="0"/>
              <a:t>Ключевая Государственная Инфраструктура</a:t>
            </a:r>
          </a:p>
          <a:p>
            <a:r>
              <a:rPr lang="ru-RU" baseline="0" dirty="0" smtClean="0"/>
              <a:t>Управление цифровыми правами</a:t>
            </a:r>
          </a:p>
          <a:p>
            <a:r>
              <a:rPr lang="ru-RU" baseline="0" dirty="0" smtClean="0"/>
              <a:t>Антивирус и </a:t>
            </a:r>
            <a:r>
              <a:rPr lang="ru-RU" baseline="0" dirty="0" err="1" smtClean="0"/>
              <a:t>антивзлом</a:t>
            </a:r>
            <a:endParaRPr lang="ru-RU" baseline="0" dirty="0" smtClean="0"/>
          </a:p>
          <a:p>
            <a:r>
              <a:rPr lang="ru-RU" baseline="0" dirty="0" smtClean="0"/>
              <a:t> Профилактика несанкционированного доступа  и Обнаружение</a:t>
            </a:r>
          </a:p>
          <a:p>
            <a:r>
              <a:rPr lang="ru-RU" baseline="0" dirty="0" smtClean="0"/>
              <a:t>Брандмауэр</a:t>
            </a:r>
          </a:p>
          <a:p>
            <a:r>
              <a:rPr lang="ru-RU" baseline="0" dirty="0" err="1" smtClean="0"/>
              <a:t>Антиспам</a:t>
            </a:r>
            <a:r>
              <a:rPr lang="ru-RU" baseline="0" dirty="0" smtClean="0"/>
              <a:t> и защита электронной почты</a:t>
            </a:r>
          </a:p>
          <a:p>
            <a:r>
              <a:rPr lang="ru-RU" baseline="0" dirty="0" smtClean="0"/>
              <a:t>Контроль доступа к сети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000" baseline="0" dirty="0" smtClean="0"/>
              <a:t>Ключевая Государственная Инфраструктура</a:t>
            </a:r>
          </a:p>
          <a:p>
            <a:r>
              <a:rPr lang="ru-RU" sz="1000" baseline="0" dirty="0" smtClean="0"/>
              <a:t>Управление цифровыми правами</a:t>
            </a:r>
          </a:p>
          <a:p>
            <a:r>
              <a:rPr lang="ru-RU" sz="1000" baseline="0" dirty="0" smtClean="0"/>
              <a:t>Антивирус и </a:t>
            </a:r>
            <a:r>
              <a:rPr lang="ru-RU" sz="1000" baseline="0" dirty="0" err="1" smtClean="0"/>
              <a:t>антивзлом</a:t>
            </a:r>
            <a:endParaRPr lang="ru-RU" sz="1000" baseline="0" dirty="0" smtClean="0"/>
          </a:p>
          <a:p>
            <a:r>
              <a:rPr lang="ru-RU" sz="1000" baseline="0" dirty="0" smtClean="0"/>
              <a:t> Профилактика несанкционированного доступа  и Обнаружение</a:t>
            </a:r>
          </a:p>
          <a:p>
            <a:r>
              <a:rPr lang="ru-RU" sz="1000" baseline="0" dirty="0" smtClean="0"/>
              <a:t>Брандмауэр</a:t>
            </a:r>
          </a:p>
          <a:p>
            <a:r>
              <a:rPr lang="ru-RU" sz="1000" baseline="0" dirty="0" err="1" smtClean="0"/>
              <a:t>Антиспам</a:t>
            </a:r>
            <a:r>
              <a:rPr lang="ru-RU" sz="1000" baseline="0" dirty="0" smtClean="0"/>
              <a:t> и защита электронной почты</a:t>
            </a:r>
          </a:p>
          <a:p>
            <a:r>
              <a:rPr lang="ru-RU" sz="1000" baseline="0" dirty="0" smtClean="0"/>
              <a:t>Контроль доступа к сети</a:t>
            </a:r>
          </a:p>
          <a:p>
            <a:r>
              <a:rPr lang="ru-RU" sz="1000" baseline="0" dirty="0" smtClean="0"/>
              <a:t>Управление Доступом и Идентификацией</a:t>
            </a:r>
          </a:p>
          <a:p>
            <a:r>
              <a:rPr lang="ru-RU" sz="1000" baseline="0" dirty="0" smtClean="0"/>
              <a:t>Ключевая Государственная Инфраструктура</a:t>
            </a:r>
          </a:p>
          <a:p>
            <a:r>
              <a:rPr lang="ru-RU" sz="1000" baseline="0" dirty="0" smtClean="0"/>
              <a:t>Управление цифровыми правами</a:t>
            </a:r>
          </a:p>
          <a:p>
            <a:r>
              <a:rPr lang="ru-RU" sz="1000" baseline="0" dirty="0" smtClean="0"/>
              <a:t>Антивирус и </a:t>
            </a:r>
            <a:r>
              <a:rPr lang="ru-RU" sz="1000" baseline="0" dirty="0" err="1" smtClean="0"/>
              <a:t>антивзлом</a:t>
            </a:r>
            <a:endParaRPr lang="ru-RU" sz="1000" baseline="0" dirty="0" smtClean="0"/>
          </a:p>
          <a:p>
            <a:r>
              <a:rPr lang="ru-RU" sz="1000" baseline="0" dirty="0" smtClean="0"/>
              <a:t> Профилактика несанкционированного доступа  и Обнаружение</a:t>
            </a:r>
          </a:p>
          <a:p>
            <a:r>
              <a:rPr lang="ru-RU" sz="1000" baseline="0" dirty="0" smtClean="0"/>
              <a:t>Брандмауэр</a:t>
            </a:r>
          </a:p>
          <a:p>
            <a:r>
              <a:rPr lang="ru-RU" sz="1000" baseline="0" dirty="0" err="1" smtClean="0"/>
              <a:t>Антиспам</a:t>
            </a:r>
            <a:r>
              <a:rPr lang="ru-RU" sz="1000" baseline="0" dirty="0" smtClean="0"/>
              <a:t> и защита электронной почты</a:t>
            </a:r>
          </a:p>
          <a:p>
            <a:r>
              <a:rPr lang="ru-RU" sz="1000" baseline="0" dirty="0" smtClean="0"/>
              <a:t>Контроль доступа к сети</a:t>
            </a:r>
          </a:p>
          <a:p>
            <a:endParaRPr lang="ru-RU" sz="1000" dirty="0" smtClean="0"/>
          </a:p>
          <a:p>
            <a:r>
              <a:rPr lang="ru-RU" sz="1000" baseline="0" dirty="0" smtClean="0"/>
              <a:t>Управление Доступом и Идентификацией</a:t>
            </a:r>
          </a:p>
          <a:p>
            <a:r>
              <a:rPr lang="ru-RU" sz="1000" baseline="0" dirty="0" smtClean="0"/>
              <a:t>Ключевая Государственная Инфраструктура</a:t>
            </a:r>
          </a:p>
          <a:p>
            <a:r>
              <a:rPr lang="ru-RU" sz="1000" baseline="0" dirty="0" smtClean="0"/>
              <a:t>Управление цифровыми правами</a:t>
            </a:r>
          </a:p>
          <a:p>
            <a:r>
              <a:rPr lang="ru-RU" sz="1000" baseline="0" dirty="0" smtClean="0"/>
              <a:t>Антивирус и </a:t>
            </a:r>
            <a:r>
              <a:rPr lang="ru-RU" sz="1000" baseline="0" dirty="0" err="1" smtClean="0"/>
              <a:t>антивзлом</a:t>
            </a:r>
            <a:endParaRPr lang="ru-RU" sz="1000" baseline="0" dirty="0" smtClean="0"/>
          </a:p>
          <a:p>
            <a:r>
              <a:rPr lang="ru-RU" sz="1000" baseline="0" dirty="0" smtClean="0"/>
              <a:t> Профилактика несанкционированного доступа  и Обнаружение</a:t>
            </a:r>
          </a:p>
          <a:p>
            <a:r>
              <a:rPr lang="ru-RU" sz="1000" baseline="0" dirty="0" smtClean="0"/>
              <a:t>Брандмауэр</a:t>
            </a:r>
          </a:p>
          <a:p>
            <a:r>
              <a:rPr lang="ru-RU" sz="1000" baseline="0" dirty="0" err="1" smtClean="0"/>
              <a:t>Антиспам</a:t>
            </a:r>
            <a:r>
              <a:rPr lang="ru-RU" sz="1000" baseline="0" dirty="0" smtClean="0"/>
              <a:t> и защита электронной почты</a:t>
            </a:r>
          </a:p>
          <a:p>
            <a:r>
              <a:rPr lang="ru-RU" sz="1000" baseline="0" dirty="0" smtClean="0"/>
              <a:t>Контроль доступа к сети</a:t>
            </a:r>
          </a:p>
          <a:p>
            <a:endParaRPr lang="ru-RU" sz="10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D4AA0FF-7BB4-4E31-980A-CD901A95BA0E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Data" Target="../diagrams/data5.xml"/><Relationship Id="rId3" Type="http://schemas.openxmlformats.org/officeDocument/2006/relationships/image" Target="../media/image2.png"/><Relationship Id="rId21" Type="http://schemas.microsoft.com/office/2007/relationships/diagramDrawing" Target="../diagrams/drawing4.xml"/><Relationship Id="rId7" Type="http://schemas.openxmlformats.org/officeDocument/2006/relationships/diagramQuickStyle" Target="../diagrams/quickStyle3.xml"/><Relationship Id="rId12" Type="http://schemas.openxmlformats.org/officeDocument/2006/relationships/diagramColors" Target="../diagrams/colors4.xml"/><Relationship Id="rId17" Type="http://schemas.openxmlformats.org/officeDocument/2006/relationships/image" Target="../media/image107.jpeg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5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diagramQuickStyle" Target="../diagrams/quickStyle4.xml"/><Relationship Id="rId5" Type="http://schemas.openxmlformats.org/officeDocument/2006/relationships/diagramData" Target="../diagrams/data3.xml"/><Relationship Id="rId15" Type="http://schemas.openxmlformats.org/officeDocument/2006/relationships/diagramQuickStyle" Target="../diagrams/quickStyle5.xml"/><Relationship Id="rId10" Type="http://schemas.openxmlformats.org/officeDocument/2006/relationships/diagramLayout" Target="../diagrams/layout4.xml"/><Relationship Id="rId19" Type="http://schemas.microsoft.com/office/2007/relationships/diagramDrawing" Target="../diagrams/drawing5.xml"/><Relationship Id="rId4" Type="http://schemas.openxmlformats.org/officeDocument/2006/relationships/image" Target="../media/image3.png"/><Relationship Id="rId9" Type="http://schemas.openxmlformats.org/officeDocument/2006/relationships/diagramData" Target="../diagrams/data4.xml"/><Relationship Id="rId1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108.png"/><Relationship Id="rId7" Type="http://schemas.openxmlformats.org/officeDocument/2006/relationships/image" Target="../media/image11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8.xml"/><Relationship Id="rId11" Type="http://schemas.openxmlformats.org/officeDocument/2006/relationships/image" Target="../media/image3.png"/><Relationship Id="rId5" Type="http://schemas.openxmlformats.org/officeDocument/2006/relationships/image" Target="../media/image109.png"/><Relationship Id="rId10" Type="http://schemas.openxmlformats.org/officeDocument/2006/relationships/image" Target="../media/image2.png"/><Relationship Id="rId4" Type="http://schemas.openxmlformats.org/officeDocument/2006/relationships/slide" Target="slide17.xml"/><Relationship Id="rId9" Type="http://schemas.openxmlformats.org/officeDocument/2006/relationships/image" Target="../media/image1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3.png"/><Relationship Id="rId3" Type="http://schemas.openxmlformats.org/officeDocument/2006/relationships/image" Target="../media/image112.png"/><Relationship Id="rId7" Type="http://schemas.openxmlformats.org/officeDocument/2006/relationships/image" Target="../media/image114.png"/><Relationship Id="rId12" Type="http://schemas.openxmlformats.org/officeDocument/2006/relationships/image" Target="../media/image2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11" Type="http://schemas.openxmlformats.org/officeDocument/2006/relationships/slide" Target="slide22.xml"/><Relationship Id="rId5" Type="http://schemas.openxmlformats.org/officeDocument/2006/relationships/image" Target="../media/image113.png"/><Relationship Id="rId10" Type="http://schemas.openxmlformats.org/officeDocument/2006/relationships/image" Target="../media/image116.png"/><Relationship Id="rId4" Type="http://schemas.openxmlformats.org/officeDocument/2006/relationships/slide" Target="slide21.xml"/><Relationship Id="rId9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sudartodwi@depkeu.go.id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.xml"/><Relationship Id="rId7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microsoft.com/office/2007/relationships/diagramDrawing" Target="../diagrams/drawing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7.xml"/><Relationship Id="rId7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microsoft.com/office/2007/relationships/diagramDrawing" Target="../diagrams/drawing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.emf"/><Relationship Id="rId21" Type="http://schemas.openxmlformats.org/officeDocument/2006/relationships/image" Target="../media/image27.emf"/><Relationship Id="rId34" Type="http://schemas.openxmlformats.org/officeDocument/2006/relationships/image" Target="../media/image40.emf"/><Relationship Id="rId42" Type="http://schemas.openxmlformats.org/officeDocument/2006/relationships/image" Target="../media/image48.emf"/><Relationship Id="rId47" Type="http://schemas.openxmlformats.org/officeDocument/2006/relationships/image" Target="../media/image53.emf"/><Relationship Id="rId50" Type="http://schemas.openxmlformats.org/officeDocument/2006/relationships/image" Target="../media/image56.emf"/><Relationship Id="rId55" Type="http://schemas.openxmlformats.org/officeDocument/2006/relationships/image" Target="../media/image61.emf"/><Relationship Id="rId63" Type="http://schemas.openxmlformats.org/officeDocument/2006/relationships/image" Target="../media/image69.emf"/><Relationship Id="rId68" Type="http://schemas.openxmlformats.org/officeDocument/2006/relationships/image" Target="../media/image74.emf"/><Relationship Id="rId76" Type="http://schemas.openxmlformats.org/officeDocument/2006/relationships/image" Target="../media/image82.emf"/><Relationship Id="rId84" Type="http://schemas.openxmlformats.org/officeDocument/2006/relationships/image" Target="../media/image90.emf"/><Relationship Id="rId89" Type="http://schemas.openxmlformats.org/officeDocument/2006/relationships/image" Target="../media/image95.emf"/><Relationship Id="rId97" Type="http://schemas.openxmlformats.org/officeDocument/2006/relationships/image" Target="../media/image103.emf"/><Relationship Id="rId7" Type="http://schemas.openxmlformats.org/officeDocument/2006/relationships/image" Target="../media/image13.emf"/><Relationship Id="rId71" Type="http://schemas.openxmlformats.org/officeDocument/2006/relationships/image" Target="../media/image77.emf"/><Relationship Id="rId92" Type="http://schemas.openxmlformats.org/officeDocument/2006/relationships/image" Target="../media/image98.e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2.emf"/><Relationship Id="rId29" Type="http://schemas.openxmlformats.org/officeDocument/2006/relationships/image" Target="../media/image35.emf"/><Relationship Id="rId11" Type="http://schemas.openxmlformats.org/officeDocument/2006/relationships/image" Target="../media/image17.emf"/><Relationship Id="rId24" Type="http://schemas.openxmlformats.org/officeDocument/2006/relationships/image" Target="../media/image30.emf"/><Relationship Id="rId32" Type="http://schemas.openxmlformats.org/officeDocument/2006/relationships/image" Target="../media/image38.emf"/><Relationship Id="rId37" Type="http://schemas.openxmlformats.org/officeDocument/2006/relationships/image" Target="../media/image43.emf"/><Relationship Id="rId40" Type="http://schemas.openxmlformats.org/officeDocument/2006/relationships/image" Target="../media/image46.emf"/><Relationship Id="rId45" Type="http://schemas.openxmlformats.org/officeDocument/2006/relationships/image" Target="../media/image51.emf"/><Relationship Id="rId53" Type="http://schemas.openxmlformats.org/officeDocument/2006/relationships/image" Target="../media/image59.emf"/><Relationship Id="rId58" Type="http://schemas.openxmlformats.org/officeDocument/2006/relationships/image" Target="../media/image64.emf"/><Relationship Id="rId66" Type="http://schemas.openxmlformats.org/officeDocument/2006/relationships/image" Target="../media/image72.emf"/><Relationship Id="rId74" Type="http://schemas.openxmlformats.org/officeDocument/2006/relationships/image" Target="../media/image80.emf"/><Relationship Id="rId79" Type="http://schemas.openxmlformats.org/officeDocument/2006/relationships/image" Target="../media/image85.emf"/><Relationship Id="rId87" Type="http://schemas.openxmlformats.org/officeDocument/2006/relationships/image" Target="../media/image93.emf"/><Relationship Id="rId5" Type="http://schemas.openxmlformats.org/officeDocument/2006/relationships/image" Target="../media/image3.png"/><Relationship Id="rId61" Type="http://schemas.openxmlformats.org/officeDocument/2006/relationships/image" Target="../media/image67.emf"/><Relationship Id="rId82" Type="http://schemas.openxmlformats.org/officeDocument/2006/relationships/image" Target="../media/image88.emf"/><Relationship Id="rId90" Type="http://schemas.openxmlformats.org/officeDocument/2006/relationships/image" Target="../media/image96.emf"/><Relationship Id="rId95" Type="http://schemas.openxmlformats.org/officeDocument/2006/relationships/image" Target="../media/image101.emf"/><Relationship Id="rId19" Type="http://schemas.openxmlformats.org/officeDocument/2006/relationships/image" Target="../media/image25.emf"/><Relationship Id="rId14" Type="http://schemas.openxmlformats.org/officeDocument/2006/relationships/image" Target="../media/image20.emf"/><Relationship Id="rId22" Type="http://schemas.openxmlformats.org/officeDocument/2006/relationships/image" Target="../media/image28.emf"/><Relationship Id="rId27" Type="http://schemas.openxmlformats.org/officeDocument/2006/relationships/image" Target="../media/image33.emf"/><Relationship Id="rId30" Type="http://schemas.openxmlformats.org/officeDocument/2006/relationships/image" Target="../media/image36.emf"/><Relationship Id="rId35" Type="http://schemas.openxmlformats.org/officeDocument/2006/relationships/image" Target="../media/image41.emf"/><Relationship Id="rId43" Type="http://schemas.openxmlformats.org/officeDocument/2006/relationships/image" Target="../media/image49.emf"/><Relationship Id="rId48" Type="http://schemas.openxmlformats.org/officeDocument/2006/relationships/image" Target="../media/image54.emf"/><Relationship Id="rId56" Type="http://schemas.openxmlformats.org/officeDocument/2006/relationships/image" Target="../media/image62.emf"/><Relationship Id="rId64" Type="http://schemas.openxmlformats.org/officeDocument/2006/relationships/image" Target="../media/image70.emf"/><Relationship Id="rId69" Type="http://schemas.openxmlformats.org/officeDocument/2006/relationships/image" Target="../media/image75.emf"/><Relationship Id="rId77" Type="http://schemas.openxmlformats.org/officeDocument/2006/relationships/image" Target="../media/image83.emf"/><Relationship Id="rId8" Type="http://schemas.openxmlformats.org/officeDocument/2006/relationships/image" Target="../media/image14.emf"/><Relationship Id="rId51" Type="http://schemas.openxmlformats.org/officeDocument/2006/relationships/image" Target="../media/image57.emf"/><Relationship Id="rId72" Type="http://schemas.openxmlformats.org/officeDocument/2006/relationships/image" Target="../media/image78.emf"/><Relationship Id="rId80" Type="http://schemas.openxmlformats.org/officeDocument/2006/relationships/image" Target="../media/image86.emf"/><Relationship Id="rId85" Type="http://schemas.openxmlformats.org/officeDocument/2006/relationships/image" Target="../media/image91.emf"/><Relationship Id="rId93" Type="http://schemas.openxmlformats.org/officeDocument/2006/relationships/image" Target="../media/image99.emf"/><Relationship Id="rId3" Type="http://schemas.openxmlformats.org/officeDocument/2006/relationships/notesSlide" Target="../notesSlides/notesSlide2.xml"/><Relationship Id="rId12" Type="http://schemas.openxmlformats.org/officeDocument/2006/relationships/image" Target="../media/image18.emf"/><Relationship Id="rId17" Type="http://schemas.openxmlformats.org/officeDocument/2006/relationships/image" Target="../media/image23.emf"/><Relationship Id="rId25" Type="http://schemas.openxmlformats.org/officeDocument/2006/relationships/image" Target="../media/image31.emf"/><Relationship Id="rId33" Type="http://schemas.openxmlformats.org/officeDocument/2006/relationships/image" Target="../media/image39.emf"/><Relationship Id="rId38" Type="http://schemas.openxmlformats.org/officeDocument/2006/relationships/image" Target="../media/image44.emf"/><Relationship Id="rId46" Type="http://schemas.openxmlformats.org/officeDocument/2006/relationships/image" Target="../media/image52.emf"/><Relationship Id="rId59" Type="http://schemas.openxmlformats.org/officeDocument/2006/relationships/image" Target="../media/image65.png"/><Relationship Id="rId67" Type="http://schemas.openxmlformats.org/officeDocument/2006/relationships/image" Target="../media/image73.emf"/><Relationship Id="rId20" Type="http://schemas.openxmlformats.org/officeDocument/2006/relationships/image" Target="../media/image26.emf"/><Relationship Id="rId41" Type="http://schemas.openxmlformats.org/officeDocument/2006/relationships/image" Target="../media/image47.emf"/><Relationship Id="rId54" Type="http://schemas.openxmlformats.org/officeDocument/2006/relationships/image" Target="../media/image60.emf"/><Relationship Id="rId62" Type="http://schemas.openxmlformats.org/officeDocument/2006/relationships/image" Target="../media/image68.emf"/><Relationship Id="rId70" Type="http://schemas.openxmlformats.org/officeDocument/2006/relationships/image" Target="../media/image76.emf"/><Relationship Id="rId75" Type="http://schemas.openxmlformats.org/officeDocument/2006/relationships/image" Target="../media/image81.emf"/><Relationship Id="rId83" Type="http://schemas.openxmlformats.org/officeDocument/2006/relationships/image" Target="../media/image89.emf"/><Relationship Id="rId88" Type="http://schemas.openxmlformats.org/officeDocument/2006/relationships/image" Target="../media/image94.emf"/><Relationship Id="rId91" Type="http://schemas.openxmlformats.org/officeDocument/2006/relationships/image" Target="../media/image97.emf"/><Relationship Id="rId96" Type="http://schemas.openxmlformats.org/officeDocument/2006/relationships/image" Target="../media/image102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15" Type="http://schemas.openxmlformats.org/officeDocument/2006/relationships/image" Target="../media/image21.emf"/><Relationship Id="rId23" Type="http://schemas.openxmlformats.org/officeDocument/2006/relationships/image" Target="../media/image29.emf"/><Relationship Id="rId28" Type="http://schemas.openxmlformats.org/officeDocument/2006/relationships/image" Target="../media/image34.emf"/><Relationship Id="rId36" Type="http://schemas.openxmlformats.org/officeDocument/2006/relationships/image" Target="../media/image42.emf"/><Relationship Id="rId49" Type="http://schemas.openxmlformats.org/officeDocument/2006/relationships/image" Target="../media/image55.emf"/><Relationship Id="rId57" Type="http://schemas.openxmlformats.org/officeDocument/2006/relationships/image" Target="../media/image63.emf"/><Relationship Id="rId10" Type="http://schemas.openxmlformats.org/officeDocument/2006/relationships/image" Target="../media/image16.emf"/><Relationship Id="rId31" Type="http://schemas.openxmlformats.org/officeDocument/2006/relationships/image" Target="../media/image37.emf"/><Relationship Id="rId44" Type="http://schemas.openxmlformats.org/officeDocument/2006/relationships/image" Target="../media/image50.emf"/><Relationship Id="rId52" Type="http://schemas.openxmlformats.org/officeDocument/2006/relationships/image" Target="../media/image58.emf"/><Relationship Id="rId60" Type="http://schemas.openxmlformats.org/officeDocument/2006/relationships/image" Target="../media/image66.emf"/><Relationship Id="rId65" Type="http://schemas.openxmlformats.org/officeDocument/2006/relationships/image" Target="../media/image71.emf"/><Relationship Id="rId73" Type="http://schemas.openxmlformats.org/officeDocument/2006/relationships/image" Target="../media/image79.emf"/><Relationship Id="rId78" Type="http://schemas.openxmlformats.org/officeDocument/2006/relationships/image" Target="../media/image84.emf"/><Relationship Id="rId81" Type="http://schemas.openxmlformats.org/officeDocument/2006/relationships/image" Target="../media/image87.emf"/><Relationship Id="rId86" Type="http://schemas.openxmlformats.org/officeDocument/2006/relationships/image" Target="../media/image92.emf"/><Relationship Id="rId94" Type="http://schemas.openxmlformats.org/officeDocument/2006/relationships/image" Target="../media/image100.emf"/><Relationship Id="rId4" Type="http://schemas.openxmlformats.org/officeDocument/2006/relationships/image" Target="../media/image2.png"/><Relationship Id="rId9" Type="http://schemas.openxmlformats.org/officeDocument/2006/relationships/image" Target="../media/image15.emf"/><Relationship Id="rId13" Type="http://schemas.openxmlformats.org/officeDocument/2006/relationships/image" Target="../media/image19.emf"/><Relationship Id="rId18" Type="http://schemas.openxmlformats.org/officeDocument/2006/relationships/image" Target="../media/image24.emf"/><Relationship Id="rId39" Type="http://schemas.openxmlformats.org/officeDocument/2006/relationships/image" Target="../media/image4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Relationship Id="rId14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5181600"/>
            <a:ext cx="9144000" cy="167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14400" y="2743200"/>
            <a:ext cx="7315200" cy="137160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0"/>
              </a:spcBef>
            </a:pPr>
            <a:r>
              <a:rPr lang="en-GB" sz="4400" dirty="0" smtClean="0">
                <a:solidFill>
                  <a:schemeClr val="accent1"/>
                </a:solidFill>
                <a:latin typeface="Arial Black" pitchFamily="34" charset="0"/>
              </a:rPr>
              <a:t>SPAN</a:t>
            </a:r>
          </a:p>
          <a:p>
            <a:pPr lvl="0" algn="ctr">
              <a:spcBef>
                <a:spcPct val="0"/>
              </a:spcBef>
            </a:pPr>
            <a:r>
              <a:rPr lang="ru-RU" sz="3600" dirty="0" smtClean="0">
                <a:solidFill>
                  <a:schemeClr val="accent1"/>
                </a:solidFill>
                <a:latin typeface="Arial Black" pitchFamily="34" charset="0"/>
              </a:rPr>
              <a:t>Проект </a:t>
            </a:r>
            <a:r>
              <a:rPr lang="en-US" sz="3600" dirty="0" smtClean="0">
                <a:solidFill>
                  <a:schemeClr val="accent1"/>
                </a:solidFill>
                <a:latin typeface="Arial Black" pitchFamily="34" charset="0"/>
              </a:rPr>
              <a:t>IFMIS</a:t>
            </a:r>
            <a:r>
              <a:rPr lang="ru-RU" sz="3600" dirty="0" smtClean="0">
                <a:solidFill>
                  <a:schemeClr val="accent1"/>
                </a:solidFill>
                <a:latin typeface="Arial Black" pitchFamily="34" charset="0"/>
              </a:rPr>
              <a:t> в Индонезии</a:t>
            </a:r>
            <a:endParaRPr lang="en-US" sz="3600" dirty="0" smtClean="0">
              <a:solidFill>
                <a:schemeClr val="accent1"/>
              </a:solidFill>
              <a:latin typeface="Arial Black" pitchFamily="34" charset="0"/>
            </a:endParaRPr>
          </a:p>
        </p:txBody>
      </p:sp>
      <p:pic>
        <p:nvPicPr>
          <p:cNvPr id="6" name="Picture 5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5715000"/>
            <a:ext cx="622300" cy="507290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19200" y="4419600"/>
            <a:ext cx="6705600" cy="60960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0"/>
              </a:spcBef>
            </a:pPr>
            <a:r>
              <a:rPr lang="ru-RU" sz="2000" dirty="0" smtClean="0">
                <a:solidFill>
                  <a:schemeClr val="accent1"/>
                </a:solidFill>
              </a:rPr>
              <a:t>26-27 марта 2012</a:t>
            </a:r>
            <a:r>
              <a:rPr lang="en-US" sz="2000" dirty="0" smtClean="0">
                <a:solidFill>
                  <a:schemeClr val="accent1"/>
                </a:solidFill>
              </a:rPr>
              <a:t>, 2012</a:t>
            </a:r>
          </a:p>
          <a:p>
            <a:pPr lvl="0" algn="ctr">
              <a:spcBef>
                <a:spcPct val="0"/>
              </a:spcBef>
            </a:pPr>
            <a:r>
              <a:rPr lang="ru-RU" sz="2000" dirty="0" smtClean="0">
                <a:solidFill>
                  <a:schemeClr val="accent1"/>
                </a:solidFill>
              </a:rPr>
              <a:t>Казань</a:t>
            </a:r>
            <a:r>
              <a:rPr lang="en-US" sz="2000" dirty="0" smtClean="0">
                <a:solidFill>
                  <a:schemeClr val="accent1"/>
                </a:solidFill>
              </a:rPr>
              <a:t>, </a:t>
            </a:r>
            <a:r>
              <a:rPr lang="ru-RU" sz="2000" dirty="0" smtClean="0">
                <a:solidFill>
                  <a:schemeClr val="accent1"/>
                </a:solidFill>
              </a:rPr>
              <a:t>Россия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5732143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Министерство Финансов Республики Индонезия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152400" y="3805049"/>
            <a:ext cx="8763000" cy="28886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Масштаб </a:t>
            </a:r>
            <a:r>
              <a:rPr lang="en-US" dirty="0" smtClean="0"/>
              <a:t>SPAN</a:t>
            </a:r>
            <a:endParaRPr lang="en-US" dirty="0"/>
          </a:p>
        </p:txBody>
      </p:sp>
      <p:sp>
        <p:nvSpPr>
          <p:cNvPr id="1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16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" cy="4348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graphicFrame>
        <p:nvGraphicFramePr>
          <p:cNvPr id="25" name="Diagram 24"/>
          <p:cNvGraphicFramePr/>
          <p:nvPr/>
        </p:nvGraphicFramePr>
        <p:xfrm>
          <a:off x="1524000" y="1662016"/>
          <a:ext cx="2362200" cy="2071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26" name="Diagram 25"/>
          <p:cNvGraphicFramePr/>
          <p:nvPr/>
        </p:nvGraphicFramePr>
        <p:xfrm>
          <a:off x="5943600" y="1600200"/>
          <a:ext cx="2476500" cy="2147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7" name="Oval 26"/>
          <p:cNvSpPr/>
          <p:nvPr/>
        </p:nvSpPr>
        <p:spPr>
          <a:xfrm>
            <a:off x="1447800" y="2057400"/>
            <a:ext cx="914400" cy="6096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hape 28"/>
          <p:cNvCxnSpPr>
            <a:stCxn id="27" idx="7"/>
            <a:endCxn id="22" idx="1"/>
          </p:cNvCxnSpPr>
          <p:nvPr/>
        </p:nvCxnSpPr>
        <p:spPr>
          <a:xfrm rot="16200000" flipH="1">
            <a:off x="2466725" y="1908237"/>
            <a:ext cx="1890173" cy="2367047"/>
          </a:xfrm>
          <a:prstGeom prst="curvedConnector4">
            <a:avLst>
              <a:gd name="adj1" fmla="val -12094"/>
              <a:gd name="adj2" fmla="val 52829"/>
            </a:avLst>
          </a:prstGeom>
          <a:ln w="38100" cmpd="sng">
            <a:solidFill>
              <a:srgbClr val="00206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7" name="Diagram 36"/>
          <p:cNvGraphicFramePr/>
          <p:nvPr/>
        </p:nvGraphicFramePr>
        <p:xfrm>
          <a:off x="223650" y="3776350"/>
          <a:ext cx="86868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cxnSp>
        <p:nvCxnSpPr>
          <p:cNvPr id="40" name="Curved Connector 39"/>
          <p:cNvCxnSpPr>
            <a:stCxn id="27" idx="2"/>
          </p:cNvCxnSpPr>
          <p:nvPr/>
        </p:nvCxnSpPr>
        <p:spPr>
          <a:xfrm rot="10800000" flipV="1">
            <a:off x="609600" y="2362200"/>
            <a:ext cx="838200" cy="1371600"/>
          </a:xfrm>
          <a:prstGeom prst="curvedConnector2">
            <a:avLst/>
          </a:prstGeom>
          <a:ln w="38100" cmpd="sng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computers,computing,occupations,offices,PCs,persons,technology,women"/>
          <p:cNvPicPr>
            <a:picLocks noChangeAspect="1" noChangeArrowheads="1"/>
          </p:cNvPicPr>
          <p:nvPr/>
        </p:nvPicPr>
        <p:blipFill>
          <a:blip r:embed="rId17" cstate="print"/>
          <a:srcRect l="4923" t="14769" r="4000" b="13846"/>
          <a:stretch>
            <a:fillRect/>
          </a:stretch>
        </p:blipFill>
        <p:spPr bwMode="auto">
          <a:xfrm>
            <a:off x="7010400" y="3886200"/>
            <a:ext cx="609600" cy="6096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595336" y="1666839"/>
            <a:ext cx="461665" cy="474001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vert270" wrap="non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Усовершенствование Бизнес Процессов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(BPI)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" name="Curved Connector 29"/>
          <p:cNvCxnSpPr>
            <a:stCxn id="22" idx="3"/>
          </p:cNvCxnSpPr>
          <p:nvPr/>
        </p:nvCxnSpPr>
        <p:spPr>
          <a:xfrm flipV="1">
            <a:off x="5057001" y="2667034"/>
            <a:ext cx="810399" cy="1369813"/>
          </a:xfrm>
          <a:prstGeom prst="curvedConnector2">
            <a:avLst/>
          </a:prstGeom>
          <a:ln w="38100" cmpd="sng">
            <a:solidFill>
              <a:srgbClr val="00206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УПРАВЛЕНИЕ И ВНЕДРЕНИЕ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46" y="1524000"/>
            <a:ext cx="4613108" cy="24864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9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135" y="4191002"/>
            <a:ext cx="2602565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81" name="Picture 9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62325" y="4191003"/>
            <a:ext cx="2590800" cy="1523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84" name="Picture 1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00800" y="4191002"/>
            <a:ext cx="25908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6200000">
            <a:off x="954246" y="2570006"/>
            <a:ext cx="2248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ОБЩАЯ СТРУКТУРА ПРОГРАММЫ УПРАВЛЕНИЯ  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638808" y="4829892"/>
            <a:ext cx="17860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/>
              <a:t>Качественный менеджмент </a:t>
            </a:r>
            <a:endParaRPr lang="en-US" sz="1000" b="1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2584124" y="4829892"/>
            <a:ext cx="13644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/>
              <a:t>Смена менеджмента</a:t>
            </a:r>
            <a:endParaRPr lang="en-US" sz="1000" b="1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5477592" y="4829892"/>
            <a:ext cx="16763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TRAINING MANAGEMENT</a:t>
            </a:r>
            <a:endParaRPr lang="en-US" sz="1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9413" y="5867400"/>
            <a:ext cx="8679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/>
            <a:r>
              <a:rPr lang="ru-RU" sz="1400" b="1" dirty="0" smtClean="0"/>
              <a:t>Обеспечение больших для успеха при внедрении </a:t>
            </a:r>
            <a:r>
              <a:rPr lang="en-US" sz="1400" b="1" dirty="0" smtClean="0"/>
              <a:t>SPAN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ru-RU" sz="1400" b="1" dirty="0" smtClean="0"/>
              <a:t>Управление проектом</a:t>
            </a:r>
            <a:endParaRPr lang="en-US" sz="1400" b="1" dirty="0" smtClean="0"/>
          </a:p>
          <a:p>
            <a:pPr marL="233363" indent="-233363">
              <a:buFont typeface="Arial" pitchFamily="34" charset="0"/>
              <a:buChar char="•"/>
            </a:pPr>
            <a:r>
              <a:rPr lang="ru-RU" sz="1400" b="1" dirty="0" smtClean="0"/>
              <a:t>Увеличение ресурсов с помощью консультантов </a:t>
            </a:r>
            <a:r>
              <a:rPr lang="en-US" sz="1400" b="1" dirty="0" smtClean="0"/>
              <a:t>(IVV, PMQA, CMC) </a:t>
            </a:r>
            <a:r>
              <a:rPr lang="ru-RU" sz="1400" b="1" dirty="0" smtClean="0"/>
              <a:t> и, что еще более важно непрерывное образование.</a:t>
            </a:r>
            <a:endParaRPr lang="en-US" sz="1400" b="1" dirty="0"/>
          </a:p>
        </p:txBody>
      </p:sp>
      <p:sp>
        <p:nvSpPr>
          <p:cNvPr id="14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4" descr="logo depkeu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09879"/>
            <a:ext cx="2895600" cy="18856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6868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</a:rPr>
              <a:t>Управление и внедрение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33" name="Picture 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1600200"/>
            <a:ext cx="2895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3962400"/>
            <a:ext cx="2895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 rot="16200000">
            <a:off x="-215330" y="2429590"/>
            <a:ext cx="11047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ROLLOUT PLAN</a:t>
            </a:r>
            <a:endParaRPr lang="en-US" sz="1000" b="1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-184070" y="4791790"/>
            <a:ext cx="10422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TESTING PLAN</a:t>
            </a:r>
            <a:endParaRPr lang="en-US" sz="1000" b="1" dirty="0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7990203" y="2429590"/>
            <a:ext cx="16642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COMMUNICATIONS PLAN</a:t>
            </a:r>
            <a:endParaRPr lang="en-US" sz="1000" b="1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8294410" y="4791790"/>
            <a:ext cx="11160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TRAINING PLAN</a:t>
            </a:r>
            <a:endParaRPr lang="en-US" sz="1000" b="1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8" cstate="print"/>
          <a:srcRect l="11765" r="11765"/>
          <a:stretch>
            <a:fillRect/>
          </a:stretch>
        </p:blipFill>
        <p:spPr bwMode="auto">
          <a:xfrm>
            <a:off x="3581400" y="2706414"/>
            <a:ext cx="1981200" cy="205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" y="3962400"/>
            <a:ext cx="2895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" name="Left-Right Arrow 25"/>
          <p:cNvSpPr/>
          <p:nvPr/>
        </p:nvSpPr>
        <p:spPr>
          <a:xfrm rot="1152457">
            <a:off x="3295321" y="3589882"/>
            <a:ext cx="2553356" cy="287834"/>
          </a:xfrm>
          <a:prstGeom prst="leftRightArrow">
            <a:avLst>
              <a:gd name="adj1" fmla="val 0"/>
              <a:gd name="adj2" fmla="val 6743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11765" r="11765"/>
          <a:stretch>
            <a:fillRect/>
          </a:stretch>
        </p:blipFill>
        <p:spPr bwMode="auto">
          <a:xfrm>
            <a:off x="3581401" y="2706413"/>
            <a:ext cx="1981200" cy="205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Left-Right Arrow 31"/>
          <p:cNvSpPr/>
          <p:nvPr/>
        </p:nvSpPr>
        <p:spPr>
          <a:xfrm rot="1152457">
            <a:off x="3295322" y="3589881"/>
            <a:ext cx="2553356" cy="287834"/>
          </a:xfrm>
          <a:prstGeom prst="leftRightArrow">
            <a:avLst>
              <a:gd name="adj1" fmla="val 0"/>
              <a:gd name="adj2" fmla="val 6743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Left-Right Arrow 32"/>
          <p:cNvSpPr/>
          <p:nvPr/>
        </p:nvSpPr>
        <p:spPr>
          <a:xfrm rot="20471899">
            <a:off x="3295323" y="3589883"/>
            <a:ext cx="2553356" cy="287834"/>
          </a:xfrm>
          <a:prstGeom prst="leftRightArrow">
            <a:avLst>
              <a:gd name="adj1" fmla="val 0"/>
              <a:gd name="adj2" fmla="val 6743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9413" y="5966936"/>
            <a:ext cx="86797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/>
            <a:r>
              <a:rPr lang="en-US" sz="1400" b="1" smtClean="0"/>
              <a:t>Empowering and effectively using available resources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smtClean="0"/>
              <a:t>Detailed plans 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smtClean="0"/>
              <a:t>Communicated well in time</a:t>
            </a:r>
            <a:endParaRPr lang="en-US" sz="1400" b="1"/>
          </a:p>
        </p:txBody>
      </p:sp>
      <p:sp>
        <p:nvSpPr>
          <p:cNvPr id="1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" name="Picture 22" descr="logo depkeu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34400" cy="12510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Будущий план ИТ интеграции МФ</a:t>
            </a:r>
            <a:endParaRPr lang="en-US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66700" y="1513367"/>
            <a:ext cx="8610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indent="-233363">
              <a:buFont typeface="Arial" pitchFamily="34" charset="0"/>
              <a:buChar char="•"/>
            </a:pPr>
            <a:r>
              <a:rPr lang="ru-RU" sz="1400" b="1" dirty="0" smtClean="0"/>
              <a:t>Министерство Финансов внедряет ИТ Услуги с применением ИТ.</a:t>
            </a:r>
            <a:endParaRPr lang="en-US" sz="1400" b="1" dirty="0" smtClean="0"/>
          </a:p>
          <a:p>
            <a:pPr marL="233363" indent="-233363">
              <a:buFont typeface="Arial" pitchFamily="34" charset="0"/>
              <a:buChar char="•"/>
            </a:pPr>
            <a:r>
              <a:rPr lang="ru-RU" sz="1400" b="1" dirty="0" smtClean="0"/>
              <a:t>Бизнес процессы отдельных департаментов будут сохранен на уровне департамента, а общие услуги будут управляться Службами с участием МФ.</a:t>
            </a:r>
            <a:endParaRPr lang="en-US" sz="1400" b="1" dirty="0"/>
          </a:p>
        </p:txBody>
      </p:sp>
      <p:pic>
        <p:nvPicPr>
          <p:cNvPr id="2052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2371725"/>
            <a:ext cx="5352811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04800" y="2438400"/>
            <a:ext cx="3124200" cy="37548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Цель </a:t>
            </a:r>
            <a:endParaRPr lang="en-US" sz="1400" dirty="0" smtClean="0"/>
          </a:p>
          <a:p>
            <a:pPr marL="342900" indent="-342900">
              <a:buAutoNum type="arabicPeriod"/>
            </a:pPr>
            <a:r>
              <a:rPr lang="ru-RU" sz="1400" dirty="0" smtClean="0"/>
              <a:t>Оптимизировать инвестиции в инфраструктуру в МФ, как технологическую, так и операционную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Догнать экономии, обусловленной ростом масштаба производства , внедряя среди прочего, технологии виртуализации.</a:t>
            </a:r>
            <a:r>
              <a:rPr lang="en-US" sz="1400" dirty="0" smtClean="0"/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Консолидировать небогатые ресурсы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Увеличить интеграцию между департаментами</a:t>
            </a:r>
            <a:r>
              <a:rPr lang="en-US" sz="1400" dirty="0" smtClean="0"/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/>
              <a:t>Сконцентрироваться на ИТ контроле  и Управлении  Рисками Предприятий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59413" y="6195536"/>
            <a:ext cx="8679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 algn="ctr"/>
            <a:r>
              <a:rPr lang="ru-RU" sz="1400" b="1" dirty="0" smtClean="0"/>
              <a:t>Услуги с участием МФ будут управлять инфраструктурой</a:t>
            </a:r>
            <a:r>
              <a:rPr lang="en-US" sz="1400" b="1" dirty="0" smtClean="0"/>
              <a:t> SPAN </a:t>
            </a:r>
            <a:r>
              <a:rPr lang="ru-RU" sz="1400" b="1" dirty="0" smtClean="0"/>
              <a:t>в новом центре консолидированной информации.</a:t>
            </a:r>
            <a:endParaRPr lang="en-US" sz="1400" b="1" dirty="0" smtClean="0"/>
          </a:p>
          <a:p>
            <a:pPr marL="233363" indent="-233363"/>
            <a:endParaRPr lang="en-US" sz="1400" b="1" dirty="0" smtClean="0"/>
          </a:p>
          <a:p>
            <a:pPr marL="233363" indent="-233363">
              <a:buFont typeface="Arial" pitchFamily="34" charset="0"/>
              <a:buChar char="•"/>
            </a:pPr>
            <a:endParaRPr lang="en-US" sz="1400" b="1" dirty="0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logo depkeu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Забирайте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ru-RU" sz="2800" dirty="0" smtClean="0"/>
              <a:t>Реформа Управления Государственными Финансами – длительный процесс, состоящий из предложений внесения множества изменений, затрагивающих регулирование, процесс обработки, системы и людей.  </a:t>
            </a:r>
            <a:endParaRPr lang="en-US" sz="2800" dirty="0" smtClean="0"/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ru-RU" sz="2800" dirty="0" smtClean="0"/>
              <a:t>Системы </a:t>
            </a:r>
            <a:r>
              <a:rPr lang="en-US" sz="2800" dirty="0" smtClean="0"/>
              <a:t>IFMIS </a:t>
            </a:r>
            <a:r>
              <a:rPr lang="ru-RU" sz="2800" dirty="0" smtClean="0"/>
              <a:t>ускоряют реформы и должны быть надлежаще отобраны и разработаны</a:t>
            </a:r>
            <a:endParaRPr lang="en-US" sz="2800" dirty="0" smtClean="0"/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en-US" sz="2800" dirty="0" smtClean="0"/>
              <a:t>IT </a:t>
            </a:r>
            <a:r>
              <a:rPr lang="ru-RU" sz="2800" dirty="0" smtClean="0"/>
              <a:t>и программы управления, наряду с должным планированием, обеспечивают больший шанс успеха. </a:t>
            </a:r>
            <a:endParaRPr lang="en-US" sz="2800" dirty="0" smtClean="0"/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ru-RU" sz="2800" dirty="0" smtClean="0"/>
              <a:t>Ресурсы необходимо увеличить</a:t>
            </a:r>
            <a:endParaRPr lang="en-US" sz="2800" dirty="0" smtClean="0"/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ru-RU" sz="2800" dirty="0" smtClean="0"/>
              <a:t>Система </a:t>
            </a:r>
            <a:r>
              <a:rPr lang="en-US" sz="2800" dirty="0" smtClean="0"/>
              <a:t>IFMIS</a:t>
            </a:r>
            <a:r>
              <a:rPr lang="ru-RU" sz="2800" dirty="0" smtClean="0"/>
              <a:t>создает возможность для дальнейшей интеграции</a:t>
            </a:r>
            <a:endParaRPr lang="en-US" sz="28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4495800"/>
            <a:ext cx="8013192" cy="1636776"/>
          </a:xfrm>
        </p:spPr>
        <p:txBody>
          <a:bodyPr>
            <a:noAutofit/>
          </a:bodyPr>
          <a:lstStyle/>
          <a:p>
            <a:r>
              <a:rPr lang="en-US" sz="1600" dirty="0" err="1" smtClean="0"/>
              <a:t>Sudarto</a:t>
            </a:r>
            <a:r>
              <a:rPr lang="ru-RU" sz="1600" dirty="0" smtClean="0"/>
              <a:t>/ СУДАРТО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ГЛАВНЫЙ АНАЛИТИК ПО ПРОБЛЕМАМ КАЗНАЧЕЙСТВА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ГД Казначейства</a:t>
            </a:r>
            <a:r>
              <a:rPr lang="en-US" sz="1600" dirty="0" smtClean="0"/>
              <a:t>-</a:t>
            </a:r>
            <a:r>
              <a:rPr lang="ru-RU" sz="1600" dirty="0" smtClean="0"/>
              <a:t>МФ ИНДОНЕЗИИ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2"/>
              </a:rPr>
              <a:t>sudartodwi@depkeu.go.id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550164" y="1676400"/>
            <a:ext cx="8022336" cy="685800"/>
          </a:xfrm>
        </p:spPr>
        <p:txBody>
          <a:bodyPr anchor="ctr">
            <a:noAutofit/>
          </a:bodyPr>
          <a:lstStyle/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СПАСИБО /</a:t>
            </a:r>
            <a:r>
              <a:rPr lang="en-US" sz="7200" b="1" dirty="0" smtClean="0">
                <a:solidFill>
                  <a:srgbClr val="FFC000"/>
                </a:solidFill>
              </a:rPr>
              <a:t>THANK  YOU</a:t>
            </a:r>
            <a:endParaRPr lang="en-US" sz="7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92"/>
          <p:cNvGrpSpPr/>
          <p:nvPr/>
        </p:nvGrpSpPr>
        <p:grpSpPr>
          <a:xfrm>
            <a:off x="228600" y="3048000"/>
            <a:ext cx="8610600" cy="3657600"/>
            <a:chOff x="0" y="3048000"/>
            <a:chExt cx="8610600" cy="3657600"/>
          </a:xfrm>
        </p:grpSpPr>
        <p:sp>
          <p:nvSpPr>
            <p:cNvPr id="79" name="Rectangle 78"/>
            <p:cNvSpPr/>
            <p:nvPr/>
          </p:nvSpPr>
          <p:spPr>
            <a:xfrm>
              <a:off x="2667000" y="3048000"/>
              <a:ext cx="3352800" cy="36576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0" y="4572000"/>
              <a:ext cx="2667000" cy="21336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943600" y="3962400"/>
              <a:ext cx="2667000" cy="27432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43200" y="1524000"/>
            <a:ext cx="3535680" cy="36576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Спонсор: Министерство Финансов</a:t>
            </a:r>
            <a:endParaRPr lang="en-US" sz="1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3048000" y="1993602"/>
            <a:ext cx="2926080" cy="90199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 smtClean="0">
                <a:cs typeface="Arial" charset="0"/>
              </a:rPr>
              <a:t>Руководящая Комиссия</a:t>
            </a:r>
            <a:endParaRPr lang="en-US" sz="14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Министр </a:t>
            </a:r>
            <a:endParaRPr lang="en-US" sz="10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ГД Казначейства, ГД по Бюджету</a:t>
            </a:r>
            <a:r>
              <a:rPr lang="en-US" sz="1000" b="1" dirty="0" smtClean="0">
                <a:cs typeface="Arial" charset="0"/>
              </a:rPr>
              <a:t>, </a:t>
            </a:r>
            <a:r>
              <a:rPr lang="ru-RU" sz="1000" b="1" dirty="0" smtClean="0">
                <a:cs typeface="Arial" charset="0"/>
              </a:rPr>
              <a:t>Генеральный Секретарь, Другие ГД непосредственно связанные со</a:t>
            </a:r>
            <a:r>
              <a:rPr lang="en-US" sz="1000" b="1" dirty="0" smtClean="0">
                <a:cs typeface="Arial" charset="0"/>
              </a:rPr>
              <a:t> SPAN</a:t>
            </a:r>
          </a:p>
          <a:p>
            <a:pPr algn="ctr"/>
            <a:r>
              <a:rPr lang="ru-RU" sz="1000" b="1" dirty="0" smtClean="0">
                <a:cs typeface="Arial" charset="0"/>
              </a:rPr>
              <a:t>Ответственное за Реформу Высшее Руководство МФ </a:t>
            </a:r>
            <a:endParaRPr lang="en-US" sz="1000" b="1" dirty="0">
              <a:cs typeface="Arial" charset="0"/>
            </a:endParaRPr>
          </a:p>
        </p:txBody>
      </p:sp>
      <p:sp>
        <p:nvSpPr>
          <p:cNvPr id="40" name="Rectangle 281"/>
          <p:cNvSpPr>
            <a:spLocks noChangeArrowheads="1"/>
          </p:cNvSpPr>
          <p:nvPr/>
        </p:nvSpPr>
        <p:spPr bwMode="auto">
          <a:xfrm>
            <a:off x="3368040" y="3187998"/>
            <a:ext cx="2286000" cy="1155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 smtClean="0">
                <a:cs typeface="Arial" charset="0"/>
              </a:rPr>
              <a:t>Координатор Проекта</a:t>
            </a:r>
            <a:endParaRPr lang="en-US" sz="14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Директор Группы Преобразований</a:t>
            </a:r>
            <a:r>
              <a:rPr lang="en-US" sz="1000" b="1" dirty="0" smtClean="0">
                <a:cs typeface="Arial" charset="0"/>
              </a:rPr>
              <a:t> (</a:t>
            </a:r>
            <a:r>
              <a:rPr lang="ru-RU" sz="1000" b="1" dirty="0" smtClean="0">
                <a:cs typeface="Arial" charset="0"/>
              </a:rPr>
              <a:t>Казначейство</a:t>
            </a:r>
            <a:r>
              <a:rPr lang="en-US" sz="1000" b="1" dirty="0" smtClean="0">
                <a:cs typeface="Arial" charset="0"/>
              </a:rPr>
              <a:t>)</a:t>
            </a:r>
          </a:p>
          <a:p>
            <a:pPr algn="ctr"/>
            <a:r>
              <a:rPr lang="ru-RU" sz="1000" b="1" dirty="0" smtClean="0">
                <a:cs typeface="Arial" charset="0"/>
              </a:rPr>
              <a:t>Поддерживаемый одним из высоких руководителей  МФ</a:t>
            </a:r>
            <a:endParaRPr lang="en-US" sz="1000" b="1" dirty="0" smtClean="0">
              <a:cs typeface="Arial" charset="0"/>
            </a:endParaRPr>
          </a:p>
        </p:txBody>
      </p:sp>
      <p:sp>
        <p:nvSpPr>
          <p:cNvPr id="41" name="Rectangle 281"/>
          <p:cNvSpPr>
            <a:spLocks noChangeArrowheads="1"/>
          </p:cNvSpPr>
          <p:nvPr/>
        </p:nvSpPr>
        <p:spPr bwMode="auto">
          <a:xfrm>
            <a:off x="457200" y="3193304"/>
            <a:ext cx="2011680" cy="1150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 smtClean="0">
                <a:cs typeface="Arial" charset="0"/>
              </a:rPr>
              <a:t>Владельцы бизнесов</a:t>
            </a:r>
            <a:endParaRPr lang="en-US" sz="14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Директора из Других Директоратов</a:t>
            </a:r>
            <a:endParaRPr lang="en-US" sz="1000" b="1" dirty="0" smtClean="0">
              <a:cs typeface="Arial" charset="0"/>
            </a:endParaRPr>
          </a:p>
          <a:p>
            <a:pPr algn="ctr"/>
            <a:r>
              <a:rPr lang="ru-RU" sz="1400" b="1" dirty="0" smtClean="0">
                <a:cs typeface="Arial" charset="0"/>
              </a:rPr>
              <a:t>Внешние Участники</a:t>
            </a:r>
            <a:endParaRPr lang="en-US" sz="14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Центральный Банк</a:t>
            </a:r>
            <a:r>
              <a:rPr lang="en-US" sz="1000" b="1" dirty="0" smtClean="0">
                <a:cs typeface="Arial" charset="0"/>
              </a:rPr>
              <a:t>, </a:t>
            </a:r>
            <a:r>
              <a:rPr lang="ru-RU" sz="1000" b="1" dirty="0" smtClean="0">
                <a:cs typeface="Arial" charset="0"/>
              </a:rPr>
              <a:t>Коммерческие Банки, Подразделений Министерств Распорядителей </a:t>
            </a:r>
            <a:r>
              <a:rPr lang="en-US" sz="1000" b="1" dirty="0" smtClean="0">
                <a:cs typeface="Arial" charset="0"/>
              </a:rPr>
              <a:t> </a:t>
            </a:r>
            <a:r>
              <a:rPr lang="ru-RU" sz="1000" b="1" dirty="0" smtClean="0">
                <a:cs typeface="Arial" charset="0"/>
              </a:rPr>
              <a:t>Расходов</a:t>
            </a:r>
            <a:r>
              <a:rPr lang="en-US" sz="1000" b="1" dirty="0" smtClean="0">
                <a:cs typeface="Arial" charset="0"/>
              </a:rPr>
              <a:t> </a:t>
            </a:r>
          </a:p>
          <a:p>
            <a:pPr algn="ctr"/>
            <a:endParaRPr lang="en-US" sz="1000" b="1" dirty="0" smtClean="0">
              <a:cs typeface="Arial" charset="0"/>
            </a:endParaRPr>
          </a:p>
        </p:txBody>
      </p:sp>
      <p:sp>
        <p:nvSpPr>
          <p:cNvPr id="43" name="Rectangle 281"/>
          <p:cNvSpPr>
            <a:spLocks noChangeArrowheads="1"/>
          </p:cNvSpPr>
          <p:nvPr/>
        </p:nvSpPr>
        <p:spPr bwMode="auto">
          <a:xfrm>
            <a:off x="6629400" y="4267200"/>
            <a:ext cx="13716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Подразделение по Внедрению Проекта</a:t>
            </a:r>
            <a:endParaRPr lang="en-US" sz="1200" b="1" dirty="0" smtClean="0">
              <a:cs typeface="Arial" charset="0"/>
            </a:endParaRPr>
          </a:p>
        </p:txBody>
      </p:sp>
      <p:sp>
        <p:nvSpPr>
          <p:cNvPr id="44" name="Rectangle 281"/>
          <p:cNvSpPr>
            <a:spLocks noChangeArrowheads="1"/>
          </p:cNvSpPr>
          <p:nvPr/>
        </p:nvSpPr>
        <p:spPr bwMode="auto">
          <a:xfrm>
            <a:off x="4788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Команда по Бизнес Процессам</a:t>
            </a:r>
            <a:endParaRPr lang="en-US" sz="1200" b="1" dirty="0" smtClean="0">
              <a:cs typeface="Arial" charset="0"/>
            </a:endParaRP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  <a:endParaRPr lang="en-US" sz="1000" dirty="0" smtClean="0">
              <a:cs typeface="Arial" charset="0"/>
            </a:endParaRPr>
          </a:p>
        </p:txBody>
      </p:sp>
      <p:sp>
        <p:nvSpPr>
          <p:cNvPr id="45" name="Rectangle 281"/>
          <p:cNvSpPr>
            <a:spLocks noChangeArrowheads="1"/>
          </p:cNvSpPr>
          <p:nvPr/>
        </p:nvSpPr>
        <p:spPr bwMode="auto">
          <a:xfrm>
            <a:off x="25362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Управление по Преобразованиям и Группа Коммуникаций</a:t>
            </a:r>
            <a:endParaRPr lang="en-US" sz="1200" b="1" dirty="0" smtClean="0">
              <a:cs typeface="Arial" charset="0"/>
            </a:endParaRP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  <a:endParaRPr lang="en-US" sz="1000" dirty="0" smtClean="0">
              <a:cs typeface="Arial" charset="0"/>
            </a:endParaRPr>
          </a:p>
          <a:p>
            <a:pPr algn="ctr"/>
            <a:endParaRPr lang="en-US" sz="1000" dirty="0" smtClean="0">
              <a:cs typeface="Arial" charset="0"/>
            </a:endParaRPr>
          </a:p>
        </p:txBody>
      </p:sp>
      <p:sp>
        <p:nvSpPr>
          <p:cNvPr id="46" name="Rectangle 281"/>
          <p:cNvSpPr>
            <a:spLocks noChangeArrowheads="1"/>
          </p:cNvSpPr>
          <p:nvPr/>
        </p:nvSpPr>
        <p:spPr bwMode="auto">
          <a:xfrm>
            <a:off x="45936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Команда по применению ИТ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  <a:endParaRPr lang="en-US" sz="1000" dirty="0" smtClean="0">
              <a:cs typeface="Arial" charset="0"/>
            </a:endParaRPr>
          </a:p>
          <a:p>
            <a:pPr algn="ctr"/>
            <a:endParaRPr lang="en-US" sz="1200" b="1" dirty="0" smtClean="0">
              <a:cs typeface="Arial" charset="0"/>
            </a:endParaRPr>
          </a:p>
        </p:txBody>
      </p:sp>
      <p:sp>
        <p:nvSpPr>
          <p:cNvPr id="47" name="Rectangle 281"/>
          <p:cNvSpPr>
            <a:spLocks noChangeArrowheads="1"/>
          </p:cNvSpPr>
          <p:nvPr/>
        </p:nvSpPr>
        <p:spPr bwMode="auto">
          <a:xfrm>
            <a:off x="66510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Группа </a:t>
            </a:r>
            <a:r>
              <a:rPr lang="en-US" sz="1200" b="1" dirty="0" smtClean="0">
                <a:cs typeface="Arial" charset="0"/>
              </a:rPr>
              <a:t>IT </a:t>
            </a:r>
            <a:r>
              <a:rPr lang="ru-RU" sz="1200" b="1" dirty="0" smtClean="0">
                <a:cs typeface="Arial" charset="0"/>
              </a:rPr>
              <a:t>Инфраструктуры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  <a:endParaRPr lang="en-US" sz="1000" dirty="0" smtClean="0">
              <a:cs typeface="Arial" charset="0"/>
            </a:endParaRPr>
          </a:p>
          <a:p>
            <a:pPr algn="ctr"/>
            <a:endParaRPr lang="ru-RU" sz="1200" b="1" dirty="0" smtClean="0">
              <a:cs typeface="Arial" charset="0"/>
            </a:endParaRPr>
          </a:p>
        </p:txBody>
      </p:sp>
      <p:cxnSp>
        <p:nvCxnSpPr>
          <p:cNvPr id="48" name="Elbow Connector 47"/>
          <p:cNvCxnSpPr>
            <a:stCxn id="40" idx="2"/>
            <a:endCxn id="44" idx="0"/>
          </p:cNvCxnSpPr>
          <p:nvPr/>
        </p:nvCxnSpPr>
        <p:spPr>
          <a:xfrm rot="5400000">
            <a:off x="2289198" y="3493158"/>
            <a:ext cx="1371600" cy="307208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40" idx="2"/>
            <a:endCxn id="45" idx="0"/>
          </p:cNvCxnSpPr>
          <p:nvPr/>
        </p:nvCxnSpPr>
        <p:spPr>
          <a:xfrm rot="5400000">
            <a:off x="3317898" y="4521858"/>
            <a:ext cx="1371600" cy="101468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40" idx="2"/>
            <a:endCxn id="46" idx="0"/>
          </p:cNvCxnSpPr>
          <p:nvPr/>
        </p:nvCxnSpPr>
        <p:spPr>
          <a:xfrm rot="16200000" flipH="1">
            <a:off x="4346597" y="4507842"/>
            <a:ext cx="1371600" cy="104271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40" idx="2"/>
            <a:endCxn id="47" idx="0"/>
          </p:cNvCxnSpPr>
          <p:nvPr/>
        </p:nvCxnSpPr>
        <p:spPr>
          <a:xfrm rot="16200000" flipH="1">
            <a:off x="5375297" y="3479142"/>
            <a:ext cx="1371600" cy="310011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hape 51"/>
          <p:cNvCxnSpPr>
            <a:stCxn id="40" idx="2"/>
            <a:endCxn id="43" idx="1"/>
          </p:cNvCxnSpPr>
          <p:nvPr/>
        </p:nvCxnSpPr>
        <p:spPr>
          <a:xfrm rot="16200000" flipH="1">
            <a:off x="5436870" y="3417570"/>
            <a:ext cx="266700" cy="2118360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895600" y="3048000"/>
            <a:ext cx="33528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228600" y="6705600"/>
            <a:ext cx="86106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248400" y="3962400"/>
            <a:ext cx="25908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28600" y="4572000"/>
            <a:ext cx="2667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248400" y="3048000"/>
            <a:ext cx="0" cy="914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228600" y="4572000"/>
            <a:ext cx="0" cy="21336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8839200" y="3962400"/>
            <a:ext cx="0" cy="27432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895600" y="3048000"/>
            <a:ext cx="0" cy="1524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72400" y="3733800"/>
            <a:ext cx="134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Ответственность</a:t>
            </a:r>
          </a:p>
          <a:p>
            <a:r>
              <a:rPr lang="ru-RU" sz="1200" b="1" dirty="0" smtClean="0"/>
              <a:t> за выполнение</a:t>
            </a:r>
            <a:endParaRPr lang="en-US" sz="1200" b="1" dirty="0"/>
          </a:p>
        </p:txBody>
      </p:sp>
      <p:sp>
        <p:nvSpPr>
          <p:cNvPr id="76" name="Rectangle 281"/>
          <p:cNvSpPr>
            <a:spLocks noChangeArrowheads="1"/>
          </p:cNvSpPr>
          <p:nvPr/>
        </p:nvSpPr>
        <p:spPr bwMode="auto">
          <a:xfrm>
            <a:off x="6324600" y="2133600"/>
            <a:ext cx="2017776" cy="62200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Подразделение по Управлению Программой Реформы</a:t>
            </a:r>
          </a:p>
          <a:p>
            <a:pPr algn="ctr"/>
            <a:r>
              <a:rPr lang="ru-RU" sz="1000" b="1" dirty="0" smtClean="0">
                <a:cs typeface="Arial" charset="0"/>
              </a:rPr>
              <a:t>Директор</a:t>
            </a:r>
            <a:r>
              <a:rPr lang="en-US" sz="1000" b="1" dirty="0" smtClean="0">
                <a:cs typeface="Arial" charset="0"/>
              </a:rPr>
              <a:t>r</a:t>
            </a:r>
            <a:endParaRPr lang="en-US" sz="1000" b="1" dirty="0">
              <a:cs typeface="Arial" charset="0"/>
            </a:endParaRPr>
          </a:p>
        </p:txBody>
      </p:sp>
      <p:cxnSp>
        <p:nvCxnSpPr>
          <p:cNvPr id="77" name="Straight Connector 76"/>
          <p:cNvCxnSpPr>
            <a:stCxn id="76" idx="1"/>
            <a:endCxn id="39" idx="3"/>
          </p:cNvCxnSpPr>
          <p:nvPr/>
        </p:nvCxnSpPr>
        <p:spPr>
          <a:xfrm flipH="1">
            <a:off x="5974080" y="2444601"/>
            <a:ext cx="350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43" idx="0"/>
            <a:endCxn id="76" idx="2"/>
          </p:cNvCxnSpPr>
          <p:nvPr/>
        </p:nvCxnSpPr>
        <p:spPr>
          <a:xfrm flipV="1">
            <a:off x="7315200" y="2755602"/>
            <a:ext cx="18288" cy="1511598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" name="Picture 36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752600" y="373559"/>
            <a:ext cx="69354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УПРАВЛЕНИЯ</a:t>
            </a:r>
            <a:endParaRPr lang="id-ID" sz="4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Менеджмент качества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Rectangle 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62200" y="1752600"/>
            <a:ext cx="4297680" cy="90199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900" b="1" dirty="0" smtClean="0">
                <a:cs typeface="Arial" charset="0"/>
              </a:rPr>
              <a:t>Комиссия по выработке резолюций и Комиссия по Ликвидации</a:t>
            </a:r>
            <a:endParaRPr lang="en-US" sz="900" b="1" dirty="0" smtClean="0">
              <a:cs typeface="Arial" charset="0"/>
            </a:endParaRPr>
          </a:p>
          <a:p>
            <a:pPr algn="ctr"/>
            <a:r>
              <a:rPr lang="ru-RU" sz="900" b="1" dirty="0" smtClean="0">
                <a:cs typeface="Arial" charset="0"/>
              </a:rPr>
              <a:t>Уровень 1</a:t>
            </a:r>
            <a:r>
              <a:rPr lang="en-US" sz="900" b="1" dirty="0" smtClean="0">
                <a:cs typeface="Arial" charset="0"/>
              </a:rPr>
              <a:t> 1: </a:t>
            </a:r>
            <a:r>
              <a:rPr lang="ru-RU" sz="900" b="1" dirty="0" smtClean="0">
                <a:cs typeface="Arial" charset="0"/>
              </a:rPr>
              <a:t>Член руководящей Комиссии МФ</a:t>
            </a:r>
            <a:r>
              <a:rPr lang="en-US" sz="900" b="1" dirty="0" smtClean="0">
                <a:cs typeface="Arial" charset="0"/>
              </a:rPr>
              <a:t>; </a:t>
            </a:r>
            <a:r>
              <a:rPr lang="ru-RU" sz="900" b="1" dirty="0" smtClean="0">
                <a:cs typeface="Arial" charset="0"/>
              </a:rPr>
              <a:t>Старший Менеджер Продавца</a:t>
            </a:r>
            <a:endParaRPr lang="en-US" sz="900" b="1" dirty="0" smtClean="0">
              <a:cs typeface="Arial" charset="0"/>
            </a:endParaRPr>
          </a:p>
          <a:p>
            <a:pPr algn="ctr"/>
            <a:r>
              <a:rPr lang="ru-RU" sz="900" b="1" dirty="0" smtClean="0">
                <a:cs typeface="Arial" charset="0"/>
              </a:rPr>
              <a:t>Уровень </a:t>
            </a:r>
            <a:r>
              <a:rPr lang="en-US" sz="900" b="1" dirty="0" smtClean="0">
                <a:cs typeface="Arial" charset="0"/>
              </a:rPr>
              <a:t>2: </a:t>
            </a:r>
            <a:r>
              <a:rPr lang="ru-RU" sz="900" b="1" dirty="0" smtClean="0">
                <a:cs typeface="Arial" charset="0"/>
              </a:rPr>
              <a:t>Директора Казначейства</a:t>
            </a:r>
            <a:r>
              <a:rPr lang="en-US" sz="900" b="1" dirty="0" smtClean="0">
                <a:cs typeface="Arial" charset="0"/>
              </a:rPr>
              <a:t>, </a:t>
            </a:r>
            <a:r>
              <a:rPr lang="ru-RU" sz="900" b="1" dirty="0" smtClean="0">
                <a:cs typeface="Arial" charset="0"/>
              </a:rPr>
              <a:t>Бюджета</a:t>
            </a:r>
            <a:r>
              <a:rPr lang="en-US" sz="900" b="1" dirty="0" smtClean="0">
                <a:cs typeface="Arial" charset="0"/>
              </a:rPr>
              <a:t>, M</a:t>
            </a:r>
            <a:r>
              <a:rPr lang="ru-RU" sz="900" b="1" dirty="0" smtClean="0">
                <a:cs typeface="Arial" charset="0"/>
              </a:rPr>
              <a:t>Ф</a:t>
            </a:r>
            <a:r>
              <a:rPr lang="en-US" sz="900" b="1" dirty="0" smtClean="0">
                <a:cs typeface="Arial" charset="0"/>
              </a:rPr>
              <a:t> IT, </a:t>
            </a:r>
            <a:r>
              <a:rPr lang="ru-RU" sz="900" b="1" dirty="0" smtClean="0">
                <a:cs typeface="Arial" charset="0"/>
              </a:rPr>
              <a:t>Продавец</a:t>
            </a:r>
            <a:endParaRPr lang="en-US" sz="900" b="1" dirty="0" smtClean="0">
              <a:cs typeface="Arial" charset="0"/>
            </a:endParaRPr>
          </a:p>
          <a:p>
            <a:pPr algn="ctr"/>
            <a:r>
              <a:rPr lang="en-US" sz="900" b="1" dirty="0" smtClean="0">
                <a:cs typeface="Arial" charset="0"/>
              </a:rPr>
              <a:t>Level 3: </a:t>
            </a:r>
            <a:r>
              <a:rPr lang="ru-RU" sz="900" b="1" dirty="0" smtClean="0">
                <a:cs typeface="Arial" charset="0"/>
              </a:rPr>
              <a:t>Руководитель Команды Реализации Казначейства, Бюджета, Продавца</a:t>
            </a:r>
            <a:endParaRPr lang="en-US" sz="900" b="1" dirty="0">
              <a:cs typeface="Arial" charset="0"/>
            </a:endParaRPr>
          </a:p>
        </p:txBody>
      </p:sp>
      <p:sp>
        <p:nvSpPr>
          <p:cNvPr id="80" name="Rectangle 281"/>
          <p:cNvSpPr>
            <a:spLocks noChangeArrowheads="1"/>
          </p:cNvSpPr>
          <p:nvPr/>
        </p:nvSpPr>
        <p:spPr bwMode="auto">
          <a:xfrm>
            <a:off x="3420136" y="3187998"/>
            <a:ext cx="2286000" cy="9268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 smtClean="0">
                <a:cs typeface="Arial" charset="0"/>
              </a:rPr>
              <a:t>Управление Тестирования</a:t>
            </a:r>
          </a:p>
          <a:p>
            <a:pPr algn="ctr"/>
            <a:r>
              <a:rPr lang="ru-RU" sz="1000" b="1" dirty="0" smtClean="0">
                <a:cs typeface="Arial" charset="0"/>
              </a:rPr>
              <a:t>Тест-менеджер</a:t>
            </a:r>
            <a:r>
              <a:rPr lang="en-US" sz="1000" b="1" dirty="0" smtClean="0">
                <a:cs typeface="Arial" charset="0"/>
              </a:rPr>
              <a:t> – </a:t>
            </a:r>
            <a:r>
              <a:rPr lang="ru-RU" sz="1000" b="1" dirty="0" smtClean="0">
                <a:cs typeface="Arial" charset="0"/>
              </a:rPr>
              <a:t>МФ</a:t>
            </a:r>
            <a:endParaRPr lang="en-US" sz="10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Тест-менеджер</a:t>
            </a:r>
            <a:r>
              <a:rPr lang="en-US" sz="1000" b="1" dirty="0" smtClean="0">
                <a:cs typeface="Arial" charset="0"/>
              </a:rPr>
              <a:t> – </a:t>
            </a:r>
            <a:r>
              <a:rPr lang="ru-RU" sz="1000" b="1" dirty="0" smtClean="0">
                <a:cs typeface="Arial" charset="0"/>
              </a:rPr>
              <a:t>Продавец</a:t>
            </a:r>
            <a:endParaRPr lang="en-US" sz="10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Тест-менеджер</a:t>
            </a:r>
            <a:r>
              <a:rPr lang="en-US" sz="1000" b="1" dirty="0" smtClean="0">
                <a:cs typeface="Arial" charset="0"/>
              </a:rPr>
              <a:t> – PMQA  </a:t>
            </a:r>
          </a:p>
          <a:p>
            <a:pPr algn="ctr"/>
            <a:r>
              <a:rPr lang="en-US" sz="1000" b="1" dirty="0" smtClean="0">
                <a:cs typeface="Arial" charset="0"/>
              </a:rPr>
              <a:t>PIU</a:t>
            </a:r>
            <a:r>
              <a:rPr lang="ru-RU" sz="1000" b="1" dirty="0" smtClean="0">
                <a:cs typeface="Arial" charset="0"/>
              </a:rPr>
              <a:t>Глава </a:t>
            </a:r>
            <a:endParaRPr lang="en-US" sz="1000" b="1" dirty="0" smtClean="0">
              <a:cs typeface="Arial" charset="0"/>
            </a:endParaRPr>
          </a:p>
        </p:txBody>
      </p:sp>
      <p:sp>
        <p:nvSpPr>
          <p:cNvPr id="81" name="Rectangle 281"/>
          <p:cNvSpPr>
            <a:spLocks noChangeArrowheads="1"/>
          </p:cNvSpPr>
          <p:nvPr/>
        </p:nvSpPr>
        <p:spPr bwMode="auto">
          <a:xfrm>
            <a:off x="228600" y="1752600"/>
            <a:ext cx="2011680" cy="1150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 smtClean="0">
                <a:cs typeface="Arial" charset="0"/>
              </a:rPr>
              <a:t>Владельцы бизнесов</a:t>
            </a:r>
            <a:endParaRPr lang="en-US" sz="14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Директора из Других Директоратов</a:t>
            </a:r>
            <a:endParaRPr lang="en-US" sz="1000" b="1" dirty="0" smtClean="0">
              <a:cs typeface="Arial" charset="0"/>
            </a:endParaRPr>
          </a:p>
          <a:p>
            <a:pPr algn="ctr"/>
            <a:r>
              <a:rPr lang="ru-RU" sz="1400" b="1" dirty="0" smtClean="0">
                <a:cs typeface="Arial" charset="0"/>
              </a:rPr>
              <a:t>Внешние Участники</a:t>
            </a:r>
            <a:endParaRPr lang="en-US" sz="1400" b="1" dirty="0" smtClean="0">
              <a:cs typeface="Arial" charset="0"/>
            </a:endParaRPr>
          </a:p>
          <a:p>
            <a:pPr algn="ctr"/>
            <a:r>
              <a:rPr lang="ru-RU" sz="1000" b="1" dirty="0" smtClean="0">
                <a:cs typeface="Arial" charset="0"/>
              </a:rPr>
              <a:t>Центральный Банк</a:t>
            </a:r>
            <a:r>
              <a:rPr lang="en-US" sz="1000" b="1" dirty="0" smtClean="0">
                <a:cs typeface="Arial" charset="0"/>
              </a:rPr>
              <a:t>, </a:t>
            </a:r>
            <a:r>
              <a:rPr lang="ru-RU" sz="1000" b="1" dirty="0" smtClean="0">
                <a:cs typeface="Arial" charset="0"/>
              </a:rPr>
              <a:t>Коммерческие Банки, Подразделений Министерств Распорядителей </a:t>
            </a:r>
            <a:r>
              <a:rPr lang="en-US" sz="1000" b="1" dirty="0" smtClean="0">
                <a:cs typeface="Arial" charset="0"/>
              </a:rPr>
              <a:t> </a:t>
            </a:r>
            <a:r>
              <a:rPr lang="ru-RU" sz="1000" b="1" dirty="0" smtClean="0">
                <a:cs typeface="Arial" charset="0"/>
              </a:rPr>
              <a:t>Расходов</a:t>
            </a:r>
            <a:r>
              <a:rPr lang="en-US" sz="1000" b="1" dirty="0" smtClean="0">
                <a:cs typeface="Arial" charset="0"/>
              </a:rPr>
              <a:t> </a:t>
            </a:r>
          </a:p>
          <a:p>
            <a:pPr algn="ctr"/>
            <a:endParaRPr lang="en-US" sz="1000" b="1" dirty="0" smtClean="0">
              <a:cs typeface="Arial" charset="0"/>
            </a:endParaRPr>
          </a:p>
        </p:txBody>
      </p:sp>
      <p:sp>
        <p:nvSpPr>
          <p:cNvPr id="83" name="Rectangle 281"/>
          <p:cNvSpPr>
            <a:spLocks noChangeArrowheads="1"/>
          </p:cNvSpPr>
          <p:nvPr/>
        </p:nvSpPr>
        <p:spPr bwMode="auto">
          <a:xfrm>
            <a:off x="5750437" y="4114800"/>
            <a:ext cx="1371600" cy="228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cs typeface="Arial" charset="0"/>
              </a:rPr>
              <a:t>Логистика</a:t>
            </a:r>
            <a:endParaRPr lang="en-US" sz="1200" b="1" dirty="0" smtClean="0">
              <a:cs typeface="Arial" charset="0"/>
            </a:endParaRPr>
          </a:p>
        </p:txBody>
      </p:sp>
      <p:sp>
        <p:nvSpPr>
          <p:cNvPr id="84" name="Rectangle 281"/>
          <p:cNvSpPr>
            <a:spLocks noChangeArrowheads="1"/>
          </p:cNvSpPr>
          <p:nvPr/>
        </p:nvSpPr>
        <p:spPr bwMode="auto">
          <a:xfrm>
            <a:off x="20775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200" b="1" dirty="0" smtClean="0">
                <a:cs typeface="Arial" charset="0"/>
              </a:rPr>
              <a:t>Команда по Проведению Тестов</a:t>
            </a:r>
            <a:endParaRPr lang="en-US" sz="1200" b="1" dirty="0" smtClean="0">
              <a:cs typeface="Arial" charset="0"/>
            </a:endParaRP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Продавца</a:t>
            </a:r>
            <a:endParaRPr lang="en-US" sz="1000" dirty="0" smtClean="0">
              <a:cs typeface="Arial" charset="0"/>
            </a:endParaRPr>
          </a:p>
        </p:txBody>
      </p:sp>
      <p:sp>
        <p:nvSpPr>
          <p:cNvPr id="85" name="Rectangle 281"/>
          <p:cNvSpPr>
            <a:spLocks noChangeArrowheads="1"/>
          </p:cNvSpPr>
          <p:nvPr/>
        </p:nvSpPr>
        <p:spPr bwMode="auto">
          <a:xfrm>
            <a:off x="37539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000" b="1" dirty="0" smtClean="0">
                <a:cs typeface="Arial" charset="0"/>
              </a:rPr>
              <a:t>Группа по Тестированию Программного Обеспечения/Данных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Продавца</a:t>
            </a:r>
            <a:endParaRPr lang="en-US" sz="1000" dirty="0" smtClean="0">
              <a:cs typeface="Arial" charset="0"/>
            </a:endParaRPr>
          </a:p>
          <a:p>
            <a:pPr algn="ctr"/>
            <a:endParaRPr lang="en-US" sz="1200" b="1" dirty="0" smtClean="0">
              <a:cs typeface="Arial" charset="0"/>
            </a:endParaRPr>
          </a:p>
        </p:txBody>
      </p:sp>
      <p:sp>
        <p:nvSpPr>
          <p:cNvPr id="41" name="Rectangle 281"/>
          <p:cNvSpPr>
            <a:spLocks noChangeArrowheads="1"/>
          </p:cNvSpPr>
          <p:nvPr/>
        </p:nvSpPr>
        <p:spPr bwMode="auto">
          <a:xfrm>
            <a:off x="54303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000" b="1" dirty="0" smtClean="0">
                <a:cs typeface="Arial" charset="0"/>
              </a:rPr>
              <a:t>Группа по Тестированию инфраструктуры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Бюджета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ИТ МФ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Продавца</a:t>
            </a:r>
            <a:endParaRPr lang="en-US" sz="1000" dirty="0" smtClean="0">
              <a:cs typeface="Arial" charset="0"/>
            </a:endParaRPr>
          </a:p>
          <a:p>
            <a:pPr algn="ctr"/>
            <a:endParaRPr lang="en-US" sz="1000" dirty="0" smtClean="0">
              <a:cs typeface="Arial" charset="0"/>
            </a:endParaRPr>
          </a:p>
        </p:txBody>
      </p:sp>
      <p:sp>
        <p:nvSpPr>
          <p:cNvPr id="43" name="Rectangle 281"/>
          <p:cNvSpPr>
            <a:spLocks noChangeArrowheads="1"/>
          </p:cNvSpPr>
          <p:nvPr/>
        </p:nvSpPr>
        <p:spPr bwMode="auto">
          <a:xfrm>
            <a:off x="71067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000" b="1" dirty="0" smtClean="0">
                <a:cs typeface="Arial" charset="0"/>
              </a:rPr>
              <a:t>Группа по Тестированию Безопасности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Казначейства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ИТ МФ</a:t>
            </a:r>
          </a:p>
          <a:p>
            <a:pPr algn="ctr"/>
            <a:r>
              <a:rPr lang="ru-RU" sz="1000" dirty="0" smtClean="0">
                <a:cs typeface="Arial" charset="0"/>
              </a:rPr>
              <a:t>Руководитель от Продавца</a:t>
            </a:r>
            <a:endParaRPr lang="en-US" sz="1000" dirty="0" smtClean="0">
              <a:cs typeface="Arial" charset="0"/>
            </a:endParaRPr>
          </a:p>
        </p:txBody>
      </p:sp>
      <p:cxnSp>
        <p:nvCxnSpPr>
          <p:cNvPr id="45" name="Elbow Connector 44"/>
          <p:cNvCxnSpPr>
            <a:stCxn id="80" idx="2"/>
            <a:endCxn id="84" idx="0"/>
          </p:cNvCxnSpPr>
          <p:nvPr/>
        </p:nvCxnSpPr>
        <p:spPr>
          <a:xfrm rot="5400000">
            <a:off x="3419427" y="3580691"/>
            <a:ext cx="609600" cy="1677819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80" idx="2"/>
            <a:endCxn id="85" idx="0"/>
          </p:cNvCxnSpPr>
          <p:nvPr/>
        </p:nvCxnSpPr>
        <p:spPr>
          <a:xfrm rot="5400000">
            <a:off x="4257627" y="4418891"/>
            <a:ext cx="609600" cy="1419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80" idx="2"/>
            <a:endCxn id="41" idx="0"/>
          </p:cNvCxnSpPr>
          <p:nvPr/>
        </p:nvCxnSpPr>
        <p:spPr>
          <a:xfrm rot="16200000" flipH="1">
            <a:off x="5095826" y="3582109"/>
            <a:ext cx="609600" cy="1674981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80" idx="2"/>
            <a:endCxn id="43" idx="0"/>
          </p:cNvCxnSpPr>
          <p:nvPr/>
        </p:nvCxnSpPr>
        <p:spPr>
          <a:xfrm rot="16200000" flipH="1">
            <a:off x="5934026" y="2743909"/>
            <a:ext cx="609600" cy="3351381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hape 62"/>
          <p:cNvCxnSpPr>
            <a:stCxn id="80" idx="2"/>
            <a:endCxn id="83" idx="1"/>
          </p:cNvCxnSpPr>
          <p:nvPr/>
        </p:nvCxnSpPr>
        <p:spPr>
          <a:xfrm rot="16200000" flipH="1">
            <a:off x="5099636" y="3578299"/>
            <a:ext cx="114300" cy="1187301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tangle 281"/>
          <p:cNvSpPr>
            <a:spLocks noChangeArrowheads="1"/>
          </p:cNvSpPr>
          <p:nvPr/>
        </p:nvSpPr>
        <p:spPr bwMode="auto">
          <a:xfrm>
            <a:off x="4011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ru-RU" sz="1200" b="1" dirty="0" smtClean="0">
                <a:cs typeface="Arial" charset="0"/>
              </a:rPr>
              <a:t>Планы Тестирования</a:t>
            </a:r>
            <a:r>
              <a:rPr lang="en-US" sz="1200" b="1" dirty="0" smtClean="0">
                <a:cs typeface="Arial" charset="0"/>
              </a:rPr>
              <a:t>, </a:t>
            </a:r>
            <a:r>
              <a:rPr lang="ru-RU" sz="1200" b="1" dirty="0" smtClean="0">
                <a:cs typeface="Arial" charset="0"/>
              </a:rPr>
              <a:t>Сценарии, Группа Разработки</a:t>
            </a:r>
            <a:endParaRPr lang="en-US" sz="1200" b="1" dirty="0" smtClean="0">
              <a:cs typeface="Arial" charset="0"/>
            </a:endParaRPr>
          </a:p>
          <a:p>
            <a:pPr algn="ctr"/>
            <a:r>
              <a:rPr lang="ru-RU" sz="1000" dirty="0" smtClean="0">
                <a:cs typeface="Arial" charset="0"/>
              </a:rPr>
              <a:t>Команды Продавцов</a:t>
            </a:r>
            <a:endParaRPr lang="en-US" sz="1000" dirty="0" smtClean="0">
              <a:cs typeface="Arial" charset="0"/>
            </a:endParaRPr>
          </a:p>
        </p:txBody>
      </p:sp>
      <p:cxnSp>
        <p:nvCxnSpPr>
          <p:cNvPr id="190" name="Elbow Connector 189"/>
          <p:cNvCxnSpPr>
            <a:stCxn id="80" idx="1"/>
            <a:endCxn id="177" idx="0"/>
          </p:cNvCxnSpPr>
          <p:nvPr/>
        </p:nvCxnSpPr>
        <p:spPr>
          <a:xfrm rot="10800000" flipV="1">
            <a:off x="1208918" y="3651398"/>
            <a:ext cx="2211219" cy="1073001"/>
          </a:xfrm>
          <a:prstGeom prst="bentConnector2">
            <a:avLst/>
          </a:prstGeom>
          <a:ln w="12700" cmpd="sng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Picture 19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Управление переменами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356214" y="2570268"/>
            <a:ext cx="1689690" cy="1581798"/>
          </a:xfrm>
          <a:prstGeom prst="downArrow">
            <a:avLst>
              <a:gd name="adj1" fmla="val 51852"/>
              <a:gd name="adj2" fmla="val 14785"/>
            </a:avLst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d-ID"/>
          </a:p>
        </p:txBody>
      </p:sp>
      <p:sp>
        <p:nvSpPr>
          <p:cNvPr id="8" name="Rectangle 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982516" y="1828800"/>
            <a:ext cx="2437084" cy="31636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 smtClean="0">
                <a:solidFill>
                  <a:srgbClr val="FFFFFF"/>
                </a:solidFill>
                <a:cs typeface="Arial" charset="0"/>
              </a:rPr>
              <a:t>Руководители по проблемам Перемен</a:t>
            </a:r>
            <a:endParaRPr lang="en-US" sz="12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Rectangle 281"/>
          <p:cNvSpPr>
            <a:spLocks noChangeArrowheads="1"/>
          </p:cNvSpPr>
          <p:nvPr/>
        </p:nvSpPr>
        <p:spPr bwMode="auto">
          <a:xfrm>
            <a:off x="1982516" y="2173171"/>
            <a:ext cx="2437084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100" b="1" dirty="0" smtClean="0">
                <a:cs typeface="Arial" charset="0"/>
              </a:rPr>
              <a:t>Спонсоры Программы: Министр и ГД</a:t>
            </a:r>
            <a:endParaRPr lang="en-US" sz="1100" b="1" dirty="0">
              <a:cs typeface="Arial" charset="0"/>
            </a:endParaRPr>
          </a:p>
        </p:txBody>
      </p:sp>
      <p:sp>
        <p:nvSpPr>
          <p:cNvPr id="22" name="Rectangle 281"/>
          <p:cNvSpPr>
            <a:spLocks noChangeArrowheads="1"/>
          </p:cNvSpPr>
          <p:nvPr/>
        </p:nvSpPr>
        <p:spPr bwMode="auto">
          <a:xfrm>
            <a:off x="1982516" y="2517541"/>
            <a:ext cx="2437084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900" b="1" dirty="0" smtClean="0">
                <a:cs typeface="Arial" charset="0"/>
              </a:rPr>
              <a:t>Операционный  Менеджер</a:t>
            </a:r>
            <a:r>
              <a:rPr lang="en-US" sz="900" b="1" dirty="0" smtClean="0">
                <a:cs typeface="Arial" charset="0"/>
              </a:rPr>
              <a:t>: </a:t>
            </a:r>
            <a:r>
              <a:rPr lang="ru-RU" sz="900" b="1" dirty="0" smtClean="0">
                <a:cs typeface="Arial" charset="0"/>
              </a:rPr>
              <a:t>Руководители Отраслей</a:t>
            </a:r>
            <a:r>
              <a:rPr lang="en-US" sz="900" b="1" dirty="0" smtClean="0">
                <a:cs typeface="Arial" charset="0"/>
              </a:rPr>
              <a:t>,</a:t>
            </a:r>
            <a:r>
              <a:rPr lang="ru-RU" sz="900" b="1" dirty="0" smtClean="0">
                <a:cs typeface="Arial" charset="0"/>
              </a:rPr>
              <a:t>Директора</a:t>
            </a:r>
            <a:endParaRPr lang="en-US" sz="900" b="1" dirty="0">
              <a:cs typeface="Arial" charset="0"/>
            </a:endParaRPr>
          </a:p>
        </p:txBody>
      </p:sp>
      <p:sp>
        <p:nvSpPr>
          <p:cNvPr id="23" name="Rectangle 281"/>
          <p:cNvSpPr>
            <a:spLocks noChangeArrowheads="1"/>
          </p:cNvSpPr>
          <p:nvPr/>
        </p:nvSpPr>
        <p:spPr bwMode="auto">
          <a:xfrm>
            <a:off x="54935" y="2514600"/>
            <a:ext cx="1415081" cy="43793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050" b="1" dirty="0" smtClean="0">
                <a:cs typeface="Arial" charset="0"/>
              </a:rPr>
              <a:t>Команда по проблемам Управления  </a:t>
            </a:r>
            <a:r>
              <a:rPr lang="ru-RU" sz="1050" b="1" dirty="0" err="1" smtClean="0">
                <a:cs typeface="Arial" charset="0"/>
              </a:rPr>
              <a:t>Переменамии</a:t>
            </a:r>
            <a:endParaRPr lang="en-US" sz="1050" b="1" dirty="0">
              <a:cs typeface="Arial" charset="0"/>
            </a:endParaRPr>
          </a:p>
        </p:txBody>
      </p:sp>
      <p:sp>
        <p:nvSpPr>
          <p:cNvPr id="24" name="Rectangle 281"/>
          <p:cNvSpPr>
            <a:spLocks noChangeArrowheads="1"/>
          </p:cNvSpPr>
          <p:nvPr/>
        </p:nvSpPr>
        <p:spPr bwMode="auto">
          <a:xfrm>
            <a:off x="54935" y="3048000"/>
            <a:ext cx="1415081" cy="380999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800" b="1" dirty="0" smtClean="0">
                <a:cs typeface="Arial" charset="0"/>
              </a:rPr>
              <a:t>Консультанты</a:t>
            </a:r>
            <a:r>
              <a:rPr lang="en-US" sz="800" b="1" dirty="0" smtClean="0">
                <a:cs typeface="Arial" charset="0"/>
              </a:rPr>
              <a:t>, </a:t>
            </a:r>
            <a:r>
              <a:rPr lang="ru-RU" sz="800" b="1" dirty="0" smtClean="0">
                <a:cs typeface="Arial" charset="0"/>
              </a:rPr>
              <a:t>Департамент Преобразований</a:t>
            </a:r>
            <a:r>
              <a:rPr lang="en-US" sz="800" b="1" dirty="0" smtClean="0">
                <a:cs typeface="Arial" charset="0"/>
              </a:rPr>
              <a:t> (15)</a:t>
            </a:r>
            <a:endParaRPr lang="en-US" sz="800" b="1" dirty="0">
              <a:cs typeface="Arial" charset="0"/>
            </a:endParaRPr>
          </a:p>
        </p:txBody>
      </p:sp>
      <p:sp>
        <p:nvSpPr>
          <p:cNvPr id="25" name="Rectangle 281"/>
          <p:cNvSpPr>
            <a:spLocks noChangeArrowheads="1"/>
          </p:cNvSpPr>
          <p:nvPr/>
        </p:nvSpPr>
        <p:spPr bwMode="auto">
          <a:xfrm>
            <a:off x="2218363" y="3097534"/>
            <a:ext cx="1965390" cy="31636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100" b="1" dirty="0" smtClean="0">
                <a:cs typeface="Arial" charset="0"/>
              </a:rPr>
              <a:t>Агенты Перемен</a:t>
            </a:r>
            <a:endParaRPr lang="en-US" sz="1100" b="1" dirty="0">
              <a:cs typeface="Arial" charset="0"/>
            </a:endParaRPr>
          </a:p>
        </p:txBody>
      </p:sp>
      <p:sp>
        <p:nvSpPr>
          <p:cNvPr id="26" name="Rectangle 281"/>
          <p:cNvSpPr>
            <a:spLocks noChangeArrowheads="1"/>
          </p:cNvSpPr>
          <p:nvPr/>
        </p:nvSpPr>
        <p:spPr bwMode="auto">
          <a:xfrm>
            <a:off x="2218363" y="3441905"/>
            <a:ext cx="1965390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800" b="1" dirty="0" smtClean="0">
                <a:cs typeface="Arial" charset="0"/>
              </a:rPr>
              <a:t>Главы подразделений </a:t>
            </a:r>
            <a:r>
              <a:rPr lang="en-US" sz="800" b="1" dirty="0" smtClean="0">
                <a:cs typeface="Arial" charset="0"/>
              </a:rPr>
              <a:t> (170),  </a:t>
            </a:r>
            <a:r>
              <a:rPr lang="ru-RU" sz="800" b="1" dirty="0" smtClean="0">
                <a:cs typeface="Arial" charset="0"/>
              </a:rPr>
              <a:t>Координаторы</a:t>
            </a:r>
            <a:r>
              <a:rPr lang="en-US" sz="800" b="1" dirty="0" smtClean="0">
                <a:cs typeface="Arial" charset="0"/>
              </a:rPr>
              <a:t> (20), </a:t>
            </a:r>
            <a:r>
              <a:rPr lang="ru-RU" sz="800" b="1" dirty="0" smtClean="0">
                <a:cs typeface="Arial" charset="0"/>
              </a:rPr>
              <a:t>Избранные Послы</a:t>
            </a:r>
            <a:r>
              <a:rPr lang="en-US" sz="800" b="1" dirty="0" smtClean="0">
                <a:cs typeface="Arial" charset="0"/>
              </a:rPr>
              <a:t> (230)</a:t>
            </a:r>
            <a:endParaRPr lang="en-US" sz="800" b="1" dirty="0">
              <a:cs typeface="Arial" charset="0"/>
            </a:endParaRPr>
          </a:p>
        </p:txBody>
      </p:sp>
      <p:sp>
        <p:nvSpPr>
          <p:cNvPr id="29" name="Rectangle 281"/>
          <p:cNvSpPr>
            <a:spLocks noChangeArrowheads="1"/>
          </p:cNvSpPr>
          <p:nvPr/>
        </p:nvSpPr>
        <p:spPr bwMode="auto">
          <a:xfrm>
            <a:off x="2414902" y="4217975"/>
            <a:ext cx="1572312" cy="316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050" b="1" dirty="0" smtClean="0">
                <a:cs typeface="Arial" charset="0"/>
              </a:rPr>
              <a:t>Целевая Аудитория</a:t>
            </a:r>
            <a:endParaRPr lang="en-US" sz="1050" b="1" dirty="0">
              <a:cs typeface="Arial" charset="0"/>
            </a:endParaRPr>
          </a:p>
        </p:txBody>
      </p:sp>
      <p:sp>
        <p:nvSpPr>
          <p:cNvPr id="30" name="Rectangle 281"/>
          <p:cNvSpPr>
            <a:spLocks noChangeArrowheads="1"/>
          </p:cNvSpPr>
          <p:nvPr/>
        </p:nvSpPr>
        <p:spPr bwMode="auto">
          <a:xfrm>
            <a:off x="2414902" y="4562345"/>
            <a:ext cx="1572312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900" b="1" dirty="0" smtClean="0">
                <a:cs typeface="Arial" charset="0"/>
              </a:rPr>
              <a:t>Все Работники</a:t>
            </a:r>
            <a:r>
              <a:rPr lang="en-US" sz="900" b="1" dirty="0" smtClean="0">
                <a:cs typeface="Arial" charset="0"/>
              </a:rPr>
              <a:t> (10,000)</a:t>
            </a:r>
            <a:endParaRPr lang="en-US" sz="900" b="1" dirty="0">
              <a:cs typeface="Arial" charset="0"/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1505363" y="2636176"/>
            <a:ext cx="524104" cy="659083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Стратегический План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6" name="Rectangle 281"/>
          <p:cNvSpPr>
            <a:spLocks noChangeArrowheads="1"/>
          </p:cNvSpPr>
          <p:nvPr/>
        </p:nvSpPr>
        <p:spPr bwMode="auto">
          <a:xfrm>
            <a:off x="4572000" y="2892871"/>
            <a:ext cx="855335" cy="35169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100" b="1" dirty="0" smtClean="0">
                <a:cs typeface="Arial" charset="0"/>
              </a:rPr>
              <a:t>Тренеры Мастера</a:t>
            </a:r>
            <a:endParaRPr lang="en-US" sz="1100" b="1" dirty="0">
              <a:cs typeface="Arial" charset="0"/>
            </a:endParaRPr>
          </a:p>
        </p:txBody>
      </p:sp>
      <p:sp>
        <p:nvSpPr>
          <p:cNvPr id="37" name="Rectangle 281"/>
          <p:cNvSpPr>
            <a:spLocks noChangeArrowheads="1"/>
          </p:cNvSpPr>
          <p:nvPr/>
        </p:nvSpPr>
        <p:spPr bwMode="auto">
          <a:xfrm>
            <a:off x="4572000" y="3335215"/>
            <a:ext cx="855335" cy="35169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100" b="1" dirty="0" smtClean="0">
                <a:cs typeface="Arial" charset="0"/>
              </a:rPr>
              <a:t>Тренеры</a:t>
            </a:r>
            <a:endParaRPr lang="en-US" sz="1100" b="1" dirty="0">
              <a:cs typeface="Arial" charset="0"/>
            </a:endParaRPr>
          </a:p>
        </p:txBody>
      </p:sp>
      <p:sp>
        <p:nvSpPr>
          <p:cNvPr id="38" name="Rectangle 281"/>
          <p:cNvSpPr>
            <a:spLocks noChangeArrowheads="1"/>
          </p:cNvSpPr>
          <p:nvPr/>
        </p:nvSpPr>
        <p:spPr bwMode="auto">
          <a:xfrm>
            <a:off x="4572000" y="4067908"/>
            <a:ext cx="855335" cy="3516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100" b="1" dirty="0" smtClean="0">
                <a:cs typeface="Arial" charset="0"/>
              </a:rPr>
              <a:t>Целевые Пользователи</a:t>
            </a:r>
            <a:endParaRPr lang="en-US" sz="1100" b="1" dirty="0">
              <a:cs typeface="Arial" charset="0"/>
            </a:endParaRPr>
          </a:p>
        </p:txBody>
      </p:sp>
      <p:sp>
        <p:nvSpPr>
          <p:cNvPr id="42" name="Rectangle 281"/>
          <p:cNvSpPr>
            <a:spLocks noChangeArrowheads="1"/>
          </p:cNvSpPr>
          <p:nvPr/>
        </p:nvSpPr>
        <p:spPr bwMode="auto">
          <a:xfrm>
            <a:off x="5458829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COTS - EBS</a:t>
            </a:r>
            <a:endParaRPr lang="en-US" sz="1050" b="1" dirty="0">
              <a:cs typeface="Arial" charset="0"/>
            </a:endParaRPr>
          </a:p>
        </p:txBody>
      </p:sp>
      <p:sp>
        <p:nvSpPr>
          <p:cNvPr id="54" name="Rectangle 281"/>
          <p:cNvSpPr>
            <a:spLocks noChangeArrowheads="1"/>
          </p:cNvSpPr>
          <p:nvPr/>
        </p:nvSpPr>
        <p:spPr bwMode="auto">
          <a:xfrm>
            <a:off x="6353949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Hyperion</a:t>
            </a:r>
            <a:endParaRPr lang="en-US" sz="1050" b="1" dirty="0">
              <a:cs typeface="Arial" charset="0"/>
            </a:endParaRPr>
          </a:p>
        </p:txBody>
      </p:sp>
      <p:sp>
        <p:nvSpPr>
          <p:cNvPr id="58" name="Rectangle 281"/>
          <p:cNvSpPr>
            <a:spLocks noChangeArrowheads="1"/>
          </p:cNvSpPr>
          <p:nvPr/>
        </p:nvSpPr>
        <p:spPr bwMode="auto">
          <a:xfrm>
            <a:off x="7242432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SAKTI</a:t>
            </a:r>
            <a:endParaRPr lang="en-US" sz="1050" b="1" dirty="0">
              <a:cs typeface="Arial" charset="0"/>
            </a:endParaRPr>
          </a:p>
        </p:txBody>
      </p:sp>
      <p:sp>
        <p:nvSpPr>
          <p:cNvPr id="62" name="Rectangle 281"/>
          <p:cNvSpPr>
            <a:spLocks noChangeArrowheads="1"/>
          </p:cNvSpPr>
          <p:nvPr/>
        </p:nvSpPr>
        <p:spPr bwMode="auto">
          <a:xfrm>
            <a:off x="8127606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050" b="1" dirty="0" smtClean="0">
                <a:cs typeface="Arial" charset="0"/>
              </a:rPr>
              <a:t>Бюро Обслуживания</a:t>
            </a:r>
            <a:endParaRPr lang="en-US" sz="1050" b="1" dirty="0">
              <a:cs typeface="Arial" charset="0"/>
            </a:endParaRPr>
          </a:p>
        </p:txBody>
      </p:sp>
      <p:sp>
        <p:nvSpPr>
          <p:cNvPr id="64" name="Pentagon 63"/>
          <p:cNvSpPr/>
          <p:nvPr/>
        </p:nvSpPr>
        <p:spPr>
          <a:xfrm rot="5400000">
            <a:off x="5710650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26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5" name="Pentagon 64"/>
          <p:cNvSpPr/>
          <p:nvPr/>
        </p:nvSpPr>
        <p:spPr>
          <a:xfrm rot="5400000">
            <a:off x="6608882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7497633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25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7" name="Pentagon 66"/>
          <p:cNvSpPr/>
          <p:nvPr/>
        </p:nvSpPr>
        <p:spPr>
          <a:xfrm rot="5400000">
            <a:off x="8382394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45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8" name="Pentagon 67"/>
          <p:cNvSpPr/>
          <p:nvPr/>
        </p:nvSpPr>
        <p:spPr>
          <a:xfrm rot="5400000">
            <a:off x="5710650" y="3083394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180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Pentagon 68"/>
          <p:cNvSpPr/>
          <p:nvPr/>
        </p:nvSpPr>
        <p:spPr>
          <a:xfrm rot="5400000">
            <a:off x="6608882" y="3083394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0" name="Pentagon 69"/>
          <p:cNvSpPr/>
          <p:nvPr/>
        </p:nvSpPr>
        <p:spPr>
          <a:xfrm rot="5400000">
            <a:off x="7497633" y="3083394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425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2" name="Pentagon 71"/>
          <p:cNvSpPr/>
          <p:nvPr/>
        </p:nvSpPr>
        <p:spPr>
          <a:xfrm rot="5400000">
            <a:off x="5710650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4,000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Pentagon 72"/>
          <p:cNvSpPr/>
          <p:nvPr/>
        </p:nvSpPr>
        <p:spPr>
          <a:xfrm rot="5400000">
            <a:off x="6608882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4" name="Pentagon 73"/>
          <p:cNvSpPr/>
          <p:nvPr/>
        </p:nvSpPr>
        <p:spPr>
          <a:xfrm rot="5400000">
            <a:off x="7497633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96,000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Pentagon 74"/>
          <p:cNvSpPr/>
          <p:nvPr/>
        </p:nvSpPr>
        <p:spPr>
          <a:xfrm rot="5400000">
            <a:off x="8382394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3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" name="Picture 33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57200" cy="43482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990600" y="1600200"/>
            <a:ext cx="7239000" cy="4572000"/>
            <a:chOff x="2362200" y="2514600"/>
            <a:chExt cx="4413907" cy="1905000"/>
          </a:xfrm>
        </p:grpSpPr>
        <p:sp>
          <p:nvSpPr>
            <p:cNvPr id="4" name="Rectangle 281"/>
            <p:cNvSpPr>
              <a:spLocks noChangeArrowheads="1"/>
            </p:cNvSpPr>
            <p:nvPr/>
          </p:nvSpPr>
          <p:spPr bwMode="auto">
            <a:xfrm>
              <a:off x="2362200" y="2892871"/>
              <a:ext cx="855335" cy="35169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 dirty="0" smtClean="0">
                  <a:cs typeface="Arial" charset="0"/>
                </a:rPr>
                <a:t>Тренеры-Мастера</a:t>
              </a:r>
              <a:endParaRPr lang="en-US" sz="2400" b="1" dirty="0">
                <a:cs typeface="Arial" charset="0"/>
              </a:endParaRPr>
            </a:p>
          </p:txBody>
        </p:sp>
        <p:sp>
          <p:nvSpPr>
            <p:cNvPr id="5" name="Rectangle 281"/>
            <p:cNvSpPr>
              <a:spLocks noChangeArrowheads="1"/>
            </p:cNvSpPr>
            <p:nvPr/>
          </p:nvSpPr>
          <p:spPr bwMode="auto">
            <a:xfrm>
              <a:off x="2362200" y="3335215"/>
              <a:ext cx="855335" cy="35169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 dirty="0" smtClean="0">
                  <a:cs typeface="Arial" charset="0"/>
                </a:rPr>
                <a:t>Тренеры </a:t>
              </a:r>
              <a:endParaRPr lang="en-US" sz="2400" b="1" dirty="0">
                <a:cs typeface="Arial" charset="0"/>
              </a:endParaRPr>
            </a:p>
          </p:txBody>
        </p:sp>
        <p:sp>
          <p:nvSpPr>
            <p:cNvPr id="6" name="Rectangle 281"/>
            <p:cNvSpPr>
              <a:spLocks noChangeArrowheads="1"/>
            </p:cNvSpPr>
            <p:nvPr/>
          </p:nvSpPr>
          <p:spPr bwMode="auto">
            <a:xfrm>
              <a:off x="2362200" y="4067908"/>
              <a:ext cx="855335" cy="35169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 dirty="0" smtClean="0">
                  <a:cs typeface="Arial" charset="0"/>
                </a:rPr>
                <a:t>Целевые пользователи </a:t>
              </a:r>
              <a:endParaRPr lang="en-US" sz="2400" b="1" dirty="0">
                <a:cs typeface="Arial" charset="0"/>
              </a:endParaRPr>
            </a:p>
          </p:txBody>
        </p:sp>
        <p:sp>
          <p:nvSpPr>
            <p:cNvPr id="7" name="Rectangle 281"/>
            <p:cNvSpPr>
              <a:spLocks noChangeArrowheads="1"/>
            </p:cNvSpPr>
            <p:nvPr/>
          </p:nvSpPr>
          <p:spPr bwMode="auto">
            <a:xfrm>
              <a:off x="3249029" y="2514600"/>
              <a:ext cx="855335" cy="35169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COTS - EBS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8" name="Rectangle 281"/>
            <p:cNvSpPr>
              <a:spLocks noChangeArrowheads="1"/>
            </p:cNvSpPr>
            <p:nvPr/>
          </p:nvSpPr>
          <p:spPr bwMode="auto">
            <a:xfrm>
              <a:off x="4144149" y="2514600"/>
              <a:ext cx="855335" cy="35169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Hyperion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9" name="Rectangle 281"/>
            <p:cNvSpPr>
              <a:spLocks noChangeArrowheads="1"/>
            </p:cNvSpPr>
            <p:nvPr/>
          </p:nvSpPr>
          <p:spPr bwMode="auto">
            <a:xfrm>
              <a:off x="5032632" y="2514600"/>
              <a:ext cx="855335" cy="35169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SAKTI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10" name="Rectangle 281"/>
            <p:cNvSpPr>
              <a:spLocks noChangeArrowheads="1"/>
            </p:cNvSpPr>
            <p:nvPr/>
          </p:nvSpPr>
          <p:spPr bwMode="auto">
            <a:xfrm>
              <a:off x="5917806" y="2514600"/>
              <a:ext cx="855335" cy="35169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000" b="1" dirty="0" smtClean="0">
                  <a:cs typeface="Arial" charset="0"/>
                </a:rPr>
                <a:t>Бюро обслуживания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 rot="5400000">
              <a:off x="3500850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26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 rot="5400000">
              <a:off x="4399082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 rot="5400000">
              <a:off x="5287833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Pentagon 13"/>
            <p:cNvSpPr/>
            <p:nvPr/>
          </p:nvSpPr>
          <p:spPr>
            <a:xfrm rot="5400000">
              <a:off x="6172594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Pentagon 14"/>
            <p:cNvSpPr/>
            <p:nvPr/>
          </p:nvSpPr>
          <p:spPr>
            <a:xfrm rot="5400000">
              <a:off x="3500850" y="3083394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180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Pentagon 15"/>
            <p:cNvSpPr/>
            <p:nvPr/>
          </p:nvSpPr>
          <p:spPr>
            <a:xfrm rot="5400000">
              <a:off x="4399082" y="3083394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Pentagon 16"/>
            <p:cNvSpPr/>
            <p:nvPr/>
          </p:nvSpPr>
          <p:spPr>
            <a:xfrm rot="5400000">
              <a:off x="5287833" y="3083394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425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Pentagon 17"/>
            <p:cNvSpPr/>
            <p:nvPr/>
          </p:nvSpPr>
          <p:spPr>
            <a:xfrm rot="5400000">
              <a:off x="3500850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4,000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Pentagon 18"/>
            <p:cNvSpPr/>
            <p:nvPr/>
          </p:nvSpPr>
          <p:spPr>
            <a:xfrm rot="5400000">
              <a:off x="4399082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Pentagon 19"/>
            <p:cNvSpPr/>
            <p:nvPr/>
          </p:nvSpPr>
          <p:spPr>
            <a:xfrm rot="5400000">
              <a:off x="5287833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96,000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Pentagon 20"/>
            <p:cNvSpPr/>
            <p:nvPr/>
          </p:nvSpPr>
          <p:spPr>
            <a:xfrm rot="5400000">
              <a:off x="6172594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itle 1">
            <a:hlinkClick r:id="rId2" action="ppaction://hlinksldjump"/>
          </p:cNvPr>
          <p:cNvSpPr txBox="1">
            <a:spLocks/>
          </p:cNvSpPr>
          <p:nvPr/>
        </p:nvSpPr>
        <p:spPr bwMode="auto">
          <a:xfrm>
            <a:off x="228600" y="5334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Управление Подготовкой</a:t>
            </a:r>
            <a:endParaRPr lang="en-US" sz="44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3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" cy="4348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dirty="0" smtClean="0"/>
              <a:t>	Индонезия с первого взгляда</a:t>
            </a:r>
          </a:p>
          <a:p>
            <a:pPr>
              <a:buClrTx/>
            </a:pPr>
            <a:r>
              <a:rPr lang="ru-RU" dirty="0" smtClean="0"/>
              <a:t>	Дорожная Карта реформы </a:t>
            </a:r>
            <a:r>
              <a:rPr lang="en-US" dirty="0" smtClean="0"/>
              <a:t>PFM</a:t>
            </a:r>
            <a:r>
              <a:rPr lang="ru-RU" dirty="0" smtClean="0"/>
              <a:t>и SPAN</a:t>
            </a:r>
          </a:p>
          <a:p>
            <a:pPr>
              <a:buClrTx/>
            </a:pPr>
            <a:r>
              <a:rPr lang="ru-RU" dirty="0" smtClean="0"/>
              <a:t>	Дизайн SPAN</a:t>
            </a:r>
          </a:p>
          <a:p>
            <a:pPr>
              <a:buClrTx/>
            </a:pPr>
            <a:r>
              <a:rPr lang="ru-RU" dirty="0" smtClean="0"/>
              <a:t>     Управление и реализация	</a:t>
            </a:r>
          </a:p>
          <a:p>
            <a:pPr>
              <a:buClrTx/>
            </a:pPr>
            <a:r>
              <a:rPr lang="ru-RU" dirty="0" smtClean="0"/>
              <a:t>     Планы SPAN и ИТ Интеграции Новых   </a:t>
            </a:r>
          </a:p>
          <a:p>
            <a:pPr>
              <a:buClrTx/>
              <a:buNone/>
            </a:pPr>
            <a:r>
              <a:rPr lang="ru-RU" dirty="0" smtClean="0"/>
              <a:t>        законов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2752"/>
            <a:ext cx="457200" cy="434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533400" y="271272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noProof="0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План Проведения 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207"/>
          <p:cNvGrpSpPr/>
          <p:nvPr/>
        </p:nvGrpSpPr>
        <p:grpSpPr>
          <a:xfrm>
            <a:off x="788426" y="1496779"/>
            <a:ext cx="7577317" cy="5497791"/>
            <a:chOff x="788426" y="1496779"/>
            <a:chExt cx="7577317" cy="5497791"/>
          </a:xfrm>
        </p:grpSpPr>
        <p:sp>
          <p:nvSpPr>
            <p:cNvPr id="203" name="Rectangle 202"/>
            <p:cNvSpPr/>
            <p:nvPr/>
          </p:nvSpPr>
          <p:spPr bwMode="auto">
            <a:xfrm>
              <a:off x="1219200" y="5943600"/>
              <a:ext cx="20574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2011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204" name="Rectangle 203"/>
            <p:cNvSpPr/>
            <p:nvPr/>
          </p:nvSpPr>
          <p:spPr bwMode="auto">
            <a:xfrm>
              <a:off x="3295650" y="5943600"/>
              <a:ext cx="19812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2012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205" name="Rectangle 204"/>
            <p:cNvSpPr/>
            <p:nvPr/>
          </p:nvSpPr>
          <p:spPr bwMode="auto">
            <a:xfrm>
              <a:off x="5305425" y="5943600"/>
              <a:ext cx="19812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2013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206" name="Rectangle 205"/>
            <p:cNvSpPr/>
            <p:nvPr/>
          </p:nvSpPr>
          <p:spPr bwMode="auto">
            <a:xfrm>
              <a:off x="7315200" y="5943600"/>
              <a:ext cx="9906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2014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8" name="Rounded Rectangle 48"/>
            <p:cNvSpPr>
              <a:spLocks noChangeArrowheads="1"/>
            </p:cNvSpPr>
            <p:nvPr/>
          </p:nvSpPr>
          <p:spPr bwMode="auto">
            <a:xfrm>
              <a:off x="1133880" y="4867023"/>
              <a:ext cx="7212027" cy="1084883"/>
            </a:xfrm>
            <a:prstGeom prst="roundRect">
              <a:avLst>
                <a:gd name="adj" fmla="val 9825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ko-KR" altLang="ko-KR" sz="1400" dirty="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9" name="Rounded Rectangle 47"/>
            <p:cNvSpPr>
              <a:spLocks noChangeArrowheads="1"/>
            </p:cNvSpPr>
            <p:nvPr/>
          </p:nvSpPr>
          <p:spPr bwMode="auto">
            <a:xfrm>
              <a:off x="1133880" y="1540740"/>
              <a:ext cx="7212027" cy="971096"/>
            </a:xfrm>
            <a:prstGeom prst="roundRect">
              <a:avLst>
                <a:gd name="adj" fmla="val 11890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ko-KR" altLang="ko-KR" sz="14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0" name="Rounded Rectangle 46"/>
            <p:cNvSpPr>
              <a:spLocks noChangeArrowheads="1"/>
            </p:cNvSpPr>
            <p:nvPr/>
          </p:nvSpPr>
          <p:spPr bwMode="auto">
            <a:xfrm>
              <a:off x="1132916" y="2560690"/>
              <a:ext cx="7212027" cy="2262109"/>
            </a:xfrm>
            <a:prstGeom prst="roundRect">
              <a:avLst>
                <a:gd name="adj" fmla="val 750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ko-KR" altLang="ko-KR" sz="14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 rot="16200000">
              <a:off x="188299" y="3866000"/>
              <a:ext cx="1465584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400" b="1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mbria" pitchFamily="18" charset="0"/>
                </a:rPr>
                <a:t>Budget Cycle</a:t>
              </a: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3968767" y="6384530"/>
              <a:ext cx="1723515" cy="61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ru-RU" altLang="ko-KR" sz="1400" b="1" i="1" dirty="0" smtClean="0">
                  <a:latin typeface="Cambria" pitchFamily="18" charset="0"/>
                </a:rPr>
                <a:t>Период Финансового года</a:t>
              </a:r>
              <a:endParaRPr lang="en-US" altLang="ko-KR" sz="1400" b="1" i="1" dirty="0">
                <a:latin typeface="Cambria" pitchFamily="18" charset="0"/>
              </a:endParaRPr>
            </a:p>
          </p:txBody>
        </p:sp>
        <p:sp>
          <p:nvSpPr>
            <p:cNvPr id="14" name="Rounded Rectangle 116"/>
            <p:cNvSpPr>
              <a:spLocks noChangeArrowheads="1"/>
            </p:cNvSpPr>
            <p:nvPr/>
          </p:nvSpPr>
          <p:spPr bwMode="auto">
            <a:xfrm flipV="1">
              <a:off x="3437587" y="3358620"/>
              <a:ext cx="162852" cy="15728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5" name="Rounded Rectangle 117"/>
            <p:cNvSpPr>
              <a:spLocks noChangeArrowheads="1"/>
            </p:cNvSpPr>
            <p:nvPr/>
          </p:nvSpPr>
          <p:spPr bwMode="auto">
            <a:xfrm>
              <a:off x="3606346" y="3292129"/>
              <a:ext cx="162852" cy="22378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6" name="Rounded Rectangle 118"/>
            <p:cNvSpPr>
              <a:spLocks noChangeArrowheads="1"/>
            </p:cNvSpPr>
            <p:nvPr/>
          </p:nvSpPr>
          <p:spPr bwMode="auto">
            <a:xfrm>
              <a:off x="3773640" y="3225634"/>
              <a:ext cx="162852" cy="290277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7" name="Rounded Rectangle 119"/>
            <p:cNvSpPr>
              <a:spLocks noChangeArrowheads="1"/>
            </p:cNvSpPr>
            <p:nvPr/>
          </p:nvSpPr>
          <p:spPr bwMode="auto">
            <a:xfrm>
              <a:off x="3941449" y="3153599"/>
              <a:ext cx="162852" cy="35907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8" name="Rounded Rectangle 120"/>
            <p:cNvSpPr>
              <a:spLocks noChangeArrowheads="1"/>
            </p:cNvSpPr>
            <p:nvPr/>
          </p:nvSpPr>
          <p:spPr bwMode="auto">
            <a:xfrm flipV="1">
              <a:off x="3773640" y="3062392"/>
              <a:ext cx="162852" cy="16323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9" name="Rounded Rectangle 121"/>
            <p:cNvSpPr>
              <a:spLocks noChangeArrowheads="1"/>
            </p:cNvSpPr>
            <p:nvPr/>
          </p:nvSpPr>
          <p:spPr bwMode="auto">
            <a:xfrm flipV="1">
              <a:off x="3606346" y="3062395"/>
              <a:ext cx="162852" cy="22973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0" name="Rounded Rectangle 122"/>
            <p:cNvSpPr>
              <a:spLocks noChangeArrowheads="1"/>
            </p:cNvSpPr>
            <p:nvPr/>
          </p:nvSpPr>
          <p:spPr bwMode="auto">
            <a:xfrm flipV="1">
              <a:off x="3437587" y="3062395"/>
              <a:ext cx="162852" cy="296227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1" name="Rounded Rectangle 123"/>
            <p:cNvSpPr>
              <a:spLocks noChangeArrowheads="1"/>
            </p:cNvSpPr>
            <p:nvPr/>
          </p:nvSpPr>
          <p:spPr bwMode="auto">
            <a:xfrm flipV="1">
              <a:off x="3269436" y="3062395"/>
              <a:ext cx="162852" cy="36272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2" name="Rounded Rectangle 124"/>
            <p:cNvSpPr>
              <a:spLocks noChangeArrowheads="1"/>
            </p:cNvSpPr>
            <p:nvPr/>
          </p:nvSpPr>
          <p:spPr bwMode="auto">
            <a:xfrm flipV="1">
              <a:off x="3097199" y="3062395"/>
              <a:ext cx="155096" cy="45482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3" name="Rounded Rectangle 125"/>
            <p:cNvSpPr>
              <a:spLocks noChangeArrowheads="1"/>
            </p:cNvSpPr>
            <p:nvPr/>
          </p:nvSpPr>
          <p:spPr bwMode="auto">
            <a:xfrm flipV="1">
              <a:off x="3269436" y="3425118"/>
              <a:ext cx="162852" cy="8466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auto">
            <a:xfrm>
              <a:off x="1853299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590994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793826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388162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289819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6954833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4926513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cxnSp>
          <p:nvCxnSpPr>
            <p:cNvPr id="31" name="Straight Connector 42"/>
            <p:cNvCxnSpPr>
              <a:cxnSpLocks noChangeShapeType="1"/>
            </p:cNvCxnSpPr>
            <p:nvPr/>
          </p:nvCxnSpPr>
          <p:spPr bwMode="auto">
            <a:xfrm>
              <a:off x="1238657" y="1563274"/>
              <a:ext cx="0" cy="512007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1193943" y="4879465"/>
              <a:ext cx="1399863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ru-RU" altLang="ko-KR" sz="1400" b="1" dirty="0" smtClean="0">
                  <a:latin typeface="Cambria" pitchFamily="18" charset="0"/>
                </a:rPr>
                <a:t>Бюджет 2011</a:t>
              </a:r>
              <a:endParaRPr lang="en-US" altLang="ko-KR" sz="1400" b="1" dirty="0">
                <a:latin typeface="Cambria" pitchFamily="18" charset="0"/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193944" y="2574673"/>
              <a:ext cx="1464488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ru-RU" altLang="ko-KR" sz="1400" b="1" dirty="0" smtClean="0">
                  <a:latin typeface="Cambria" pitchFamily="18" charset="0"/>
                </a:rPr>
                <a:t>Бюджет </a:t>
              </a:r>
              <a:r>
                <a:rPr lang="en-US" altLang="ko-KR" sz="1400" b="1" dirty="0" smtClean="0">
                  <a:latin typeface="Cambria" pitchFamily="18" charset="0"/>
                </a:rPr>
                <a:t> 2012</a:t>
              </a:r>
              <a:endParaRPr lang="en-US" altLang="ko-KR" sz="1400" b="1" dirty="0">
                <a:latin typeface="Cambria" pitchFamily="18" charset="0"/>
              </a:endParaRPr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1193943" y="1546347"/>
              <a:ext cx="1399863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ru-RU" altLang="ko-KR" sz="1400" b="1" dirty="0" smtClean="0">
                  <a:latin typeface="Cambria" pitchFamily="18" charset="0"/>
                </a:rPr>
                <a:t>Бюджет </a:t>
              </a:r>
              <a:r>
                <a:rPr lang="en-US" altLang="ko-KR" sz="1400" b="1" dirty="0" smtClean="0">
                  <a:latin typeface="Cambria" pitchFamily="18" charset="0"/>
                </a:rPr>
                <a:t>2013</a:t>
              </a:r>
              <a:endParaRPr lang="en-US" altLang="ko-KR" sz="1400" b="1" dirty="0">
                <a:latin typeface="Cambria" pitchFamily="18" charset="0"/>
              </a:endParaRPr>
            </a:p>
          </p:txBody>
        </p:sp>
        <p:cxnSp>
          <p:nvCxnSpPr>
            <p:cNvPr id="35" name="Straight Connector 42"/>
            <p:cNvCxnSpPr>
              <a:cxnSpLocks noChangeShapeType="1"/>
            </p:cNvCxnSpPr>
            <p:nvPr/>
          </p:nvCxnSpPr>
          <p:spPr bwMode="auto">
            <a:xfrm>
              <a:off x="2249810" y="1583757"/>
              <a:ext cx="0" cy="4900104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" name="Straight Connector 42"/>
            <p:cNvCxnSpPr>
              <a:cxnSpLocks noChangeShapeType="1"/>
            </p:cNvCxnSpPr>
            <p:nvPr/>
          </p:nvCxnSpPr>
          <p:spPr bwMode="auto">
            <a:xfrm>
              <a:off x="3260190" y="1569292"/>
              <a:ext cx="0" cy="511405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Straight Connector 42"/>
            <p:cNvCxnSpPr>
              <a:cxnSpLocks noChangeShapeType="1"/>
            </p:cNvCxnSpPr>
            <p:nvPr/>
          </p:nvCxnSpPr>
          <p:spPr bwMode="auto">
            <a:xfrm>
              <a:off x="5282300" y="1557256"/>
              <a:ext cx="0" cy="51260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Straight Connector 42"/>
            <p:cNvCxnSpPr>
              <a:cxnSpLocks noChangeShapeType="1"/>
            </p:cNvCxnSpPr>
            <p:nvPr/>
          </p:nvCxnSpPr>
          <p:spPr bwMode="auto">
            <a:xfrm>
              <a:off x="7295896" y="1557256"/>
              <a:ext cx="0" cy="51260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42"/>
            <p:cNvCxnSpPr>
              <a:cxnSpLocks noChangeShapeType="1"/>
            </p:cNvCxnSpPr>
            <p:nvPr/>
          </p:nvCxnSpPr>
          <p:spPr bwMode="auto">
            <a:xfrm>
              <a:off x="4270800" y="1584346"/>
              <a:ext cx="0" cy="509899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>
              <a:cxnSpLocks noChangeShapeType="1"/>
            </p:cNvCxnSpPr>
            <p:nvPr/>
          </p:nvCxnSpPr>
          <p:spPr bwMode="auto">
            <a:xfrm>
              <a:off x="6293454" y="1595577"/>
              <a:ext cx="0" cy="5087767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Straight Connector 42"/>
            <p:cNvCxnSpPr>
              <a:cxnSpLocks noChangeShapeType="1"/>
            </p:cNvCxnSpPr>
            <p:nvPr/>
          </p:nvCxnSpPr>
          <p:spPr bwMode="auto">
            <a:xfrm>
              <a:off x="8307047" y="1569291"/>
              <a:ext cx="0" cy="5114053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42" name="Rounded Rectangle 125"/>
            <p:cNvSpPr>
              <a:spLocks noChangeArrowheads="1"/>
            </p:cNvSpPr>
            <p:nvPr/>
          </p:nvSpPr>
          <p:spPr bwMode="auto">
            <a:xfrm rot="10800000" flipV="1">
              <a:off x="3307007" y="4396928"/>
              <a:ext cx="930585" cy="314182"/>
            </a:xfrm>
            <a:prstGeom prst="roundRect">
              <a:avLst>
                <a:gd name="adj" fmla="val 16667"/>
              </a:avLst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ru-RU" sz="800" b="1" dirty="0" smtClean="0">
                  <a:latin typeface="+mn-lt"/>
                  <a:cs typeface="Times New Roman" pitchFamily="18" charset="0"/>
                </a:rPr>
                <a:t>Ежемесячный отчет</a:t>
              </a:r>
              <a:endParaRPr lang="en-US" sz="800" b="1" dirty="0">
                <a:latin typeface="+mn-lt"/>
                <a:cs typeface="Times New Roman" pitchFamily="18" charset="0"/>
              </a:endParaRPr>
            </a:p>
          </p:txBody>
        </p:sp>
        <p:sp>
          <p:nvSpPr>
            <p:cNvPr id="43" name="Right Arrow 4"/>
            <p:cNvSpPr/>
            <p:nvPr/>
          </p:nvSpPr>
          <p:spPr>
            <a:xfrm>
              <a:off x="3709771" y="3876122"/>
              <a:ext cx="82257" cy="82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kern="120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44" name="Right Arrow 43"/>
            <p:cNvSpPr/>
            <p:nvPr/>
          </p:nvSpPr>
          <p:spPr>
            <a:xfrm rot="5400000">
              <a:off x="3691945" y="4261484"/>
              <a:ext cx="117552" cy="13709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ight Arrow 4"/>
            <p:cNvSpPr/>
            <p:nvPr/>
          </p:nvSpPr>
          <p:spPr>
            <a:xfrm>
              <a:off x="3709771" y="4271255"/>
              <a:ext cx="82257" cy="82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kern="120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3123214" y="3824084"/>
              <a:ext cx="1312013" cy="216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0" latinLnBrk="1" hangingPunct="0"/>
              <a:r>
                <a:rPr lang="en-US" altLang="ko-KR" sz="800" dirty="0">
                  <a:latin typeface="+mn-lt"/>
                </a:rPr>
                <a:t>Daily </a:t>
              </a:r>
              <a:r>
                <a:rPr lang="en-US" altLang="ko-KR" sz="800" dirty="0" err="1" smtClean="0">
                  <a:latin typeface="+mn-lt"/>
                </a:rPr>
                <a:t>Txn</a:t>
              </a:r>
              <a:r>
                <a:rPr lang="en-US" altLang="ko-KR" sz="800" dirty="0" smtClean="0">
                  <a:latin typeface="+mn-lt"/>
                </a:rPr>
                <a:t>        Conversion</a:t>
              </a:r>
              <a:endParaRPr lang="en-US" altLang="ko-KR" sz="800" dirty="0">
                <a:latin typeface="+mn-lt"/>
              </a:endParaRPr>
            </a:p>
          </p:txBody>
        </p:sp>
        <p:sp>
          <p:nvSpPr>
            <p:cNvPr id="47" name="Rounded Rectangle 125"/>
            <p:cNvSpPr>
              <a:spLocks noChangeArrowheads="1"/>
            </p:cNvSpPr>
            <p:nvPr/>
          </p:nvSpPr>
          <p:spPr bwMode="auto">
            <a:xfrm rot="10800000" flipV="1">
              <a:off x="4310796" y="4292070"/>
              <a:ext cx="930585" cy="419040"/>
            </a:xfrm>
            <a:prstGeom prst="roundRect">
              <a:avLst>
                <a:gd name="adj" fmla="val 16667"/>
              </a:avLst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ru-RU" sz="800" b="1" dirty="0" smtClean="0">
                  <a:latin typeface="+mn-lt"/>
                  <a:cs typeface="Times New Roman" pitchFamily="18" charset="0"/>
                </a:rPr>
                <a:t>Семестровый и Месячный отчет</a:t>
              </a:r>
              <a:endParaRPr lang="en-US" sz="800" b="1" dirty="0">
                <a:latin typeface="+mn-lt"/>
                <a:cs typeface="Times New Roman" pitchFamily="18" charset="0"/>
              </a:endParaRPr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701162" y="4086851"/>
              <a:ext cx="117552" cy="13709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ight Arrow 4"/>
            <p:cNvSpPr/>
            <p:nvPr/>
          </p:nvSpPr>
          <p:spPr>
            <a:xfrm>
              <a:off x="4718987" y="4096622"/>
              <a:ext cx="82257" cy="82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kern="120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50" name="Rounded Rectangle 119"/>
            <p:cNvSpPr>
              <a:spLocks noChangeArrowheads="1"/>
            </p:cNvSpPr>
            <p:nvPr/>
          </p:nvSpPr>
          <p:spPr bwMode="auto">
            <a:xfrm>
              <a:off x="4424065" y="3062397"/>
              <a:ext cx="852141" cy="454822"/>
            </a:xfrm>
            <a:prstGeom prst="roundRect">
              <a:avLst>
                <a:gd name="adj" fmla="val 9653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1" name="Rounded Rectangle 119"/>
            <p:cNvSpPr>
              <a:spLocks noChangeArrowheads="1"/>
            </p:cNvSpPr>
            <p:nvPr/>
          </p:nvSpPr>
          <p:spPr bwMode="auto">
            <a:xfrm>
              <a:off x="5281726" y="3062397"/>
              <a:ext cx="1000240" cy="454822"/>
            </a:xfrm>
            <a:prstGeom prst="roundRect">
              <a:avLst>
                <a:gd name="adj" fmla="val 12090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2" name="Rounded Rectangle 124"/>
            <p:cNvSpPr>
              <a:spLocks noChangeArrowheads="1"/>
            </p:cNvSpPr>
            <p:nvPr/>
          </p:nvSpPr>
          <p:spPr bwMode="auto">
            <a:xfrm rot="10800000" flipV="1">
              <a:off x="2263189" y="4334091"/>
              <a:ext cx="977100" cy="377018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endParaRPr lang="ru-RU" altLang="ko-KR" sz="800" b="1" dirty="0" smtClean="0">
                <a:latin typeface="Verdana" pitchFamily="34" charset="0"/>
              </a:endParaRPr>
            </a:p>
            <a:p>
              <a:pPr indent="-180975" algn="ctr"/>
              <a:r>
                <a:rPr lang="ru-RU" altLang="ko-KR" sz="800" b="1" dirty="0" smtClean="0">
                  <a:latin typeface="Verdana" pitchFamily="34" charset="0"/>
                </a:rPr>
                <a:t>Система </a:t>
              </a:r>
            </a:p>
            <a:p>
              <a:pPr indent="-180975" algn="ctr"/>
              <a:r>
                <a:rPr lang="ru-RU" altLang="ko-KR" sz="800" b="1" dirty="0" smtClean="0">
                  <a:latin typeface="Verdana" pitchFamily="34" charset="0"/>
                </a:rPr>
                <a:t>преемственности</a:t>
              </a:r>
              <a:endParaRPr lang="en-US" altLang="ko-KR" sz="800" b="1" dirty="0" smtClean="0">
                <a:latin typeface="Verdana" pitchFamily="34" charset="0"/>
              </a:endParaRPr>
            </a:p>
            <a:p>
              <a:pPr indent="-180975" algn="ctr"/>
              <a:endParaRPr lang="en-US" sz="1000" b="1" dirty="0"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2263189" y="3962400"/>
              <a:ext cx="977100" cy="35781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Составление бюджета</a:t>
              </a:r>
              <a:endParaRPr lang="en-US" sz="1050" dirty="0" smtClean="0">
                <a:solidFill>
                  <a:schemeClr val="tx1"/>
                </a:solidFill>
                <a:latin typeface="Verdana" pitchFamily="34" charset="0"/>
              </a:endParaRPr>
            </a:p>
            <a:p>
              <a:pPr algn="ctr"/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4" name="Rounded Rectangle 124"/>
            <p:cNvSpPr>
              <a:spLocks noChangeArrowheads="1"/>
            </p:cNvSpPr>
            <p:nvPr/>
          </p:nvSpPr>
          <p:spPr bwMode="auto">
            <a:xfrm rot="10800000" flipV="1">
              <a:off x="846726" y="5402309"/>
              <a:ext cx="2377321" cy="377018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ru-RU" sz="1000" b="1" dirty="0" smtClean="0">
                  <a:latin typeface="Verdana" pitchFamily="34" charset="0"/>
                  <a:cs typeface="Times New Roman" pitchFamily="18" charset="0"/>
                </a:rPr>
                <a:t>Система преемственности</a:t>
              </a:r>
              <a:endParaRPr lang="en-US" sz="1000" b="1" dirty="0"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846729" y="5150964"/>
              <a:ext cx="2377321" cy="2374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Составление бюджета Расходы</a:t>
              </a:r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/</a:t>
              </a:r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Исполнение</a:t>
              </a:r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6" name="Rounded Rectangle 124"/>
            <p:cNvSpPr>
              <a:spLocks noChangeArrowheads="1"/>
            </p:cNvSpPr>
            <p:nvPr/>
          </p:nvSpPr>
          <p:spPr bwMode="auto">
            <a:xfrm rot="10800000" flipV="1">
              <a:off x="3273765" y="5150964"/>
              <a:ext cx="977100" cy="377018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ru-RU" sz="1000" b="1" dirty="0" smtClean="0">
                  <a:latin typeface="Verdana" pitchFamily="34" charset="0"/>
                  <a:cs typeface="Times New Roman" pitchFamily="18" charset="0"/>
                </a:rPr>
                <a:t>Система преемственности </a:t>
              </a:r>
              <a:endParaRPr lang="en-US" sz="1000" b="1" dirty="0"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3273765" y="4899619"/>
              <a:ext cx="977100" cy="2374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Завершающий отчет</a:t>
              </a:r>
            </a:p>
            <a:p>
              <a:pPr algn="ctr"/>
              <a:endParaRPr lang="en-US" sz="1050" dirty="0" smtClean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3265788" y="2893162"/>
              <a:ext cx="2000756" cy="14684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  <a:latin typeface="Verdana" pitchFamily="34" charset="0"/>
                </a:rPr>
                <a:t>SATKER LEGACY SYSTEM</a:t>
              </a: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3265788" y="2665817"/>
              <a:ext cx="2000756" cy="22096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Расходы </a:t>
              </a:r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/</a:t>
              </a:r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Исполнение</a:t>
              </a:r>
              <a:endParaRPr lang="en-US" sz="1050" dirty="0" smtClean="0">
                <a:solidFill>
                  <a:schemeClr val="tx1"/>
                </a:solidFill>
                <a:latin typeface="Verdana" pitchFamily="34" charset="0"/>
              </a:endParaRPr>
            </a:p>
            <a:p>
              <a:pPr algn="ctr"/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7309664" y="1654703"/>
              <a:ext cx="977100" cy="2393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Verdana" pitchFamily="34" charset="0"/>
                </a:rPr>
                <a:t>Итоговый  отчет</a:t>
              </a:r>
              <a:endParaRPr lang="en-US" sz="900" dirty="0" smtClean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5295300" y="2665817"/>
              <a:ext cx="977100" cy="37502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Итоговый  отчет</a:t>
              </a:r>
              <a:endParaRPr lang="en-US" sz="1050" dirty="0" smtClean="0">
                <a:solidFill>
                  <a:schemeClr val="tx1"/>
                </a:solidFill>
                <a:latin typeface="Verdana" pitchFamily="34" charset="0"/>
              </a:endParaRPr>
            </a:p>
            <a:p>
              <a:pPr algn="ctr"/>
              <a:endParaRPr lang="en-US" sz="1050" dirty="0" smtClean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3791971" y="1763752"/>
              <a:ext cx="1473425" cy="2393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Verdana" pitchFamily="34" charset="0"/>
                </a:rPr>
                <a:t>Составление бюджета</a:t>
              </a:r>
              <a:endParaRPr lang="en-US" sz="1000" dirty="0" smtClean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5293550" y="1700916"/>
              <a:ext cx="1985247" cy="2393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Расходы </a:t>
              </a:r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/</a:t>
              </a:r>
              <a:r>
                <a:rPr lang="ru-RU" sz="1050" dirty="0" smtClean="0">
                  <a:solidFill>
                    <a:schemeClr val="tx1"/>
                  </a:solidFill>
                  <a:latin typeface="Verdana" pitchFamily="34" charset="0"/>
                </a:rPr>
                <a:t>Исполнение</a:t>
              </a:r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4" name="Rounded Rectangle 120"/>
            <p:cNvSpPr>
              <a:spLocks noChangeArrowheads="1"/>
            </p:cNvSpPr>
            <p:nvPr/>
          </p:nvSpPr>
          <p:spPr bwMode="auto">
            <a:xfrm flipV="1">
              <a:off x="3941449" y="3062395"/>
              <a:ext cx="162852" cy="8996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65" name="Can 64"/>
            <p:cNvSpPr/>
            <p:nvPr/>
          </p:nvSpPr>
          <p:spPr bwMode="auto">
            <a:xfrm>
              <a:off x="3448427" y="3558106"/>
              <a:ext cx="620390" cy="319173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</a:rPr>
                <a:t>L</a:t>
              </a:r>
              <a:r>
                <a:rPr lang="ru-RU" sz="800" b="1" dirty="0" smtClean="0">
                  <a:solidFill>
                    <a:schemeClr val="bg1"/>
                  </a:solidFill>
                  <a:latin typeface="Verdana" pitchFamily="34" charset="0"/>
                </a:rPr>
                <a:t>ПРЕЕМСТВЕННОСТЬ</a:t>
              </a:r>
              <a:endParaRPr lang="en-US" sz="8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66" name="Can 65"/>
            <p:cNvSpPr/>
            <p:nvPr/>
          </p:nvSpPr>
          <p:spPr bwMode="auto">
            <a:xfrm>
              <a:off x="3448427" y="3970372"/>
              <a:ext cx="620390" cy="319173"/>
            </a:xfrm>
            <a:prstGeom prst="can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</a:rPr>
                <a:t>SPAN</a:t>
              </a:r>
            </a:p>
          </p:txBody>
        </p:sp>
        <p:sp>
          <p:nvSpPr>
            <p:cNvPr id="67" name="Can 66"/>
            <p:cNvSpPr/>
            <p:nvPr/>
          </p:nvSpPr>
          <p:spPr bwMode="auto">
            <a:xfrm>
              <a:off x="4467427" y="3702178"/>
              <a:ext cx="581615" cy="332472"/>
            </a:xfrm>
            <a:prstGeom prst="can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</a:rPr>
                <a:t>SPAN</a:t>
              </a:r>
            </a:p>
          </p:txBody>
        </p:sp>
        <p:sp>
          <p:nvSpPr>
            <p:cNvPr id="68" name="Rectangle 6"/>
            <p:cNvSpPr>
              <a:spLocks noChangeArrowheads="1"/>
            </p:cNvSpPr>
            <p:nvPr/>
          </p:nvSpPr>
          <p:spPr bwMode="auto">
            <a:xfrm>
              <a:off x="1196988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69" name="Rectangle 6"/>
            <p:cNvSpPr>
              <a:spLocks noChangeArrowheads="1"/>
            </p:cNvSpPr>
            <p:nvPr/>
          </p:nvSpPr>
          <p:spPr bwMode="auto">
            <a:xfrm>
              <a:off x="846728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0" name="Rectangle 6"/>
            <p:cNvSpPr>
              <a:spLocks noChangeArrowheads="1"/>
            </p:cNvSpPr>
            <p:nvPr/>
          </p:nvSpPr>
          <p:spPr bwMode="auto">
            <a:xfrm>
              <a:off x="2212620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JUL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1" name="Rectangle 6"/>
            <p:cNvSpPr>
              <a:spLocks noChangeArrowheads="1"/>
            </p:cNvSpPr>
            <p:nvPr/>
          </p:nvSpPr>
          <p:spPr bwMode="auto">
            <a:xfrm>
              <a:off x="3253300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2" name="Rectangle 6"/>
            <p:cNvSpPr>
              <a:spLocks noChangeArrowheads="1"/>
            </p:cNvSpPr>
            <p:nvPr/>
          </p:nvSpPr>
          <p:spPr bwMode="auto">
            <a:xfrm>
              <a:off x="4293979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JUL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3" name="Rectangle 6"/>
            <p:cNvSpPr>
              <a:spLocks noChangeArrowheads="1"/>
            </p:cNvSpPr>
            <p:nvPr/>
          </p:nvSpPr>
          <p:spPr bwMode="auto">
            <a:xfrm>
              <a:off x="5204574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4" name="Rectangle 6"/>
            <p:cNvSpPr>
              <a:spLocks noChangeArrowheads="1"/>
            </p:cNvSpPr>
            <p:nvPr/>
          </p:nvSpPr>
          <p:spPr bwMode="auto">
            <a:xfrm>
              <a:off x="6205258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JUL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5" name="Rectangle 6"/>
            <p:cNvSpPr>
              <a:spLocks noChangeArrowheads="1"/>
            </p:cNvSpPr>
            <p:nvPr/>
          </p:nvSpPr>
          <p:spPr bwMode="auto">
            <a:xfrm>
              <a:off x="7285934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6" name="Isosceles Triangle 75"/>
            <p:cNvSpPr/>
            <p:nvPr/>
          </p:nvSpPr>
          <p:spPr bwMode="auto">
            <a:xfrm>
              <a:off x="3708598" y="2361207"/>
              <a:ext cx="129248" cy="132989"/>
            </a:xfrm>
            <a:prstGeom prst="triangl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Cambria" pitchFamily="18" charset="0"/>
              </a:endParaRPr>
            </a:p>
          </p:txBody>
        </p:sp>
        <p:sp>
          <p:nvSpPr>
            <p:cNvPr id="77" name="Isosceles Triangle 76"/>
            <p:cNvSpPr/>
            <p:nvPr/>
          </p:nvSpPr>
          <p:spPr bwMode="auto">
            <a:xfrm>
              <a:off x="3188258" y="3491612"/>
              <a:ext cx="129248" cy="132989"/>
            </a:xfrm>
            <a:prstGeom prst="triangl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Cambria" pitchFamily="18" charset="0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>
            <a:xfrm>
              <a:off x="3505200" y="1496779"/>
              <a:ext cx="3" cy="518656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9" name="Isosceles Triangle 78"/>
            <p:cNvSpPr/>
            <p:nvPr/>
          </p:nvSpPr>
          <p:spPr bwMode="auto">
            <a:xfrm>
              <a:off x="4205284" y="3491612"/>
              <a:ext cx="129248" cy="132989"/>
            </a:xfrm>
            <a:prstGeom prst="triangl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Cambria" pitchFamily="18" charset="0"/>
              </a:endParaRPr>
            </a:p>
          </p:txBody>
        </p:sp>
        <p:sp>
          <p:nvSpPr>
            <p:cNvPr id="80" name="Rounded Rectangle 119"/>
            <p:cNvSpPr>
              <a:spLocks noChangeArrowheads="1"/>
            </p:cNvSpPr>
            <p:nvPr/>
          </p:nvSpPr>
          <p:spPr bwMode="auto">
            <a:xfrm>
              <a:off x="4108886" y="3128663"/>
              <a:ext cx="162852" cy="38300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81" name="Rounded Rectangle 120"/>
            <p:cNvSpPr>
              <a:spLocks noChangeArrowheads="1"/>
            </p:cNvSpPr>
            <p:nvPr/>
          </p:nvSpPr>
          <p:spPr bwMode="auto">
            <a:xfrm flipV="1">
              <a:off x="4108886" y="3062395"/>
              <a:ext cx="162852" cy="63835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82" name="Rounded Rectangle 124"/>
            <p:cNvSpPr>
              <a:spLocks noChangeArrowheads="1"/>
            </p:cNvSpPr>
            <p:nvPr/>
          </p:nvSpPr>
          <p:spPr bwMode="auto">
            <a:xfrm flipV="1">
              <a:off x="4270673" y="3058955"/>
              <a:ext cx="155096" cy="45482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>
              <a:off x="4273705" y="1496779"/>
              <a:ext cx="20275" cy="5186565"/>
            </a:xfrm>
            <a:prstGeom prst="line">
              <a:avLst/>
            </a:prstGeom>
            <a:ln w="28575">
              <a:solidFill>
                <a:srgbClr val="FFFF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4" name="Rounded Rectangle 124"/>
            <p:cNvSpPr>
              <a:spLocks noChangeArrowheads="1"/>
            </p:cNvSpPr>
            <p:nvPr/>
          </p:nvSpPr>
          <p:spPr bwMode="auto">
            <a:xfrm rot="10800000" flipV="1">
              <a:off x="7309664" y="1895746"/>
              <a:ext cx="977100" cy="398967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85" name="Rounded Rectangle 124"/>
            <p:cNvSpPr>
              <a:spLocks noChangeArrowheads="1"/>
            </p:cNvSpPr>
            <p:nvPr/>
          </p:nvSpPr>
          <p:spPr bwMode="auto">
            <a:xfrm rot="10800000" flipV="1">
              <a:off x="3791971" y="2012110"/>
              <a:ext cx="1473425" cy="398967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SAKTI/HYPERION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86" name="Rounded Rectangle 124"/>
            <p:cNvSpPr>
              <a:spLocks noChangeArrowheads="1"/>
            </p:cNvSpPr>
            <p:nvPr/>
          </p:nvSpPr>
          <p:spPr bwMode="auto">
            <a:xfrm rot="10800000" flipV="1">
              <a:off x="5294026" y="1945616"/>
              <a:ext cx="1985245" cy="398967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SPAN/SAKTI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87" name="Right Arrow 86"/>
            <p:cNvSpPr/>
            <p:nvPr/>
          </p:nvSpPr>
          <p:spPr>
            <a:xfrm rot="5400000">
              <a:off x="3691945" y="3866350"/>
              <a:ext cx="117552" cy="13709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8" name="Rectangle 6"/>
            <p:cNvSpPr>
              <a:spLocks noChangeArrowheads="1"/>
            </p:cNvSpPr>
            <p:nvPr/>
          </p:nvSpPr>
          <p:spPr bwMode="auto">
            <a:xfrm>
              <a:off x="3643554" y="3294144"/>
              <a:ext cx="613927" cy="15711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-179388" algn="ctr" eaLnBrk="0" latinLnBrk="1" hangingPunct="0">
                <a:spcBef>
                  <a:spcPts val="0"/>
                </a:spcBef>
              </a:pPr>
              <a:r>
                <a:rPr lang="en-US" altLang="ko-KR" sz="1000" b="1" dirty="0" smtClean="0">
                  <a:solidFill>
                    <a:schemeClr val="bg1"/>
                  </a:solidFill>
                  <a:latin typeface="Verdana" pitchFamily="34" charset="0"/>
                </a:rPr>
                <a:t>S P A N</a:t>
              </a:r>
              <a:endParaRPr lang="en-US" altLang="ko-KR" sz="10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9" name="Rectangle 6"/>
            <p:cNvSpPr>
              <a:spLocks noChangeArrowheads="1"/>
            </p:cNvSpPr>
            <p:nvPr/>
          </p:nvSpPr>
          <p:spPr bwMode="auto">
            <a:xfrm>
              <a:off x="3123216" y="3105782"/>
              <a:ext cx="468523" cy="43088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-179388" eaLnBrk="0" latinLnBrk="1" hangingPunct="0">
                <a:spcBef>
                  <a:spcPts val="0"/>
                </a:spcBef>
              </a:pPr>
              <a:r>
                <a:rPr lang="ru-RU" altLang="ko-KR" sz="700" b="1" dirty="0" smtClean="0">
                  <a:latin typeface="Verdana" pitchFamily="34" charset="0"/>
                </a:rPr>
                <a:t>Система преемственности</a:t>
              </a:r>
              <a:endParaRPr lang="en-US" altLang="ko-KR" sz="700" b="1" dirty="0">
                <a:latin typeface="Verdana" pitchFamily="34" charset="0"/>
              </a:endParaRPr>
            </a:p>
          </p:txBody>
        </p:sp>
      </p:grpSp>
      <p:sp>
        <p:nvSpPr>
          <p:cNvPr id="90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1" name="Picture 90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3" name="Rectangle 92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</a:rPr>
              <a:t>План коммуникаций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752600" y="1981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logo depkeu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 fontScale="92500" lnSpcReduction="2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>
              <a:spcBef>
                <a:spcPct val="0"/>
              </a:spcBef>
              <a:defRPr/>
            </a:pPr>
            <a:r>
              <a:rPr lang="ru-RU" sz="4800" b="1" dirty="0" smtClean="0"/>
              <a:t>План перехода</a:t>
            </a:r>
          </a:p>
          <a:p>
            <a:pPr lvl="0">
              <a:spcBef>
                <a:spcPct val="0"/>
              </a:spcBef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</a:rPr>
              <a:t>План перехода 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095500" y="2286000"/>
          <a:ext cx="49530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logo depkeu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4500" b="1" dirty="0" smtClean="0">
                <a:solidFill>
                  <a:schemeClr val="accent1">
                    <a:satMod val="150000"/>
                  </a:schemeClr>
                </a:solidFill>
              </a:rPr>
              <a:t>План тестирования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600200" y="2528638"/>
            <a:ext cx="1981200" cy="1295400"/>
          </a:xfrm>
          <a:prstGeom prst="homePlate">
            <a:avLst>
              <a:gd name="adj" fmla="val 2077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solidFill>
                  <a:schemeClr val="tx1"/>
                </a:solidFill>
                <a:latin typeface="Cambria" pitchFamily="18" charset="0"/>
              </a:rPr>
              <a:t>Конференц</a:t>
            </a:r>
            <a:r>
              <a:rPr lang="ru-RU" sz="1400" b="1" dirty="0" smtClean="0">
                <a:solidFill>
                  <a:schemeClr val="tx1"/>
                </a:solidFill>
                <a:latin typeface="Cambria" pitchFamily="18" charset="0"/>
              </a:rPr>
              <a:t> -зал </a:t>
            </a:r>
            <a:r>
              <a:rPr lang="en-US" sz="1400" b="1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ru-RU" sz="1100" i="1" dirty="0" err="1" smtClean="0">
                <a:solidFill>
                  <a:schemeClr val="tx1"/>
                </a:solidFill>
                <a:latin typeface="Cambria" pitchFamily="18" charset="0"/>
              </a:rPr>
              <a:t>пилотный</a:t>
            </a:r>
            <a:r>
              <a:rPr lang="ru-RU" sz="1100" i="1" dirty="0" smtClean="0">
                <a:solidFill>
                  <a:schemeClr val="tx1"/>
                </a:solidFill>
                <a:latin typeface="Cambria" pitchFamily="18" charset="0"/>
              </a:rPr>
              <a:t> проект</a:t>
            </a:r>
            <a:endParaRPr lang="en-US" sz="11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i="1" dirty="0" smtClean="0">
                <a:solidFill>
                  <a:prstClr val="black"/>
                </a:solidFill>
              </a:rPr>
              <a:t>Базовый тест</a:t>
            </a:r>
            <a:endParaRPr lang="en-US" sz="1100" i="1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Командой проекта МФ</a:t>
            </a:r>
            <a:endParaRPr lang="en-US" sz="1100" dirty="0" smtClean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Июнь </a:t>
            </a:r>
            <a:r>
              <a:rPr lang="en-US" sz="1100" dirty="0" smtClean="0">
                <a:solidFill>
                  <a:prstClr val="black"/>
                </a:solidFill>
              </a:rPr>
              <a:t> 2010 </a:t>
            </a:r>
            <a:r>
              <a:rPr lang="ru-RU" sz="1100" dirty="0" smtClean="0">
                <a:solidFill>
                  <a:prstClr val="black"/>
                </a:solidFill>
              </a:rPr>
              <a:t> по Апрель2 </a:t>
            </a:r>
            <a:r>
              <a:rPr lang="en-US" sz="1100" dirty="0" smtClean="0">
                <a:solidFill>
                  <a:prstClr val="black"/>
                </a:solidFill>
              </a:rPr>
              <a:t>011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3581400" y="2258257"/>
            <a:ext cx="1981200" cy="1836163"/>
          </a:xfrm>
          <a:prstGeom prst="homePlate">
            <a:avLst>
              <a:gd name="adj" fmla="val 1698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ambria" pitchFamily="18" charset="0"/>
              </a:rPr>
              <a:t>Тестовое испытание Подразделения  </a:t>
            </a:r>
            <a:r>
              <a:rPr lang="en-US" sz="1400" b="1" dirty="0" smtClean="0">
                <a:solidFill>
                  <a:schemeClr val="tx1"/>
                </a:solidFill>
                <a:latin typeface="Cambria" pitchFamily="18" charset="0"/>
              </a:rPr>
              <a:t>/</a:t>
            </a:r>
            <a:r>
              <a:rPr lang="ru-RU" sz="1400" b="1" dirty="0" smtClean="0">
                <a:solidFill>
                  <a:schemeClr val="tx1"/>
                </a:solidFill>
                <a:latin typeface="Cambria" pitchFamily="18" charset="0"/>
              </a:rPr>
              <a:t>тест на Интеграцию</a:t>
            </a:r>
            <a:endParaRPr lang="en-US" sz="1400" b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i="1" dirty="0" smtClean="0">
                <a:solidFill>
                  <a:prstClr val="black"/>
                </a:solidFill>
              </a:rPr>
              <a:t>Тест по наладке к настройке к требованиям клиента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i="1" dirty="0" smtClean="0">
                <a:solidFill>
                  <a:prstClr val="black"/>
                </a:solidFill>
              </a:rPr>
              <a:t>Продавец </a:t>
            </a:r>
            <a:endParaRPr lang="en-US" sz="11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A</a:t>
            </a:r>
            <a:r>
              <a:rPr lang="ru-RU" sz="1100" dirty="0" smtClean="0">
                <a:solidFill>
                  <a:prstClr val="black"/>
                </a:solidFill>
              </a:rPr>
              <a:t>с августа 2011 по октябрь 2011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При активном участии команды проекта МФ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5562600" y="1981200"/>
            <a:ext cx="2438400" cy="2390277"/>
          </a:xfrm>
          <a:prstGeom prst="homePlate">
            <a:avLst>
              <a:gd name="adj" fmla="val 13994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Cambria" pitchFamily="18" charset="0"/>
              </a:rPr>
              <a:t>Испытания по приемке пользователем</a:t>
            </a:r>
          </a:p>
          <a:p>
            <a:pPr algn="ctr"/>
            <a:r>
              <a:rPr lang="ru-RU" sz="1000" b="1" i="1" dirty="0" smtClean="0">
                <a:solidFill>
                  <a:schemeClr val="tx1"/>
                </a:solidFill>
                <a:latin typeface="Cambria" pitchFamily="18" charset="0"/>
              </a:rPr>
              <a:t>Полное тестирование всей системы проводится</a:t>
            </a:r>
            <a:endParaRPr lang="en-US" sz="1000" i="1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Конечными пользователями</a:t>
            </a:r>
            <a:endParaRPr lang="en-US" sz="10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Ноябрь </a:t>
            </a:r>
            <a:r>
              <a:rPr lang="en-US" sz="1000" dirty="0" smtClean="0">
                <a:solidFill>
                  <a:prstClr val="black"/>
                </a:solidFill>
              </a:rPr>
              <a:t>2011 </a:t>
            </a:r>
            <a:r>
              <a:rPr lang="ru-RU" sz="1000" dirty="0" smtClean="0">
                <a:solidFill>
                  <a:prstClr val="black"/>
                </a:solidFill>
              </a:rPr>
              <a:t>по декабрь 2011</a:t>
            </a:r>
            <a:endParaRPr lang="en-US" sz="10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Специально  подготовленной Командой в составе </a:t>
            </a:r>
            <a:r>
              <a:rPr lang="en-US" sz="1000" dirty="0" smtClean="0">
                <a:solidFill>
                  <a:prstClr val="black"/>
                </a:solidFill>
              </a:rPr>
              <a:t>15</a:t>
            </a:r>
            <a:r>
              <a:rPr lang="ru-RU" sz="1000" dirty="0" smtClean="0">
                <a:solidFill>
                  <a:prstClr val="black"/>
                </a:solidFill>
              </a:rPr>
              <a:t> руководителей команды и</a:t>
            </a:r>
            <a:r>
              <a:rPr lang="en-US" sz="1000" dirty="0" smtClean="0">
                <a:solidFill>
                  <a:prstClr val="black"/>
                </a:solidFill>
              </a:rPr>
              <a:t> </a:t>
            </a:r>
            <a:r>
              <a:rPr lang="en-US" sz="1000" dirty="0">
                <a:solidFill>
                  <a:prstClr val="black"/>
                </a:solidFill>
              </a:rPr>
              <a:t>208 </a:t>
            </a:r>
            <a:r>
              <a:rPr lang="ru-RU" sz="1000" dirty="0" smtClean="0">
                <a:solidFill>
                  <a:prstClr val="black"/>
                </a:solidFill>
              </a:rPr>
              <a:t>членов</a:t>
            </a:r>
            <a:r>
              <a:rPr lang="en-US" sz="1000" dirty="0" smtClean="0">
                <a:solidFill>
                  <a:prstClr val="black"/>
                </a:solidFill>
              </a:rPr>
              <a:t>. </a:t>
            </a:r>
            <a:endParaRPr lang="en-US" sz="10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ru-RU" sz="1100" i="1" dirty="0" smtClean="0">
                <a:solidFill>
                  <a:prstClr val="black"/>
                </a:solidFill>
              </a:rPr>
              <a:t>Функциональный тест/ тест по подключению, тест по интеграции системы, моделирующий тест,  операционный тест, тест на уязвимость</a:t>
            </a:r>
            <a:endParaRPr lang="en-US" sz="1100" i="1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1134" y="4421369"/>
            <a:ext cx="8902998" cy="1676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tx1"/>
                </a:solidFill>
                <a:latin typeface="Cambria" pitchFamily="18" charset="0"/>
              </a:rPr>
              <a:t>Недостатки распределяются по категориям по сложности</a:t>
            </a:r>
            <a:endParaRPr lang="en-GB" sz="14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/>
            <a:r>
              <a:rPr lang="ru-RU" sz="1200" b="1" i="1" dirty="0" smtClean="0">
                <a:solidFill>
                  <a:schemeClr val="tx1"/>
                </a:solidFill>
                <a:latin typeface="Cambria" pitchFamily="18" charset="0"/>
              </a:rPr>
              <a:t>Остановка представления </a:t>
            </a: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(</a:t>
            </a:r>
            <a:r>
              <a:rPr lang="ru-RU" sz="1200" i="1" dirty="0" smtClean="0">
                <a:solidFill>
                  <a:schemeClr val="tx1"/>
                </a:solidFill>
                <a:latin typeface="Cambria" pitchFamily="18" charset="0"/>
              </a:rPr>
              <a:t>нельзя продолжать важное испытание</a:t>
            </a: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); </a:t>
            </a:r>
            <a:r>
              <a:rPr lang="ru-RU" sz="1200" i="1" dirty="0" smtClean="0">
                <a:solidFill>
                  <a:schemeClr val="tx1"/>
                </a:solidFill>
                <a:latin typeface="Cambria" pitchFamily="18" charset="0"/>
              </a:rPr>
              <a:t>Высокая </a:t>
            </a:r>
            <a:r>
              <a:rPr lang="en-GB" sz="1200" b="1" i="1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(</a:t>
            </a:r>
            <a:r>
              <a:rPr lang="ru-RU" sz="1200" i="1" dirty="0" smtClean="0">
                <a:solidFill>
                  <a:schemeClr val="tx1"/>
                </a:solidFill>
                <a:latin typeface="Cambria" pitchFamily="18" charset="0"/>
              </a:rPr>
              <a:t>проблема с процедурой или с финансовым выходом</a:t>
            </a:r>
            <a:r>
              <a:rPr lang="en-US" sz="1200" dirty="0" smtClean="0"/>
              <a:t>);</a:t>
            </a:r>
            <a:r>
              <a:rPr lang="ru-RU" sz="1200" dirty="0" smtClean="0"/>
              <a:t> Средняя</a:t>
            </a:r>
            <a:r>
              <a:rPr lang="en-US" sz="1200" b="1" dirty="0" smtClean="0"/>
              <a:t> </a:t>
            </a:r>
            <a:r>
              <a:rPr lang="en-US" sz="1200" dirty="0" smtClean="0"/>
              <a:t>(</a:t>
            </a:r>
            <a:r>
              <a:rPr lang="ru-RU" sz="1200" dirty="0" smtClean="0"/>
              <a:t>проблема с прокруткой экрана или информацией</a:t>
            </a:r>
            <a:r>
              <a:rPr lang="en-US" sz="1200" dirty="0" smtClean="0"/>
              <a:t>; </a:t>
            </a:r>
            <a:r>
              <a:rPr lang="ru-RU" sz="1200" dirty="0" smtClean="0"/>
              <a:t> </a:t>
            </a:r>
            <a:r>
              <a:rPr lang="ru-RU" sz="1200" b="1" dirty="0" smtClean="0"/>
              <a:t>Низкая  </a:t>
            </a:r>
            <a:r>
              <a:rPr lang="en-US" sz="1200" dirty="0" smtClean="0"/>
              <a:t>(</a:t>
            </a:r>
            <a:r>
              <a:rPr lang="ru-RU" sz="1200" i="1" dirty="0" smtClean="0"/>
              <a:t>проблема с эстетикой</a:t>
            </a:r>
            <a:r>
              <a:rPr lang="en-US" sz="1200" i="1" dirty="0" smtClean="0"/>
              <a:t>, </a:t>
            </a:r>
            <a:r>
              <a:rPr lang="ru-RU" sz="1200" i="1" dirty="0" smtClean="0"/>
              <a:t>планировкой)</a:t>
            </a:r>
            <a:r>
              <a:rPr lang="en-US" sz="1200" dirty="0" smtClean="0"/>
              <a:t>;</a:t>
            </a:r>
            <a:r>
              <a:rPr lang="ru-RU" sz="1200" dirty="0" smtClean="0"/>
              <a:t> </a:t>
            </a:r>
            <a:r>
              <a:rPr lang="en-US" sz="1200" dirty="0" smtClean="0"/>
              <a:t> </a:t>
            </a:r>
            <a:r>
              <a:rPr lang="en-US" sz="1200" b="1" dirty="0" smtClean="0"/>
              <a:t>V</a:t>
            </a:r>
            <a:r>
              <a:rPr lang="ru-RU" sz="1200" b="1" dirty="0" smtClean="0"/>
              <a:t>очень низкая </a:t>
            </a:r>
            <a:r>
              <a:rPr lang="en-US" sz="1200" b="1" dirty="0" smtClean="0"/>
              <a:t> </a:t>
            </a:r>
            <a:r>
              <a:rPr lang="en-US" sz="1200" dirty="0" smtClean="0"/>
              <a:t>(</a:t>
            </a:r>
            <a:r>
              <a:rPr lang="ru-RU" sz="1200" i="1" dirty="0" smtClean="0"/>
              <a:t>Приятно  ….держать</a:t>
            </a:r>
            <a:r>
              <a:rPr lang="en-US" sz="1200" dirty="0" smtClean="0"/>
              <a:t>)</a:t>
            </a:r>
            <a:endParaRPr lang="en-GB" sz="12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Статус и сложность дефекта должны быть согласованы </a:t>
            </a: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PIC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 МФ и </a:t>
            </a: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PIC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 продавца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Целью является обеспечение высокого качества, без таких дефектов, которые бы препятствовали выполнению операции.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tx1"/>
                </a:solidFill>
                <a:latin typeface="Cambria" pitchFamily="18" charset="0"/>
              </a:rPr>
              <a:t>Критерий выхода- принять или отклонить программное обеспечение должно быть согласовано до проведения испытаний</a:t>
            </a:r>
            <a:endParaRPr lang="en-GB" sz="14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Используйте инструменты менеджмента, для управления жизненным циклом дефектов.</a:t>
            </a:r>
            <a:endParaRPr lang="en-GB" sz="14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76200" y="2795338"/>
            <a:ext cx="1524000" cy="762000"/>
          </a:xfrm>
          <a:prstGeom prst="homePlate">
            <a:avLst>
              <a:gd name="adj" fmla="val 2077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ambria" pitchFamily="18" charset="0"/>
              </a:rPr>
              <a:t>Демонстрация в песочнице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ambria" pitchFamily="18" charset="0"/>
              </a:rPr>
              <a:t>Продавцами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Cambria" pitchFamily="18" charset="0"/>
              </a:rPr>
              <a:t>Январь 2010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8002769" y="2642938"/>
            <a:ext cx="1066800" cy="1066800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 w="12700"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Cambria" pitchFamily="18" charset="0"/>
              </a:rPr>
              <a:t>LIVE</a:t>
            </a:r>
            <a:endParaRPr lang="en-US" sz="1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1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3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>
                <a:hlinkClick r:id="rId2" action="ppaction://hlinksldjump"/>
              </a:rPr>
              <a:t>Training Plan</a:t>
            </a:r>
            <a:endParaRPr lang="en-US" dirty="0">
              <a:hlinkClick r:id="rId2" action="ppaction://hlinksldjump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6858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" y="3276600"/>
            <a:ext cx="8229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9342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645856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910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amond 11"/>
          <p:cNvSpPr/>
          <p:nvPr/>
        </p:nvSpPr>
        <p:spPr>
          <a:xfrm>
            <a:off x="609600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94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0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Mon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862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-7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Mon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350520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-2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Sat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12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-14</a:t>
            </a:r>
            <a:endParaRPr lang="en-US" sz="1050" b="1" baseline="-25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-21</a:t>
            </a:r>
            <a:endParaRPr lang="en-US" sz="1050" b="1" baseline="-25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Hexagon 17"/>
          <p:cNvSpPr/>
          <p:nvPr/>
        </p:nvSpPr>
        <p:spPr>
          <a:xfrm>
            <a:off x="6934200" y="2895600"/>
            <a:ext cx="1676400" cy="762000"/>
          </a:xfrm>
          <a:prstGeom prst="hexagon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mbria" pitchFamily="18" charset="0"/>
              </a:rPr>
              <a:t>Держаться  руками</a:t>
            </a:r>
            <a:endParaRPr lang="en-GB" sz="1200" dirty="0" smtClean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en-GB" sz="1200" dirty="0" smtClean="0">
                <a:solidFill>
                  <a:schemeClr val="bg1"/>
                </a:solidFill>
                <a:latin typeface="Cambria" pitchFamily="18" charset="0"/>
              </a:rPr>
              <a:t>(5 d)</a:t>
            </a:r>
            <a:endParaRPr lang="en-GB" sz="105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204648" y="2866374"/>
            <a:ext cx="1586552" cy="61756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marL="117475" indent="-117475">
              <a:buFont typeface="Arial" pitchFamily="34" charset="0"/>
              <a:buChar char="•"/>
            </a:pPr>
            <a:r>
              <a:rPr lang="ru-RU" sz="1200" dirty="0" smtClean="0">
                <a:latin typeface="Cambria" pitchFamily="18" charset="0"/>
                <a:cs typeface="Arial" pitchFamily="34" charset="0"/>
              </a:rPr>
              <a:t>Социализация при помощи СМС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  <a:latin typeface="Cambria" pitchFamily="18" charset="0"/>
              </a:rPr>
              <a:t>Аудиторная подготовка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17475" indent="-117475"/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	 (3 d)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4770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286000" y="2743200"/>
            <a:ext cx="1143000" cy="838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0"/>
              </a:spcAft>
            </a:pPr>
            <a:r>
              <a:rPr lang="ru-RU" sz="1200" dirty="0" smtClean="0">
                <a:latin typeface="Cambria" pitchFamily="18" charset="0"/>
                <a:cs typeface="Arial" pitchFamily="34" charset="0"/>
              </a:rPr>
              <a:t>Прикладная </a:t>
            </a:r>
          </a:p>
          <a:p>
            <a:pPr indent="-274320" algn="ctr">
              <a:spcAft>
                <a:spcPts val="0"/>
              </a:spcAft>
            </a:pPr>
            <a:r>
              <a:rPr lang="ru-RU" sz="1200" dirty="0" smtClean="0">
                <a:latin typeface="Cambria" pitchFamily="18" charset="0"/>
                <a:cs typeface="Arial" pitchFamily="34" charset="0"/>
              </a:rPr>
              <a:t>Подготовка</a:t>
            </a:r>
          </a:p>
          <a:p>
            <a:pPr indent="-274320" algn="ctr">
              <a:spcAft>
                <a:spcPts val="0"/>
              </a:spcAft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10% - 20% </a:t>
            </a:r>
            <a:r>
              <a:rPr lang="ru-RU" sz="1200" dirty="0" smtClean="0">
                <a:latin typeface="Cambria" pitchFamily="18" charset="0"/>
                <a:cs typeface="Arial" pitchFamily="34" charset="0"/>
              </a:rPr>
              <a:t>Персонала</a:t>
            </a:r>
          </a:p>
          <a:p>
            <a:pPr indent="-274320" algn="ctr">
              <a:spcAft>
                <a:spcPts val="0"/>
              </a:spcAft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(3d)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2860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52400" y="1905000"/>
            <a:ext cx="1600200" cy="76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6838" indent="-96838">
              <a:spcAft>
                <a:spcPts val="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Cambria" pitchFamily="18" charset="0"/>
                <a:cs typeface="Arial" pitchFamily="34" charset="0"/>
              </a:rPr>
              <a:t>Социализация при помощи СМС</a:t>
            </a:r>
          </a:p>
          <a:p>
            <a:pPr marL="96838" indent="-96838">
              <a:spcAft>
                <a:spcPts val="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Cambria" pitchFamily="18" charset="0"/>
                <a:cs typeface="Arial" pitchFamily="34" charset="0"/>
              </a:rPr>
              <a:t>Обучающий материал раздается для самообучения</a:t>
            </a:r>
            <a:endParaRPr lang="en-US" sz="1200" dirty="0">
              <a:latin typeface="Cambria" pitchFamily="18" charset="0"/>
              <a:cs typeface="Arial" pitchFamily="34" charset="0"/>
            </a:endParaRPr>
          </a:p>
          <a:p>
            <a:pPr marL="96838" indent="-96838"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I</a:t>
            </a:r>
            <a:r>
              <a:rPr lang="ru-RU" sz="1200" dirty="0" smtClean="0">
                <a:latin typeface="Cambria" pitchFamily="18" charset="0"/>
                <a:cs typeface="Arial" pitchFamily="34" charset="0"/>
              </a:rPr>
              <a:t>инфраструктура готова</a:t>
            </a:r>
            <a:endParaRPr lang="en-US" dirty="0" smtClean="0"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85800" y="2667000"/>
            <a:ext cx="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759301" y="1858930"/>
            <a:ext cx="1447800" cy="46942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5250" indent="-95250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Социализация при помощи СМС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Повышение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Cambria" pitchFamily="18" charset="0"/>
                <a:cs typeface="Arial" pitchFamily="34" charset="0"/>
              </a:rPr>
              <a:t>квалификации</a:t>
            </a:r>
            <a:r>
              <a:rPr lang="ru-RU" sz="10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 квалификации </a:t>
            </a:r>
            <a:r>
              <a:rPr lang="en-US" sz="1200" dirty="0" smtClean="0">
                <a:solidFill>
                  <a:schemeClr val="tx1"/>
                </a:solidFill>
                <a:latin typeface="Cambria" pitchFamily="18" charset="0"/>
                <a:cs typeface="Arial" pitchFamily="34" charset="0"/>
              </a:rPr>
              <a:t> </a:t>
            </a:r>
            <a:endParaRPr lang="en-US" sz="1050" baseline="-25000" dirty="0" smtClean="0">
              <a:solidFill>
                <a:schemeClr val="tx1"/>
              </a:solidFill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28" name="Straight Arrow Connector 27"/>
          <p:cNvCxnSpPr>
            <a:stCxn id="27" idx="2"/>
          </p:cNvCxnSpPr>
          <p:nvPr/>
        </p:nvCxnSpPr>
        <p:spPr>
          <a:xfrm flipH="1">
            <a:off x="6477000" y="2328356"/>
            <a:ext cx="6201" cy="7196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85800" y="4157313"/>
            <a:ext cx="3505200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524000" y="3852513"/>
            <a:ext cx="1676400" cy="381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Ознакомление 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294496" y="4157313"/>
            <a:ext cx="2057400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72000" y="3852513"/>
            <a:ext cx="1676400" cy="381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Погружение 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477000" y="4157313"/>
            <a:ext cx="2119952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705600" y="3852513"/>
            <a:ext cx="1676400" cy="381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</a:rPr>
              <a:t>Закрепление 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90500" y="4343400"/>
            <a:ext cx="8763000" cy="1219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177800" indent="-17780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Тренинг проводится во всех офисах Казначейства для пользователей</a:t>
            </a:r>
            <a:r>
              <a:rPr lang="en-GB" sz="1100" dirty="0" smtClean="0">
                <a:solidFill>
                  <a:schemeClr val="tx1"/>
                </a:solidFill>
                <a:latin typeface="Cambria" pitchFamily="18" charset="0"/>
              </a:rPr>
              <a:t> SPAN 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Каждый </a:t>
            </a:r>
            <a:r>
              <a:rPr lang="ru-RU" sz="1100" i="1" dirty="0" smtClean="0">
                <a:solidFill>
                  <a:schemeClr val="tx1"/>
                </a:solidFill>
                <a:latin typeface="Cambria" pitchFamily="18" charset="0"/>
              </a:rPr>
              <a:t>конечный пользователь </a:t>
            </a: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должен пройти тренинг</a:t>
            </a:r>
            <a:endParaRPr lang="en-GB" sz="11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100" i="1" dirty="0" smtClean="0">
                <a:solidFill>
                  <a:schemeClr val="tx1"/>
                </a:solidFill>
                <a:latin typeface="Cambria" pitchFamily="18" charset="0"/>
              </a:rPr>
              <a:t>Тренинг на основе ролевых ситуаций</a:t>
            </a:r>
            <a:endParaRPr lang="en-GB" sz="11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Тренер должен находиться в  месте проведения тренинга 12 дней,</a:t>
            </a:r>
            <a:r>
              <a:rPr lang="en-GB" sz="1100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он ответственен за  Аудиторную Подготовку,  Повышения Квалификации</a:t>
            </a:r>
            <a:endParaRPr lang="en-GB" sz="11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  <a:latin typeface="Cambria" pitchFamily="18" charset="0"/>
              </a:rPr>
              <a:t>40</a:t>
            </a: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мест будут вживую участвовать </a:t>
            </a:r>
            <a:r>
              <a:rPr lang="en-GB" sz="1100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в каждой волне.</a:t>
            </a:r>
            <a:endParaRPr lang="en-GB" sz="11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100" dirty="0" smtClean="0">
                <a:solidFill>
                  <a:schemeClr val="tx1"/>
                </a:solidFill>
                <a:latin typeface="Cambria" pitchFamily="18" charset="0"/>
              </a:rPr>
              <a:t>Для тренинга пользователей из Подразделений распорядителя расходов будет использоваться другая стратегия</a:t>
            </a:r>
            <a:r>
              <a:rPr lang="ru-RU" sz="1000" dirty="0" smtClean="0">
                <a:solidFill>
                  <a:schemeClr val="tx1"/>
                </a:solidFill>
                <a:latin typeface="Cambria" pitchFamily="18" charset="0"/>
              </a:rPr>
              <a:t>.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99696" y="1858930"/>
            <a:ext cx="1115704" cy="46942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indent="-274320" algn="ctr"/>
            <a:r>
              <a:rPr lang="ru-RU" sz="105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Социализация при помощи СМС</a:t>
            </a:r>
          </a:p>
          <a:p>
            <a:pPr indent="-274320" algn="ctr">
              <a:spcAft>
                <a:spcPts val="0"/>
              </a:spcAft>
            </a:pPr>
            <a:endParaRPr lang="en-US" sz="1050" baseline="-25000" dirty="0" smtClean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8610600" y="2332070"/>
            <a:ext cx="13648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amond 40"/>
          <p:cNvSpPr/>
          <p:nvPr/>
        </p:nvSpPr>
        <p:spPr>
          <a:xfrm>
            <a:off x="6400800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2" name="Diamond 41"/>
          <p:cNvSpPr/>
          <p:nvPr/>
        </p:nvSpPr>
        <p:spPr>
          <a:xfrm>
            <a:off x="8576932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3" name="Diamond 42"/>
          <p:cNvSpPr/>
          <p:nvPr/>
        </p:nvSpPr>
        <p:spPr>
          <a:xfrm>
            <a:off x="6858000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820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+4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Fri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29400" y="2374426"/>
            <a:ext cx="6096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marL="95250" indent="-95250" algn="ctr"/>
            <a:r>
              <a:rPr lang="ru-RU" sz="1100" b="1" baseline="-250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Вживую  </a:t>
            </a:r>
            <a:endParaRPr lang="en-US" sz="1100" b="1" baseline="-25000" dirty="0" smtClean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49" name="Straight Arrow Connector 48"/>
          <p:cNvCxnSpPr>
            <a:stCxn id="48" idx="2"/>
          </p:cNvCxnSpPr>
          <p:nvPr/>
        </p:nvCxnSpPr>
        <p:spPr>
          <a:xfrm>
            <a:off x="6934200" y="2831626"/>
            <a:ext cx="0" cy="21637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" name="Picture 38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dirty="0" smtClean="0">
                <a:hlinkClick r:id="rId3" action="ppaction://hlinksldjump"/>
              </a:rPr>
              <a:t>Будущая ИТ- инфраструктура МФ</a:t>
            </a:r>
            <a:endParaRPr lang="en-US" dirty="0">
              <a:hlinkClick r:id="rId3" action="ppaction://hlinksldjump"/>
            </a:endParaRPr>
          </a:p>
        </p:txBody>
      </p:sp>
      <p:grpSp>
        <p:nvGrpSpPr>
          <p:cNvPr id="3" name="Group 127"/>
          <p:cNvGrpSpPr/>
          <p:nvPr/>
        </p:nvGrpSpPr>
        <p:grpSpPr>
          <a:xfrm>
            <a:off x="791580" y="1447800"/>
            <a:ext cx="7560840" cy="5256758"/>
            <a:chOff x="791580" y="1447800"/>
            <a:chExt cx="7560840" cy="5256758"/>
          </a:xfrm>
        </p:grpSpPr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824558" y="3924040"/>
              <a:ext cx="5391208" cy="79443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Сервисы </a:t>
              </a:r>
            </a:p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данных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1828351" y="5445432"/>
              <a:ext cx="5391208" cy="63656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Сервисы </a:t>
              </a:r>
            </a:p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сети 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791580" y="1447800"/>
              <a:ext cx="974818" cy="525675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Сервисы </a:t>
              </a:r>
            </a:p>
            <a:p>
              <a:pPr algn="ctr"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безопасности 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1" name="Rectangle 32"/>
            <p:cNvSpPr>
              <a:spLocks noChangeArrowheads="1"/>
            </p:cNvSpPr>
            <p:nvPr/>
          </p:nvSpPr>
          <p:spPr bwMode="auto">
            <a:xfrm>
              <a:off x="1828351" y="3239095"/>
              <a:ext cx="5387415" cy="6352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Сервисы</a:t>
              </a:r>
            </a:p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 Интеграции</a:t>
              </a:r>
            </a:p>
            <a:p>
              <a:pPr>
                <a:defRPr/>
              </a:pP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2" name="Rectangle 33"/>
            <p:cNvSpPr>
              <a:spLocks noChangeArrowheads="1"/>
            </p:cNvSpPr>
            <p:nvPr/>
          </p:nvSpPr>
          <p:spPr bwMode="auto">
            <a:xfrm>
              <a:off x="1828351" y="2209132"/>
              <a:ext cx="5391208" cy="63529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Общие Сервисы Приложений</a:t>
              </a:r>
              <a:r>
                <a:rPr lang="en-US" sz="800" b="1" dirty="0" err="1" smtClean="0">
                  <a:solidFill>
                    <a:schemeClr val="bg1"/>
                  </a:solidFill>
                  <a:latin typeface="Arial" pitchFamily="34" charset="0"/>
                </a:rPr>
                <a:t>ation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  <a:p>
              <a:pPr>
                <a:defRPr/>
              </a:pPr>
              <a:r>
                <a:rPr lang="en-US" sz="800" b="1" dirty="0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1824558" y="1447800"/>
              <a:ext cx="5391208" cy="69513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Сервисы </a:t>
              </a:r>
            </a:p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Презентации</a:t>
              </a:r>
              <a:r>
                <a:rPr lang="en-US" sz="800" b="1" dirty="0" err="1" smtClean="0">
                  <a:solidFill>
                    <a:schemeClr val="bg1"/>
                  </a:solidFill>
                  <a:latin typeface="Arial" pitchFamily="34" charset="0"/>
                </a:rPr>
                <a:t>ervices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7272661" y="1447800"/>
              <a:ext cx="1079759" cy="525675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System Management</a:t>
              </a:r>
            </a:p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828351" y="6126556"/>
              <a:ext cx="5387415" cy="57800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 dirty="0">
                  <a:solidFill>
                    <a:schemeClr val="bg1"/>
                  </a:solidFill>
                  <a:latin typeface="Arial" pitchFamily="34" charset="0"/>
                </a:rPr>
                <a:t>Platform</a:t>
              </a:r>
            </a:p>
            <a:p>
              <a:pPr>
                <a:defRPr/>
              </a:pPr>
              <a:r>
                <a:rPr lang="en-US" sz="800" b="1" dirty="0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828351" y="4757941"/>
              <a:ext cx="5391208" cy="63529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Общие</a:t>
              </a:r>
            </a:p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 системные</a:t>
              </a:r>
            </a:p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 сервисы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279830" y="5530731"/>
              <a:ext cx="565167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Технология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переключения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2627423" y="5525639"/>
              <a:ext cx="619534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Маршрутизатор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2627423" y="6185121"/>
              <a:ext cx="788957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Сервер </a:t>
              </a:r>
              <a:endParaRPr lang="en-US" sz="700" dirty="0" smtClean="0">
                <a:solidFill>
                  <a:schemeClr val="tx1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Операционной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системы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0" name="Rectangle 11"/>
            <p:cNvSpPr>
              <a:spLocks noChangeArrowheads="1"/>
            </p:cNvSpPr>
            <p:nvPr/>
          </p:nvSpPr>
          <p:spPr bwMode="auto">
            <a:xfrm>
              <a:off x="3461897" y="6185121"/>
              <a:ext cx="834474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Операционная 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Система рабочей Станции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451887" y="4811412"/>
              <a:ext cx="412180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HTTP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Сервисы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4920962" y="4811412"/>
              <a:ext cx="577810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Email 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и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сотрудничество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2627423" y="5101686"/>
              <a:ext cx="572753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Сервисы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виртуализации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3717296" y="5100413"/>
              <a:ext cx="424823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печати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4618782" y="5525639"/>
              <a:ext cx="245285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DNS</a:t>
              </a:r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2627423" y="3960961"/>
              <a:ext cx="881255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600" dirty="0" smtClean="0">
                  <a:solidFill>
                    <a:schemeClr val="tx1"/>
                  </a:solidFill>
                  <a:latin typeface="Arial" pitchFamily="34" charset="0"/>
                </a:rPr>
                <a:t>Извлечение, </a:t>
              </a:r>
            </a:p>
            <a:p>
              <a:pPr algn="ctr">
                <a:defRPr/>
              </a:pPr>
              <a:r>
                <a:rPr lang="ru-RU" sz="600" dirty="0" smtClean="0">
                  <a:solidFill>
                    <a:schemeClr val="tx1"/>
                  </a:solidFill>
                  <a:latin typeface="Arial" pitchFamily="34" charset="0"/>
                </a:rPr>
                <a:t>Трансформация,</a:t>
              </a:r>
            </a:p>
            <a:p>
              <a:pPr algn="ctr">
                <a:defRPr/>
              </a:pPr>
              <a:r>
                <a:rPr lang="ru-RU" sz="600" dirty="0" smtClean="0">
                  <a:solidFill>
                    <a:schemeClr val="tx1"/>
                  </a:solidFill>
                  <a:latin typeface="Arial" pitchFamily="34" charset="0"/>
                </a:rPr>
                <a:t> инструменты загрузки</a:t>
              </a:r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3048453" y="4218133"/>
              <a:ext cx="632177" cy="20879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Управление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Качеством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627423" y="4211767"/>
              <a:ext cx="389421" cy="2100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Уничтожение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29" name="Rectangle 11"/>
            <p:cNvSpPr>
              <a:spLocks noChangeArrowheads="1"/>
            </p:cNvSpPr>
            <p:nvPr/>
          </p:nvSpPr>
          <p:spPr bwMode="auto">
            <a:xfrm>
              <a:off x="4177521" y="4214314"/>
              <a:ext cx="549995" cy="2100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Reporting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Engine</a:t>
              </a: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3728676" y="4213041"/>
              <a:ext cx="398271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Двиг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.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поиска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3561781" y="3960961"/>
              <a:ext cx="532293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 smtClean="0">
                  <a:solidFill>
                    <a:schemeClr val="tx1"/>
                  </a:solidFill>
                  <a:latin typeface="Arial" pitchFamily="34" charset="0"/>
                </a:rPr>
                <a:t>DBMS</a:t>
              </a:r>
              <a:endParaRPr lang="ru-RU" sz="700" dirty="0" smtClean="0">
                <a:solidFill>
                  <a:schemeClr val="tx1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предприятия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142119" y="3958415"/>
              <a:ext cx="458961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персональный</a:t>
              </a:r>
              <a:r>
                <a:rPr lang="en-US" sz="700" dirty="0" err="1" smtClean="0">
                  <a:solidFill>
                    <a:schemeClr val="tx1"/>
                  </a:solidFill>
                  <a:latin typeface="Arial" pitchFamily="34" charset="0"/>
                </a:rPr>
                <a:t>nal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DBMS</a:t>
              </a:r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5199120" y="3960961"/>
              <a:ext cx="572753" cy="2075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Соединение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Базы 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5824976" y="3960961"/>
              <a:ext cx="555051" cy="2075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Хранение 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2627423" y="6474122"/>
              <a:ext cx="630913" cy="1731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Сервер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4346945" y="6185121"/>
              <a:ext cx="2695604" cy="4621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ХранениеПоддержка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и Восстановление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3293738" y="6474122"/>
              <a:ext cx="1002633" cy="1731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Помещение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Центра 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849740" y="2832967"/>
              <a:ext cx="859761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Управление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цифровым правом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9" name="Rectangle 11"/>
            <p:cNvSpPr>
              <a:spLocks noChangeArrowheads="1"/>
            </p:cNvSpPr>
            <p:nvPr/>
          </p:nvSpPr>
          <p:spPr bwMode="auto">
            <a:xfrm>
              <a:off x="848476" y="3156342"/>
              <a:ext cx="859761" cy="2457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Антивирус, </a:t>
              </a:r>
            </a:p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антивзлом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0" name="Rectangle 11"/>
            <p:cNvSpPr>
              <a:spLocks noChangeArrowheads="1"/>
            </p:cNvSpPr>
            <p:nvPr/>
          </p:nvSpPr>
          <p:spPr bwMode="auto">
            <a:xfrm>
              <a:off x="851005" y="3459347"/>
              <a:ext cx="859761" cy="2457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Предотвращение и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Обнаружение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вторжения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1" name="Rectangle 11"/>
            <p:cNvSpPr>
              <a:spLocks noChangeArrowheads="1"/>
            </p:cNvSpPr>
            <p:nvPr/>
          </p:nvSpPr>
          <p:spPr bwMode="auto">
            <a:xfrm>
              <a:off x="849740" y="2517230"/>
              <a:ext cx="859761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Государственная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Ключевая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инфраструктура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827087" y="2888984"/>
              <a:ext cx="5388679" cy="308098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FFC000"/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1000" b="1" dirty="0" smtClean="0">
                  <a:solidFill>
                    <a:schemeClr val="tx1"/>
                  </a:solidFill>
                  <a:latin typeface="Arial" pitchFamily="34" charset="0"/>
                </a:rPr>
                <a:t>Единые системы отдельных Генеральных Директоратов, управляемых отдельными ГД          </a:t>
              </a:r>
              <a:r>
                <a:rPr lang="en-US" sz="1000" b="1" dirty="0" smtClean="0">
                  <a:solidFill>
                    <a:schemeClr val="tx1"/>
                  </a:solidFill>
                  <a:latin typeface="Arial" pitchFamily="34" charset="0"/>
                </a:rPr>
                <a:t>s </a:t>
              </a:r>
              <a:endParaRPr lang="en-US" sz="1000" b="1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auto">
            <a:xfrm>
              <a:off x="849740" y="2209132"/>
              <a:ext cx="861026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/>
                <a:t>Управление Доступом</a:t>
              </a:r>
            </a:p>
            <a:p>
              <a:pPr algn="ctr">
                <a:defRPr/>
              </a:pPr>
              <a:r>
                <a:rPr lang="ru-RU" sz="700" dirty="0" smtClean="0"/>
                <a:t> и Идентификацией</a:t>
              </a:r>
            </a:p>
            <a:p>
              <a:pPr algn="ctr">
                <a:defRPr/>
              </a:pP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4242004" y="2272789"/>
              <a:ext cx="539879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Признание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знака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5" name="Rectangle 11"/>
            <p:cNvSpPr>
              <a:spLocks noChangeArrowheads="1"/>
            </p:cNvSpPr>
            <p:nvPr/>
          </p:nvSpPr>
          <p:spPr bwMode="auto">
            <a:xfrm>
              <a:off x="3326611" y="2270243"/>
              <a:ext cx="537350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Сотрудничество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в реальном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времени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6" name="Rectangle 11"/>
            <p:cNvSpPr>
              <a:spLocks noChangeArrowheads="1"/>
            </p:cNvSpPr>
            <p:nvPr/>
          </p:nvSpPr>
          <p:spPr bwMode="auto">
            <a:xfrm>
              <a:off x="2987764" y="2272789"/>
              <a:ext cx="285744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Email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клиента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7" name="Rectangle 11"/>
            <p:cNvSpPr>
              <a:spLocks noChangeArrowheads="1"/>
            </p:cNvSpPr>
            <p:nvPr/>
          </p:nvSpPr>
          <p:spPr bwMode="auto">
            <a:xfrm>
              <a:off x="5110615" y="2551604"/>
              <a:ext cx="438731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Календарь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>
              <a:off x="6286465" y="2554151"/>
              <a:ext cx="412180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Мапирование</a:t>
              </a:r>
              <a:endParaRPr lang="ru-RU" sz="700" dirty="0" smtClean="0">
                <a:solidFill>
                  <a:schemeClr val="tx1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настроения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9" name="Rectangle 11"/>
            <p:cNvSpPr>
              <a:spLocks noChangeArrowheads="1"/>
            </p:cNvSpPr>
            <p:nvPr/>
          </p:nvSpPr>
          <p:spPr bwMode="auto">
            <a:xfrm>
              <a:off x="4831193" y="2274062"/>
              <a:ext cx="572752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Средство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построения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диаграммы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642595" y="2274062"/>
              <a:ext cx="297124" cy="22789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кабинет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>
              <a:off x="3539023" y="2551604"/>
              <a:ext cx="849646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Инструмент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Разработки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Приложения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4451887" y="2554151"/>
              <a:ext cx="611948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Сжатие файла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>
              <a:off x="6285201" y="2274062"/>
              <a:ext cx="467811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Печать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на столе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>
              <a:off x="5444405" y="2274062"/>
              <a:ext cx="795279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Мультимедиа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Графический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дизайн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5" name="Rectangle 11"/>
            <p:cNvSpPr>
              <a:spLocks noChangeArrowheads="1"/>
            </p:cNvSpPr>
            <p:nvPr/>
          </p:nvSpPr>
          <p:spPr bwMode="auto">
            <a:xfrm>
              <a:off x="2640066" y="2543965"/>
              <a:ext cx="849646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Географическая </a:t>
              </a:r>
            </a:p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Инфо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система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6" name="Rectangle 11"/>
            <p:cNvSpPr>
              <a:spLocks noChangeArrowheads="1"/>
            </p:cNvSpPr>
            <p:nvPr/>
          </p:nvSpPr>
          <p:spPr bwMode="auto">
            <a:xfrm>
              <a:off x="5591070" y="2554151"/>
              <a:ext cx="623327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Управление</a:t>
              </a:r>
            </a:p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Контентом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7" name="Rectangle 11"/>
            <p:cNvSpPr>
              <a:spLocks noChangeArrowheads="1"/>
            </p:cNvSpPr>
            <p:nvPr/>
          </p:nvSpPr>
          <p:spPr bwMode="auto">
            <a:xfrm>
              <a:off x="3909478" y="2271515"/>
              <a:ext cx="287009" cy="22789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 err="1">
                  <a:solidFill>
                    <a:schemeClr val="tx1"/>
                  </a:solidFill>
                  <a:latin typeface="Arial" pitchFamily="34" charset="0"/>
                </a:rPr>
                <a:t>OMR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8" name="Rectangle 11"/>
            <p:cNvSpPr>
              <a:spLocks noChangeArrowheads="1"/>
            </p:cNvSpPr>
            <p:nvPr/>
          </p:nvSpPr>
          <p:spPr bwMode="auto">
            <a:xfrm>
              <a:off x="3723619" y="3319303"/>
              <a:ext cx="1053207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Бизнес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Процессом</a:t>
              </a:r>
              <a:r>
                <a:rPr lang="en-US" sz="700" dirty="0" smtClean="0">
                  <a:solidFill>
                    <a:schemeClr val="tx1"/>
                  </a:solidFill>
                  <a:latin typeface="Arial" pitchFamily="34" charset="0"/>
                </a:rPr>
                <a:t>Business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9" name="Rectangle 11"/>
            <p:cNvSpPr>
              <a:spLocks noChangeArrowheads="1"/>
            </p:cNvSpPr>
            <p:nvPr/>
          </p:nvSpPr>
          <p:spPr bwMode="auto">
            <a:xfrm>
              <a:off x="2627423" y="3323122"/>
              <a:ext cx="1059529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Монитор обработки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трансакции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0" name="Rectangle 11"/>
            <p:cNvSpPr>
              <a:spLocks noChangeArrowheads="1"/>
            </p:cNvSpPr>
            <p:nvPr/>
          </p:nvSpPr>
          <p:spPr bwMode="auto">
            <a:xfrm>
              <a:off x="3489713" y="3593026"/>
              <a:ext cx="652407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Среднее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Приложение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1" name="Rectangle 11"/>
            <p:cNvSpPr>
              <a:spLocks noChangeArrowheads="1"/>
            </p:cNvSpPr>
            <p:nvPr/>
          </p:nvSpPr>
          <p:spPr bwMode="auto">
            <a:xfrm>
              <a:off x="4673148" y="5096594"/>
              <a:ext cx="534822" cy="22152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Распред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Программ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2" name="Rectangle 11"/>
            <p:cNvSpPr>
              <a:spLocks noChangeArrowheads="1"/>
            </p:cNvSpPr>
            <p:nvPr/>
          </p:nvSpPr>
          <p:spPr bwMode="auto">
            <a:xfrm>
              <a:off x="4114800" y="5105400"/>
              <a:ext cx="438731" cy="22152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оцифровывания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3258336" y="5099140"/>
              <a:ext cx="433673" cy="2189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Сервисы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файлов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3329140" y="5807001"/>
              <a:ext cx="500684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Сетевой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Партнер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5" name="Rectangle 11"/>
            <p:cNvSpPr>
              <a:spLocks noChangeArrowheads="1"/>
            </p:cNvSpPr>
            <p:nvPr/>
          </p:nvSpPr>
          <p:spPr bwMode="auto">
            <a:xfrm>
              <a:off x="3863961" y="5807001"/>
              <a:ext cx="788957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Беспроводная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технология </a:t>
              </a:r>
              <a:r>
                <a:rPr lang="en-US" sz="700" dirty="0" smtClean="0">
                  <a:solidFill>
                    <a:schemeClr val="tx1"/>
                  </a:solidFill>
                  <a:latin typeface="Arial" pitchFamily="34" charset="0"/>
                </a:rPr>
                <a:t>LAN</a:t>
              </a:r>
            </a:p>
            <a:p>
              <a:pPr algn="ctr">
                <a:defRPr/>
              </a:pP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>
              <a:off x="2614779" y="4812685"/>
              <a:ext cx="340112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времени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7" name="Rectangle 11"/>
            <p:cNvSpPr>
              <a:spLocks noChangeArrowheads="1"/>
            </p:cNvSpPr>
            <p:nvPr/>
          </p:nvSpPr>
          <p:spPr bwMode="auto">
            <a:xfrm>
              <a:off x="2994086" y="4812685"/>
              <a:ext cx="608155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графики 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8" name="Rectangle 11"/>
            <p:cNvSpPr>
              <a:spLocks noChangeArrowheads="1"/>
            </p:cNvSpPr>
            <p:nvPr/>
          </p:nvSpPr>
          <p:spPr bwMode="auto">
            <a:xfrm>
              <a:off x="3652815" y="4812685"/>
              <a:ext cx="735854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Сервисы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Оболочки и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терминала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9" name="Rectangle 11"/>
            <p:cNvSpPr>
              <a:spLocks noChangeArrowheads="1"/>
            </p:cNvSpPr>
            <p:nvPr/>
          </p:nvSpPr>
          <p:spPr bwMode="auto">
            <a:xfrm>
              <a:off x="3884191" y="5525639"/>
              <a:ext cx="684016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LAN</a:t>
              </a:r>
            </a:p>
            <a:p>
              <a:pPr algn="ctr">
                <a:defRPr/>
              </a:pPr>
              <a:r>
                <a:rPr lang="en-US" sz="700" dirty="0" smtClean="0">
                  <a:solidFill>
                    <a:schemeClr val="tx1"/>
                  </a:solidFill>
                  <a:latin typeface="Arial" pitchFamily="34" charset="0"/>
                </a:rPr>
                <a:t>T</a:t>
              </a: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ехнология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0" name="Rectangle 11"/>
            <p:cNvSpPr>
              <a:spLocks noChangeArrowheads="1"/>
            </p:cNvSpPr>
            <p:nvPr/>
          </p:nvSpPr>
          <p:spPr bwMode="auto">
            <a:xfrm>
              <a:off x="5316705" y="4207948"/>
              <a:ext cx="400800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Анализ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1" name="Rectangle 11"/>
            <p:cNvSpPr>
              <a:spLocks noChangeArrowheads="1"/>
            </p:cNvSpPr>
            <p:nvPr/>
          </p:nvSpPr>
          <p:spPr bwMode="auto">
            <a:xfrm>
              <a:off x="2627423" y="4465121"/>
              <a:ext cx="701717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синхронизации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2" name="Rectangle 11"/>
            <p:cNvSpPr>
              <a:spLocks noChangeArrowheads="1"/>
            </p:cNvSpPr>
            <p:nvPr/>
          </p:nvSpPr>
          <p:spPr bwMode="auto">
            <a:xfrm>
              <a:off x="3352800" y="4419600"/>
              <a:ext cx="504840" cy="2939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Моделирование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Данных</a:t>
              </a:r>
            </a:p>
          </p:txBody>
        </p:sp>
        <p:sp>
          <p:nvSpPr>
            <p:cNvPr id="73" name="Rectangle 11"/>
            <p:cNvSpPr>
              <a:spLocks noChangeArrowheads="1"/>
            </p:cNvSpPr>
            <p:nvPr/>
          </p:nvSpPr>
          <p:spPr bwMode="auto">
            <a:xfrm>
              <a:off x="3906950" y="4462574"/>
              <a:ext cx="485512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Словарь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922227" y="5525639"/>
              <a:ext cx="288273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DHCP</a:t>
              </a:r>
            </a:p>
          </p:txBody>
        </p:sp>
        <p:sp>
          <p:nvSpPr>
            <p:cNvPr id="75" name="Rectangle 11"/>
            <p:cNvSpPr>
              <a:spLocks noChangeArrowheads="1"/>
            </p:cNvSpPr>
            <p:nvPr/>
          </p:nvSpPr>
          <p:spPr bwMode="auto">
            <a:xfrm>
              <a:off x="5245901" y="5529458"/>
              <a:ext cx="252871" cy="21261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VPN</a:t>
              </a:r>
            </a:p>
          </p:txBody>
        </p:sp>
        <p:sp>
          <p:nvSpPr>
            <p:cNvPr id="76" name="Rectangle 11"/>
            <p:cNvSpPr>
              <a:spLocks noChangeArrowheads="1"/>
            </p:cNvSpPr>
            <p:nvPr/>
          </p:nvSpPr>
          <p:spPr bwMode="auto">
            <a:xfrm>
              <a:off x="2627423" y="5799362"/>
              <a:ext cx="653672" cy="2189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Веб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кэширование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и </a:t>
              </a: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прокси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7" name="Rectangle 11"/>
            <p:cNvSpPr>
              <a:spLocks noChangeArrowheads="1"/>
            </p:cNvSpPr>
            <p:nvPr/>
          </p:nvSpPr>
          <p:spPr bwMode="auto">
            <a:xfrm>
              <a:off x="4706022" y="5808274"/>
              <a:ext cx="780107" cy="2189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Единая связь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8" name="Rectangle 11"/>
            <p:cNvSpPr>
              <a:spLocks noChangeArrowheads="1"/>
            </p:cNvSpPr>
            <p:nvPr/>
          </p:nvSpPr>
          <p:spPr bwMode="auto">
            <a:xfrm>
              <a:off x="4652919" y="3958415"/>
              <a:ext cx="500684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Встроенный </a:t>
              </a:r>
              <a:r>
                <a:rPr lang="en-US" sz="700" dirty="0" smtClean="0">
                  <a:solidFill>
                    <a:schemeClr val="tx1"/>
                  </a:solidFill>
                  <a:latin typeface="Arial" pitchFamily="34" charset="0"/>
                </a:rPr>
                <a:t>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DBMS</a:t>
              </a:r>
            </a:p>
          </p:txBody>
        </p:sp>
        <p:sp>
          <p:nvSpPr>
            <p:cNvPr id="79" name="Rectangle 11"/>
            <p:cNvSpPr>
              <a:spLocks noChangeArrowheads="1"/>
            </p:cNvSpPr>
            <p:nvPr/>
          </p:nvSpPr>
          <p:spPr bwMode="auto">
            <a:xfrm>
              <a:off x="2627423" y="3585387"/>
              <a:ext cx="834474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Архитектура,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ориентированная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на  сервис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0" name="Rectangle 11"/>
            <p:cNvSpPr>
              <a:spLocks noChangeArrowheads="1"/>
            </p:cNvSpPr>
            <p:nvPr/>
          </p:nvSpPr>
          <p:spPr bwMode="auto">
            <a:xfrm>
              <a:off x="851005" y="3777630"/>
              <a:ext cx="861025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Брандмауэр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1" name="Rectangle 11"/>
            <p:cNvSpPr>
              <a:spLocks noChangeArrowheads="1"/>
            </p:cNvSpPr>
            <p:nvPr/>
          </p:nvSpPr>
          <p:spPr bwMode="auto">
            <a:xfrm>
              <a:off x="7324500" y="2072907"/>
              <a:ext cx="974817" cy="272450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ru-RU" sz="800" b="1" dirty="0" smtClean="0">
                  <a:solidFill>
                    <a:schemeClr val="tx1"/>
                  </a:solidFill>
                  <a:latin typeface="Arial" charset="0"/>
                  <a:cs typeface="Arial" charset="0"/>
                </a:rPr>
                <a:t>Сервис поддержки</a:t>
              </a:r>
              <a:endParaRPr lang="en-US" sz="800" b="1" dirty="0">
                <a:solidFill>
                  <a:schemeClr val="tx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2" name="Rectangle 11"/>
            <p:cNvSpPr>
              <a:spLocks noChangeArrowheads="1"/>
            </p:cNvSpPr>
            <p:nvPr/>
          </p:nvSpPr>
          <p:spPr bwMode="auto">
            <a:xfrm>
              <a:off x="7377603" y="2345357"/>
              <a:ext cx="858496" cy="1336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Поддержка и восстановление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7377603" y="2698015"/>
              <a:ext cx="857232" cy="22789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Менеджмент 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системы и сети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4" name="Rectangle 11"/>
            <p:cNvSpPr>
              <a:spLocks noChangeArrowheads="1"/>
            </p:cNvSpPr>
            <p:nvPr/>
          </p:nvSpPr>
          <p:spPr bwMode="auto">
            <a:xfrm>
              <a:off x="7377603" y="2517230"/>
              <a:ext cx="857232" cy="15150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событием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5" name="Rectangle 11"/>
            <p:cNvSpPr>
              <a:spLocks noChangeArrowheads="1"/>
            </p:cNvSpPr>
            <p:nvPr/>
          </p:nvSpPr>
          <p:spPr bwMode="auto">
            <a:xfrm>
              <a:off x="7377603" y="2985742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Менеджмент сервера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6" name="Rectangle 11"/>
            <p:cNvSpPr>
              <a:spLocks noChangeArrowheads="1"/>
            </p:cNvSpPr>
            <p:nvPr/>
          </p:nvSpPr>
          <p:spPr bwMode="auto">
            <a:xfrm>
              <a:off x="7375074" y="3595572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Инструменты высокой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 степени доступности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7" name="Rectangle 11"/>
            <p:cNvSpPr>
              <a:spLocks noChangeArrowheads="1"/>
            </p:cNvSpPr>
            <p:nvPr/>
          </p:nvSpPr>
          <p:spPr bwMode="auto">
            <a:xfrm>
              <a:off x="7377603" y="3806912"/>
              <a:ext cx="858496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Инструменты проверки</a:t>
              </a:r>
            </a:p>
            <a:p>
              <a:pPr algn="ctr">
                <a:defRPr/>
              </a:pPr>
              <a:r>
                <a:rPr lang="en-US" sz="500" dirty="0" smtClean="0">
                  <a:solidFill>
                    <a:schemeClr val="tx1"/>
                  </a:solidFill>
                  <a:latin typeface="Arial" pitchFamily="34" charset="0"/>
                </a:rPr>
                <a:t>S/W </a:t>
              </a:r>
              <a:r>
                <a:rPr lang="en-US" sz="500" dirty="0">
                  <a:solidFill>
                    <a:schemeClr val="tx1"/>
                  </a:solidFill>
                  <a:latin typeface="Arial" pitchFamily="34" charset="0"/>
                </a:rPr>
                <a:t>and </a:t>
              </a:r>
              <a:r>
                <a:rPr lang="en-US" sz="500" dirty="0" smtClean="0">
                  <a:solidFill>
                    <a:schemeClr val="tx1"/>
                  </a:solidFill>
                  <a:latin typeface="Arial" pitchFamily="34" charset="0"/>
                </a:rPr>
                <a:t>H/W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88" name="Rectangle 11"/>
            <p:cNvSpPr>
              <a:spLocks noChangeArrowheads="1"/>
            </p:cNvSpPr>
            <p:nvPr/>
          </p:nvSpPr>
          <p:spPr bwMode="auto">
            <a:xfrm>
              <a:off x="7324500" y="4855972"/>
              <a:ext cx="974817" cy="179002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Оказание услуг</a:t>
              </a:r>
              <a:endParaRPr lang="en-US" sz="800" b="1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9" name="Rectangle 11"/>
            <p:cNvSpPr>
              <a:spLocks noChangeArrowheads="1"/>
            </p:cNvSpPr>
            <p:nvPr/>
          </p:nvSpPr>
          <p:spPr bwMode="auto">
            <a:xfrm>
              <a:off x="7382660" y="4291975"/>
              <a:ext cx="854704" cy="2240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 инцидентом и проблемой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0" name="Rectangle 11"/>
            <p:cNvSpPr>
              <a:spLocks noChangeArrowheads="1"/>
            </p:cNvSpPr>
            <p:nvPr/>
          </p:nvSpPr>
          <p:spPr bwMode="auto">
            <a:xfrm>
              <a:off x="7387718" y="5479806"/>
              <a:ext cx="859761" cy="18460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активом 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и конфигурацией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1" name="Rectangle 11"/>
            <p:cNvSpPr>
              <a:spLocks noChangeArrowheads="1"/>
            </p:cNvSpPr>
            <p:nvPr/>
          </p:nvSpPr>
          <p:spPr bwMode="auto">
            <a:xfrm>
              <a:off x="7387718" y="5708969"/>
              <a:ext cx="859761" cy="1285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 жизненный Цикл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Устройство принятия решений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2" name="Rectangle 11"/>
            <p:cNvSpPr>
              <a:spLocks noChangeArrowheads="1"/>
            </p:cNvSpPr>
            <p:nvPr/>
          </p:nvSpPr>
          <p:spPr bwMode="auto">
            <a:xfrm>
              <a:off x="7387718" y="5894847"/>
              <a:ext cx="859761" cy="2749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Обеспечение 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Качества программы и 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 автоматизация</a:t>
              </a:r>
              <a:endParaRPr lang="en-US" sz="500" dirty="0" smtClean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3" name="Rectangle 11"/>
            <p:cNvSpPr>
              <a:spLocks noChangeArrowheads="1"/>
            </p:cNvSpPr>
            <p:nvPr/>
          </p:nvSpPr>
          <p:spPr bwMode="auto">
            <a:xfrm>
              <a:off x="7387718" y="6205491"/>
              <a:ext cx="859761" cy="15150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Менеджмент проекта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4" name="Rectangle 11"/>
            <p:cNvSpPr>
              <a:spLocks noChangeArrowheads="1"/>
            </p:cNvSpPr>
            <p:nvPr/>
          </p:nvSpPr>
          <p:spPr bwMode="auto">
            <a:xfrm>
              <a:off x="7387718" y="6392641"/>
              <a:ext cx="859761" cy="19478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</a:t>
              </a:r>
            </a:p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 рисками и соответствием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5" name="Rectangle 11"/>
            <p:cNvSpPr>
              <a:spLocks noChangeArrowheads="1"/>
            </p:cNvSpPr>
            <p:nvPr/>
          </p:nvSpPr>
          <p:spPr bwMode="auto">
            <a:xfrm>
              <a:off x="7377603" y="3197082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Широкополосное управление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6" name="Rectangle 11"/>
            <p:cNvSpPr>
              <a:spLocks noChangeArrowheads="1"/>
            </p:cNvSpPr>
            <p:nvPr/>
          </p:nvSpPr>
          <p:spPr bwMode="auto">
            <a:xfrm>
              <a:off x="7375074" y="3388052"/>
              <a:ext cx="862290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операцией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7" name="Rectangle 11"/>
            <p:cNvSpPr>
              <a:spLocks noChangeArrowheads="1"/>
            </p:cNvSpPr>
            <p:nvPr/>
          </p:nvSpPr>
          <p:spPr bwMode="auto">
            <a:xfrm>
              <a:off x="7382660" y="4075543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хранением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8" name="Rectangle 11"/>
            <p:cNvSpPr>
              <a:spLocks noChangeArrowheads="1"/>
            </p:cNvSpPr>
            <p:nvPr/>
          </p:nvSpPr>
          <p:spPr bwMode="auto">
            <a:xfrm>
              <a:off x="7375074" y="4574610"/>
              <a:ext cx="859761" cy="13495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Бюро обслуживания</a:t>
              </a:r>
            </a:p>
            <a:p>
              <a:pPr algn="ctr">
                <a:defRPr/>
              </a:pPr>
              <a:r>
                <a:rPr lang="en-US" sz="500" dirty="0" smtClean="0">
                  <a:solidFill>
                    <a:schemeClr val="tx1"/>
                  </a:solidFill>
                  <a:latin typeface="Arial" pitchFamily="34" charset="0"/>
                </a:rPr>
                <a:t>/ </a:t>
              </a: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офис оказания помощи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99" name="Rectangle 11"/>
            <p:cNvSpPr>
              <a:spLocks noChangeArrowheads="1"/>
            </p:cNvSpPr>
            <p:nvPr/>
          </p:nvSpPr>
          <p:spPr bwMode="auto">
            <a:xfrm>
              <a:off x="7387718" y="5287563"/>
              <a:ext cx="859761" cy="1451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500" dirty="0" smtClean="0">
                  <a:solidFill>
                    <a:schemeClr val="tx1"/>
                  </a:solidFill>
                  <a:latin typeface="Arial" pitchFamily="34" charset="0"/>
                </a:rPr>
                <a:t>Управление уровнем сервиса</a:t>
              </a:r>
              <a:endParaRPr lang="en-US" sz="5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0" name="Rectangle 11"/>
            <p:cNvSpPr>
              <a:spLocks noChangeArrowheads="1"/>
            </p:cNvSpPr>
            <p:nvPr/>
          </p:nvSpPr>
          <p:spPr bwMode="auto">
            <a:xfrm>
              <a:off x="4432921" y="4461301"/>
              <a:ext cx="697924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Основные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Данные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Управления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1" name="Rectangle 11"/>
            <p:cNvSpPr>
              <a:spLocks noChangeArrowheads="1"/>
            </p:cNvSpPr>
            <p:nvPr/>
          </p:nvSpPr>
          <p:spPr bwMode="auto">
            <a:xfrm>
              <a:off x="852269" y="4095913"/>
              <a:ext cx="859761" cy="2444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Антиспам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и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защита </a:t>
              </a: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эл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. почты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2" name="Rectangle 11"/>
            <p:cNvSpPr>
              <a:spLocks noChangeArrowheads="1"/>
            </p:cNvSpPr>
            <p:nvPr/>
          </p:nvSpPr>
          <p:spPr bwMode="auto">
            <a:xfrm>
              <a:off x="848476" y="4405283"/>
              <a:ext cx="859761" cy="2457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Контроль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Доступа к сети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3" name="Rectangle 11"/>
            <p:cNvSpPr>
              <a:spLocks noChangeArrowheads="1"/>
            </p:cNvSpPr>
            <p:nvPr/>
          </p:nvSpPr>
          <p:spPr bwMode="auto">
            <a:xfrm>
              <a:off x="4756596" y="6229680"/>
              <a:ext cx="1025392" cy="1604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Поддержка и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восстановление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4" name="Rectangle 11"/>
            <p:cNvSpPr>
              <a:spLocks noChangeArrowheads="1"/>
            </p:cNvSpPr>
            <p:nvPr/>
          </p:nvSpPr>
          <p:spPr bwMode="auto">
            <a:xfrm>
              <a:off x="4773033" y="4207948"/>
              <a:ext cx="485512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Workflow</a:t>
              </a:r>
            </a:p>
          </p:txBody>
        </p:sp>
        <p:sp>
          <p:nvSpPr>
            <p:cNvPr id="105" name="Rectangle 11"/>
            <p:cNvSpPr>
              <a:spLocks noChangeArrowheads="1"/>
            </p:cNvSpPr>
            <p:nvPr/>
          </p:nvSpPr>
          <p:spPr bwMode="auto">
            <a:xfrm>
              <a:off x="4828664" y="3316756"/>
              <a:ext cx="615740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Сервисная шина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предприятия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6" name="Rectangle 11"/>
            <p:cNvSpPr>
              <a:spLocks noChangeArrowheads="1"/>
            </p:cNvSpPr>
            <p:nvPr/>
          </p:nvSpPr>
          <p:spPr bwMode="auto">
            <a:xfrm>
              <a:off x="2627423" y="1795364"/>
              <a:ext cx="4588343" cy="34756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инструменты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07" name="Rectangle 11"/>
            <p:cNvSpPr>
              <a:spLocks noChangeArrowheads="1"/>
            </p:cNvSpPr>
            <p:nvPr/>
          </p:nvSpPr>
          <p:spPr bwMode="auto">
            <a:xfrm>
              <a:off x="2627423" y="1447800"/>
              <a:ext cx="4588343" cy="34756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itchFamily="34" charset="0"/>
                </a:rPr>
                <a:t>Системы 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08" name="Rectangle 11"/>
            <p:cNvSpPr>
              <a:spLocks noChangeArrowheads="1"/>
            </p:cNvSpPr>
            <p:nvPr/>
          </p:nvSpPr>
          <p:spPr bwMode="auto">
            <a:xfrm>
              <a:off x="4174993" y="3593026"/>
              <a:ext cx="1089874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Интеграция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Приложения Предприятия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09" name="Rectangle 11"/>
            <p:cNvSpPr>
              <a:spLocks noChangeArrowheads="1"/>
            </p:cNvSpPr>
            <p:nvPr/>
          </p:nvSpPr>
          <p:spPr bwMode="auto">
            <a:xfrm>
              <a:off x="5264866" y="5100413"/>
              <a:ext cx="745969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Разработка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Быстрого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приложения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0" name="Rectangle 11"/>
            <p:cNvSpPr>
              <a:spLocks noChangeArrowheads="1"/>
            </p:cNvSpPr>
            <p:nvPr/>
          </p:nvSpPr>
          <p:spPr bwMode="auto">
            <a:xfrm>
              <a:off x="5529117" y="4811412"/>
              <a:ext cx="268043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 err="1">
                  <a:solidFill>
                    <a:schemeClr val="tx1"/>
                  </a:solidFill>
                  <a:latin typeface="Arial" pitchFamily="34" charset="0"/>
                </a:rPr>
                <a:t>ERP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1" name="Rectangle 11"/>
            <p:cNvSpPr>
              <a:spLocks noChangeArrowheads="1"/>
            </p:cNvSpPr>
            <p:nvPr/>
          </p:nvSpPr>
          <p:spPr bwMode="auto">
            <a:xfrm>
              <a:off x="4756596" y="6415558"/>
              <a:ext cx="1025392" cy="1591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Сеть  области памяти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2" name="Rectangle 11"/>
            <p:cNvSpPr>
              <a:spLocks noChangeArrowheads="1"/>
            </p:cNvSpPr>
            <p:nvPr/>
          </p:nvSpPr>
          <p:spPr bwMode="auto">
            <a:xfrm>
              <a:off x="5824976" y="6415558"/>
              <a:ext cx="1103781" cy="1591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Память сети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3" name="Rectangle 11"/>
            <p:cNvSpPr>
              <a:spLocks noChangeArrowheads="1"/>
            </p:cNvSpPr>
            <p:nvPr/>
          </p:nvSpPr>
          <p:spPr bwMode="auto">
            <a:xfrm>
              <a:off x="5824976" y="6229680"/>
              <a:ext cx="1103781" cy="1604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Поддержка ленты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4" name="Rectangle 11"/>
            <p:cNvSpPr>
              <a:spLocks noChangeArrowheads="1"/>
            </p:cNvSpPr>
            <p:nvPr/>
          </p:nvSpPr>
          <p:spPr bwMode="auto">
            <a:xfrm>
              <a:off x="5852792" y="4811412"/>
              <a:ext cx="788957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Общая система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бизнес процесса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5" name="Rectangle 11"/>
            <p:cNvSpPr>
              <a:spLocks noChangeArrowheads="1"/>
            </p:cNvSpPr>
            <p:nvPr/>
          </p:nvSpPr>
          <p:spPr bwMode="auto">
            <a:xfrm>
              <a:off x="6075318" y="5099140"/>
              <a:ext cx="853439" cy="22025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Система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автоматизации</a:t>
              </a:r>
            </a:p>
            <a:p>
              <a:pPr algn="ctr">
                <a:defRPr/>
              </a:pP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auto">
            <a:xfrm>
              <a:off x="3416380" y="1515276"/>
              <a:ext cx="515857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err="1" smtClean="0">
                  <a:solidFill>
                    <a:schemeClr val="tx1"/>
                  </a:solidFill>
                  <a:latin typeface="Arial" pitchFamily="34" charset="0"/>
                </a:rPr>
                <a:t>Веб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браузер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7" name="Rectangle 11"/>
            <p:cNvSpPr>
              <a:spLocks noChangeArrowheads="1"/>
            </p:cNvSpPr>
            <p:nvPr/>
          </p:nvSpPr>
          <p:spPr bwMode="auto">
            <a:xfrm>
              <a:off x="3971432" y="1515276"/>
              <a:ext cx="324939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Клиент.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Прил.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8" name="Rectangle 11"/>
            <p:cNvSpPr>
              <a:spLocks noChangeArrowheads="1"/>
            </p:cNvSpPr>
            <p:nvPr/>
          </p:nvSpPr>
          <p:spPr bwMode="auto">
            <a:xfrm>
              <a:off x="4346945" y="1506364"/>
              <a:ext cx="574017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РК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9" name="Rectangle 11"/>
            <p:cNvSpPr>
              <a:spLocks noChangeArrowheads="1"/>
            </p:cNvSpPr>
            <p:nvPr/>
          </p:nvSpPr>
          <p:spPr bwMode="auto">
            <a:xfrm>
              <a:off x="4979122" y="1506364"/>
              <a:ext cx="343904" cy="22661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Тонкий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клиент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0" name="Rectangle 11"/>
            <p:cNvSpPr>
              <a:spLocks noChangeArrowheads="1"/>
            </p:cNvSpPr>
            <p:nvPr/>
          </p:nvSpPr>
          <p:spPr bwMode="auto">
            <a:xfrm>
              <a:off x="5895780" y="1853928"/>
              <a:ext cx="503213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Телефон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1" name="Rectangle 11"/>
            <p:cNvSpPr>
              <a:spLocks noChangeArrowheads="1"/>
            </p:cNvSpPr>
            <p:nvPr/>
          </p:nvSpPr>
          <p:spPr bwMode="auto">
            <a:xfrm>
              <a:off x="3429024" y="1853928"/>
              <a:ext cx="446318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IP </a:t>
              </a: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Телефон</a:t>
              </a:r>
              <a:r>
                <a:rPr lang="en-US" sz="700" dirty="0" smtClean="0">
                  <a:solidFill>
                    <a:schemeClr val="tx1"/>
                  </a:solidFill>
                  <a:latin typeface="Arial" pitchFamily="34" charset="0"/>
                </a:rPr>
                <a:t>ne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2" name="Rectangle 11"/>
            <p:cNvSpPr>
              <a:spLocks noChangeArrowheads="1"/>
            </p:cNvSpPr>
            <p:nvPr/>
          </p:nvSpPr>
          <p:spPr bwMode="auto">
            <a:xfrm>
              <a:off x="3918329" y="1853928"/>
              <a:ext cx="591718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Смартфон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3" name="Rectangle 11"/>
            <p:cNvSpPr>
              <a:spLocks noChangeArrowheads="1"/>
            </p:cNvSpPr>
            <p:nvPr/>
          </p:nvSpPr>
          <p:spPr bwMode="auto">
            <a:xfrm>
              <a:off x="4561885" y="1853928"/>
              <a:ext cx="302181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Киоск 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4" name="Rectangle 11"/>
            <p:cNvSpPr>
              <a:spLocks noChangeArrowheads="1"/>
            </p:cNvSpPr>
            <p:nvPr/>
          </p:nvSpPr>
          <p:spPr bwMode="auto">
            <a:xfrm>
              <a:off x="4920962" y="1852656"/>
              <a:ext cx="608155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Накопление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Электронных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данных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5" name="Rectangle 11"/>
            <p:cNvSpPr>
              <a:spLocks noChangeArrowheads="1"/>
            </p:cNvSpPr>
            <p:nvPr/>
          </p:nvSpPr>
          <p:spPr bwMode="auto">
            <a:xfrm>
              <a:off x="5591070" y="1853928"/>
              <a:ext cx="261722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CTI</a:t>
              </a:r>
            </a:p>
          </p:txBody>
        </p:sp>
        <p:sp>
          <p:nvSpPr>
            <p:cNvPr id="126" name="Rectangle 11"/>
            <p:cNvSpPr>
              <a:spLocks noChangeArrowheads="1"/>
            </p:cNvSpPr>
            <p:nvPr/>
          </p:nvSpPr>
          <p:spPr bwMode="auto">
            <a:xfrm>
              <a:off x="5367279" y="1506364"/>
              <a:ext cx="608154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Виртуализация 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Рабочего</a:t>
              </a:r>
            </a:p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Arial" pitchFamily="34" charset="0"/>
                </a:rPr>
                <a:t>стола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27" name="Rectangle 11"/>
            <p:cNvSpPr>
              <a:spLocks noChangeArrowheads="1"/>
            </p:cNvSpPr>
            <p:nvPr/>
          </p:nvSpPr>
          <p:spPr bwMode="auto">
            <a:xfrm>
              <a:off x="6014629" y="1506364"/>
              <a:ext cx="608154" cy="22661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Call Centre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Support</a:t>
              </a:r>
            </a:p>
          </p:txBody>
        </p:sp>
      </p:grpSp>
      <p:sp>
        <p:nvSpPr>
          <p:cNvPr id="129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0" name="Picture 129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32" name="Rectangle 13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52728"/>
          </a:xfrm>
        </p:spPr>
        <p:txBody>
          <a:bodyPr/>
          <a:lstStyle/>
          <a:p>
            <a:r>
              <a:rPr lang="en-US" dirty="0" smtClean="0"/>
              <a:t>Indonesia</a:t>
            </a:r>
            <a:endParaRPr lang="en-US" dirty="0"/>
          </a:p>
        </p:txBody>
      </p:sp>
      <p:sp>
        <p:nvSpPr>
          <p:cNvPr id="12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76200"/>
            <a:ext cx="457200" cy="4348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2999" y="76200"/>
            <a:ext cx="381001" cy="40781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grpSp>
        <p:nvGrpSpPr>
          <p:cNvPr id="1028" name="Group 4"/>
          <p:cNvGrpSpPr>
            <a:grpSpLocks noChangeAspect="1"/>
          </p:cNvGrpSpPr>
          <p:nvPr/>
        </p:nvGrpSpPr>
        <p:grpSpPr bwMode="auto">
          <a:xfrm>
            <a:off x="-28575" y="1371600"/>
            <a:ext cx="9217026" cy="5486400"/>
            <a:chOff x="-18" y="864"/>
            <a:chExt cx="5806" cy="3456"/>
          </a:xfrm>
        </p:grpSpPr>
        <p:sp>
          <p:nvSpPr>
            <p:cNvPr id="2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8" y="864"/>
              <a:ext cx="5796" cy="3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229" name="Group 205"/>
            <p:cNvGrpSpPr>
              <a:grpSpLocks/>
            </p:cNvGrpSpPr>
            <p:nvPr/>
          </p:nvGrpSpPr>
          <p:grpSpPr bwMode="auto">
            <a:xfrm>
              <a:off x="948" y="943"/>
              <a:ext cx="4818" cy="2039"/>
              <a:chOff x="948" y="943"/>
              <a:chExt cx="4818" cy="2039"/>
            </a:xfrm>
          </p:grpSpPr>
          <p:sp>
            <p:nvSpPr>
              <p:cNvPr id="1029" name="Rectangle 5"/>
              <p:cNvSpPr>
                <a:spLocks noChangeArrowheads="1"/>
              </p:cNvSpPr>
              <p:nvPr/>
            </p:nvSpPr>
            <p:spPr bwMode="auto">
              <a:xfrm>
                <a:off x="2271" y="977"/>
                <a:ext cx="198" cy="14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30" name="Rectangle 6"/>
              <p:cNvSpPr>
                <a:spLocks noChangeArrowheads="1"/>
              </p:cNvSpPr>
              <p:nvPr/>
            </p:nvSpPr>
            <p:spPr bwMode="auto">
              <a:xfrm>
                <a:off x="5647" y="2806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8" y="943"/>
                <a:ext cx="4818" cy="20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2" name="Rectangle 8"/>
              <p:cNvSpPr>
                <a:spLocks noChangeArrowheads="1"/>
              </p:cNvSpPr>
              <p:nvPr/>
            </p:nvSpPr>
            <p:spPr bwMode="auto">
              <a:xfrm>
                <a:off x="1000" y="11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3" name="Rectangle 9"/>
              <p:cNvSpPr>
                <a:spLocks noChangeArrowheads="1"/>
              </p:cNvSpPr>
              <p:nvPr/>
            </p:nvSpPr>
            <p:spPr bwMode="auto">
              <a:xfrm>
                <a:off x="1068" y="121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4" name="Rectangle 10"/>
              <p:cNvSpPr>
                <a:spLocks noChangeArrowheads="1"/>
              </p:cNvSpPr>
              <p:nvPr/>
            </p:nvSpPr>
            <p:spPr bwMode="auto">
              <a:xfrm>
                <a:off x="1060" y="132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5" name="Rectangle 11"/>
              <p:cNvSpPr>
                <a:spLocks noChangeArrowheads="1"/>
              </p:cNvSpPr>
              <p:nvPr/>
            </p:nvSpPr>
            <p:spPr bwMode="auto">
              <a:xfrm>
                <a:off x="1189" y="147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6" name="Rectangle 12"/>
              <p:cNvSpPr>
                <a:spLocks noChangeArrowheads="1"/>
              </p:cNvSpPr>
              <p:nvPr/>
            </p:nvSpPr>
            <p:spPr bwMode="auto">
              <a:xfrm>
                <a:off x="1229" y="125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7" name="Rectangle 13"/>
              <p:cNvSpPr>
                <a:spLocks noChangeArrowheads="1"/>
              </p:cNvSpPr>
              <p:nvPr/>
            </p:nvSpPr>
            <p:spPr bwMode="auto">
              <a:xfrm>
                <a:off x="1221" y="138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8" name="Rectangle 14"/>
              <p:cNvSpPr>
                <a:spLocks noChangeArrowheads="1"/>
              </p:cNvSpPr>
              <p:nvPr/>
            </p:nvSpPr>
            <p:spPr bwMode="auto">
              <a:xfrm>
                <a:off x="1143" y="1289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9" name="Rectangle 15"/>
              <p:cNvSpPr>
                <a:spLocks noChangeArrowheads="1"/>
              </p:cNvSpPr>
              <p:nvPr/>
            </p:nvSpPr>
            <p:spPr bwMode="auto">
              <a:xfrm>
                <a:off x="1309" y="1361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0" name="Rectangle 16"/>
              <p:cNvSpPr>
                <a:spLocks noChangeArrowheads="1"/>
              </p:cNvSpPr>
              <p:nvPr/>
            </p:nvSpPr>
            <p:spPr bwMode="auto">
              <a:xfrm>
                <a:off x="1309" y="139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009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1" name="Rectangle 17"/>
              <p:cNvSpPr>
                <a:spLocks noChangeArrowheads="1"/>
              </p:cNvSpPr>
              <p:nvPr/>
            </p:nvSpPr>
            <p:spPr bwMode="auto">
              <a:xfrm>
                <a:off x="1390" y="139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1302" y="132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/>
            </p:nvSpPr>
            <p:spPr bwMode="auto">
              <a:xfrm>
                <a:off x="1390" y="1650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/>
            </p:nvSpPr>
            <p:spPr bwMode="auto">
              <a:xfrm>
                <a:off x="1068" y="150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1437" y="157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6" name="Rectangle 22"/>
              <p:cNvSpPr>
                <a:spLocks noChangeArrowheads="1"/>
              </p:cNvSpPr>
              <p:nvPr/>
            </p:nvSpPr>
            <p:spPr bwMode="auto">
              <a:xfrm>
                <a:off x="1452" y="147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7" name="Rectangle 23"/>
              <p:cNvSpPr>
                <a:spLocks noChangeArrowheads="1"/>
              </p:cNvSpPr>
              <p:nvPr/>
            </p:nvSpPr>
            <p:spPr bwMode="auto">
              <a:xfrm>
                <a:off x="1322" y="157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1293" y="1470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9" name="Rectangle 25"/>
              <p:cNvSpPr>
                <a:spLocks noChangeArrowheads="1"/>
              </p:cNvSpPr>
              <p:nvPr/>
            </p:nvSpPr>
            <p:spPr bwMode="auto">
              <a:xfrm>
                <a:off x="1462" y="1795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0" name="Rectangle 26"/>
              <p:cNvSpPr>
                <a:spLocks noChangeArrowheads="1"/>
              </p:cNvSpPr>
              <p:nvPr/>
            </p:nvSpPr>
            <p:spPr bwMode="auto">
              <a:xfrm>
                <a:off x="1515" y="1860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1" name="Rectangle 27"/>
              <p:cNvSpPr>
                <a:spLocks noChangeArrowheads="1"/>
              </p:cNvSpPr>
              <p:nvPr/>
            </p:nvSpPr>
            <p:spPr bwMode="auto">
              <a:xfrm>
                <a:off x="1509" y="175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2" name="Rectangle 28"/>
              <p:cNvSpPr>
                <a:spLocks noChangeArrowheads="1"/>
              </p:cNvSpPr>
              <p:nvPr/>
            </p:nvSpPr>
            <p:spPr bwMode="auto">
              <a:xfrm>
                <a:off x="1550" y="183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3" name="Rectangle 29"/>
              <p:cNvSpPr>
                <a:spLocks noChangeArrowheads="1"/>
              </p:cNvSpPr>
              <p:nvPr/>
            </p:nvSpPr>
            <p:spPr bwMode="auto">
              <a:xfrm>
                <a:off x="1350" y="150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018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4" name="Rectangle 30"/>
              <p:cNvSpPr>
                <a:spLocks noChangeArrowheads="1"/>
              </p:cNvSpPr>
              <p:nvPr/>
            </p:nvSpPr>
            <p:spPr bwMode="auto">
              <a:xfrm>
                <a:off x="1591" y="186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5" name="Rectangle 31"/>
              <p:cNvSpPr>
                <a:spLocks noChangeArrowheads="1"/>
              </p:cNvSpPr>
              <p:nvPr/>
            </p:nvSpPr>
            <p:spPr bwMode="auto">
              <a:xfrm>
                <a:off x="1470" y="172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6" name="Rectangle 32"/>
              <p:cNvSpPr>
                <a:spLocks noChangeArrowheads="1"/>
              </p:cNvSpPr>
              <p:nvPr/>
            </p:nvSpPr>
            <p:spPr bwMode="auto">
              <a:xfrm>
                <a:off x="1671" y="172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7" name="Rectangle 33"/>
              <p:cNvSpPr>
                <a:spLocks noChangeArrowheads="1"/>
              </p:cNvSpPr>
              <p:nvPr/>
            </p:nvSpPr>
            <p:spPr bwMode="auto">
              <a:xfrm>
                <a:off x="1671" y="183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8" name="Rectangle 34"/>
              <p:cNvSpPr>
                <a:spLocks noChangeArrowheads="1"/>
              </p:cNvSpPr>
              <p:nvPr/>
            </p:nvSpPr>
            <p:spPr bwMode="auto">
              <a:xfrm>
                <a:off x="1631" y="161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9" name="Rectangle 35"/>
              <p:cNvSpPr>
                <a:spLocks noChangeArrowheads="1"/>
              </p:cNvSpPr>
              <p:nvPr/>
            </p:nvSpPr>
            <p:spPr bwMode="auto">
              <a:xfrm>
                <a:off x="1791" y="168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0" name="Rectangle 36"/>
              <p:cNvSpPr>
                <a:spLocks noChangeArrowheads="1"/>
              </p:cNvSpPr>
              <p:nvPr/>
            </p:nvSpPr>
            <p:spPr bwMode="auto">
              <a:xfrm>
                <a:off x="1912" y="168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029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1" name="Rectangle 37"/>
              <p:cNvSpPr>
                <a:spLocks noChangeArrowheads="1"/>
              </p:cNvSpPr>
              <p:nvPr/>
            </p:nvSpPr>
            <p:spPr bwMode="auto">
              <a:xfrm>
                <a:off x="1751" y="1939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2" name="Rectangle 38"/>
              <p:cNvSpPr>
                <a:spLocks noChangeArrowheads="1"/>
              </p:cNvSpPr>
              <p:nvPr/>
            </p:nvSpPr>
            <p:spPr bwMode="auto">
              <a:xfrm>
                <a:off x="1791" y="186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3" name="Rectangle 39"/>
              <p:cNvSpPr>
                <a:spLocks noChangeArrowheads="1"/>
              </p:cNvSpPr>
              <p:nvPr/>
            </p:nvSpPr>
            <p:spPr bwMode="auto">
              <a:xfrm>
                <a:off x="1591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4" name="Rectangle 40"/>
              <p:cNvSpPr>
                <a:spLocks noChangeArrowheads="1"/>
              </p:cNvSpPr>
              <p:nvPr/>
            </p:nvSpPr>
            <p:spPr bwMode="auto">
              <a:xfrm>
                <a:off x="1631" y="194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5" name="Rectangle 41"/>
              <p:cNvSpPr>
                <a:spLocks noChangeArrowheads="1"/>
              </p:cNvSpPr>
              <p:nvPr/>
            </p:nvSpPr>
            <p:spPr bwMode="auto">
              <a:xfrm>
                <a:off x="1703" y="199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/>
            </p:nvSpPr>
            <p:spPr bwMode="auto">
              <a:xfrm>
                <a:off x="1915" y="206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/>
            </p:nvSpPr>
            <p:spPr bwMode="auto">
              <a:xfrm>
                <a:off x="1831" y="2113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8" name="Rectangle 44"/>
              <p:cNvSpPr>
                <a:spLocks noChangeArrowheads="1"/>
              </p:cNvSpPr>
              <p:nvPr/>
            </p:nvSpPr>
            <p:spPr bwMode="auto">
              <a:xfrm>
                <a:off x="1867" y="219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9" name="Rectangle 45"/>
              <p:cNvSpPr>
                <a:spLocks noChangeArrowheads="1"/>
              </p:cNvSpPr>
              <p:nvPr/>
            </p:nvSpPr>
            <p:spPr bwMode="auto">
              <a:xfrm>
                <a:off x="1714" y="209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0" name="Rectangle 46"/>
              <p:cNvSpPr>
                <a:spLocks noChangeArrowheads="1"/>
              </p:cNvSpPr>
              <p:nvPr/>
            </p:nvSpPr>
            <p:spPr bwMode="auto">
              <a:xfrm>
                <a:off x="1751" y="218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039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1" name="Rectangle 47"/>
              <p:cNvSpPr>
                <a:spLocks noChangeArrowheads="1"/>
              </p:cNvSpPr>
              <p:nvPr/>
            </p:nvSpPr>
            <p:spPr bwMode="auto">
              <a:xfrm>
                <a:off x="1952" y="233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2" name="Rectangle 48"/>
              <p:cNvSpPr>
                <a:spLocks noChangeArrowheads="1"/>
              </p:cNvSpPr>
              <p:nvPr/>
            </p:nvSpPr>
            <p:spPr bwMode="auto">
              <a:xfrm>
                <a:off x="2008" y="230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3" name="Rectangle 49"/>
              <p:cNvSpPr>
                <a:spLocks noChangeArrowheads="1"/>
              </p:cNvSpPr>
              <p:nvPr/>
            </p:nvSpPr>
            <p:spPr bwMode="auto">
              <a:xfrm>
                <a:off x="1909" y="227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4" name="Rectangle 50"/>
              <p:cNvSpPr>
                <a:spLocks noChangeArrowheads="1"/>
              </p:cNvSpPr>
              <p:nvPr/>
            </p:nvSpPr>
            <p:spPr bwMode="auto">
              <a:xfrm>
                <a:off x="1831" y="2323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5" name="Rectangle 51"/>
              <p:cNvSpPr>
                <a:spLocks noChangeArrowheads="1"/>
              </p:cNvSpPr>
              <p:nvPr/>
            </p:nvSpPr>
            <p:spPr bwMode="auto">
              <a:xfrm>
                <a:off x="1631" y="215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6" name="Rectangle 52"/>
              <p:cNvSpPr>
                <a:spLocks noChangeArrowheads="1"/>
              </p:cNvSpPr>
              <p:nvPr/>
            </p:nvSpPr>
            <p:spPr bwMode="auto">
              <a:xfrm>
                <a:off x="1551" y="2079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7" name="Rectangle 53"/>
              <p:cNvSpPr>
                <a:spLocks noChangeArrowheads="1"/>
              </p:cNvSpPr>
              <p:nvPr/>
            </p:nvSpPr>
            <p:spPr bwMode="auto">
              <a:xfrm>
                <a:off x="1708" y="2139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8" name="Rectangle 54"/>
              <p:cNvSpPr>
                <a:spLocks noChangeArrowheads="1"/>
              </p:cNvSpPr>
              <p:nvPr/>
            </p:nvSpPr>
            <p:spPr bwMode="auto">
              <a:xfrm>
                <a:off x="1751" y="226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9" name="Rectangle 55"/>
              <p:cNvSpPr>
                <a:spLocks noChangeArrowheads="1"/>
              </p:cNvSpPr>
              <p:nvPr/>
            </p:nvSpPr>
            <p:spPr bwMode="auto">
              <a:xfrm>
                <a:off x="2032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0" name="Rectangle 56"/>
              <p:cNvSpPr>
                <a:spLocks noChangeArrowheads="1"/>
              </p:cNvSpPr>
              <p:nvPr/>
            </p:nvSpPr>
            <p:spPr bwMode="auto">
              <a:xfrm>
                <a:off x="2273" y="208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049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1" name="Rectangle 57"/>
              <p:cNvSpPr>
                <a:spLocks noChangeArrowheads="1"/>
              </p:cNvSpPr>
              <p:nvPr/>
            </p:nvSpPr>
            <p:spPr bwMode="auto">
              <a:xfrm>
                <a:off x="2032" y="2409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2" name="Rectangle 58"/>
              <p:cNvSpPr>
                <a:spLocks noChangeArrowheads="1"/>
              </p:cNvSpPr>
              <p:nvPr/>
            </p:nvSpPr>
            <p:spPr bwMode="auto">
              <a:xfrm>
                <a:off x="2067" y="2459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3" name="Rectangle 59"/>
              <p:cNvSpPr>
                <a:spLocks noChangeArrowheads="1"/>
              </p:cNvSpPr>
              <p:nvPr/>
            </p:nvSpPr>
            <p:spPr bwMode="auto">
              <a:xfrm>
                <a:off x="2113" y="2408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4" name="Rectangle 60"/>
              <p:cNvSpPr>
                <a:spLocks noChangeArrowheads="1"/>
              </p:cNvSpPr>
              <p:nvPr/>
            </p:nvSpPr>
            <p:spPr bwMode="auto">
              <a:xfrm>
                <a:off x="2188" y="2444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5" name="Rectangle 61"/>
              <p:cNvSpPr>
                <a:spLocks noChangeArrowheads="1"/>
              </p:cNvSpPr>
              <p:nvPr/>
            </p:nvSpPr>
            <p:spPr bwMode="auto">
              <a:xfrm>
                <a:off x="2195" y="2461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6" name="Rectangle 62"/>
              <p:cNvSpPr>
                <a:spLocks noChangeArrowheads="1"/>
              </p:cNvSpPr>
              <p:nvPr/>
            </p:nvSpPr>
            <p:spPr bwMode="auto">
              <a:xfrm>
                <a:off x="2211" y="241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7" name="Rectangle 63"/>
              <p:cNvSpPr>
                <a:spLocks noChangeArrowheads="1"/>
              </p:cNvSpPr>
              <p:nvPr/>
            </p:nvSpPr>
            <p:spPr bwMode="auto">
              <a:xfrm>
                <a:off x="2226" y="244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8" name="Rectangle 64"/>
              <p:cNvSpPr>
                <a:spLocks noChangeArrowheads="1"/>
              </p:cNvSpPr>
              <p:nvPr/>
            </p:nvSpPr>
            <p:spPr bwMode="auto">
              <a:xfrm>
                <a:off x="2233" y="2409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9" name="Rectangle 65"/>
              <p:cNvSpPr>
                <a:spLocks noChangeArrowheads="1"/>
              </p:cNvSpPr>
              <p:nvPr/>
            </p:nvSpPr>
            <p:spPr bwMode="auto">
              <a:xfrm>
                <a:off x="2233" y="244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0" name="Rectangle 66"/>
              <p:cNvSpPr>
                <a:spLocks noChangeArrowheads="1"/>
              </p:cNvSpPr>
              <p:nvPr/>
            </p:nvSpPr>
            <p:spPr bwMode="auto">
              <a:xfrm>
                <a:off x="2273" y="244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1" name="Rectangle 67"/>
              <p:cNvSpPr>
                <a:spLocks noChangeArrowheads="1"/>
              </p:cNvSpPr>
              <p:nvPr/>
            </p:nvSpPr>
            <p:spPr bwMode="auto">
              <a:xfrm>
                <a:off x="2118" y="2486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2" name="Rectangle 68"/>
              <p:cNvSpPr>
                <a:spLocks noChangeArrowheads="1"/>
              </p:cNvSpPr>
              <p:nvPr/>
            </p:nvSpPr>
            <p:spPr bwMode="auto">
              <a:xfrm>
                <a:off x="2153" y="244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3" name="Rectangle 69"/>
              <p:cNvSpPr>
                <a:spLocks noChangeArrowheads="1"/>
              </p:cNvSpPr>
              <p:nvPr/>
            </p:nvSpPr>
            <p:spPr bwMode="auto">
              <a:xfrm>
                <a:off x="2233" y="24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4" name="Rectangle 70"/>
              <p:cNvSpPr>
                <a:spLocks noChangeArrowheads="1"/>
              </p:cNvSpPr>
              <p:nvPr/>
            </p:nvSpPr>
            <p:spPr bwMode="auto">
              <a:xfrm>
                <a:off x="2193" y="2517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059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5" name="Rectangle 71"/>
              <p:cNvSpPr>
                <a:spLocks noChangeArrowheads="1"/>
              </p:cNvSpPr>
              <p:nvPr/>
            </p:nvSpPr>
            <p:spPr bwMode="auto">
              <a:xfrm>
                <a:off x="2233" y="24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6" name="Rectangle 72"/>
              <p:cNvSpPr>
                <a:spLocks noChangeArrowheads="1"/>
              </p:cNvSpPr>
              <p:nvPr/>
            </p:nvSpPr>
            <p:spPr bwMode="auto">
              <a:xfrm>
                <a:off x="2113" y="2517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7" name="Rectangle 73"/>
              <p:cNvSpPr>
                <a:spLocks noChangeArrowheads="1"/>
              </p:cNvSpPr>
              <p:nvPr/>
            </p:nvSpPr>
            <p:spPr bwMode="auto">
              <a:xfrm>
                <a:off x="2273" y="255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8" name="Rectangle 74"/>
              <p:cNvSpPr>
                <a:spLocks noChangeArrowheads="1"/>
              </p:cNvSpPr>
              <p:nvPr/>
            </p:nvSpPr>
            <p:spPr bwMode="auto">
              <a:xfrm>
                <a:off x="2233" y="2517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9" name="Rectangle 75"/>
              <p:cNvSpPr>
                <a:spLocks noChangeArrowheads="1"/>
              </p:cNvSpPr>
              <p:nvPr/>
            </p:nvSpPr>
            <p:spPr bwMode="auto">
              <a:xfrm>
                <a:off x="2484" y="2514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0" name="Rectangle 76"/>
              <p:cNvSpPr>
                <a:spLocks noChangeArrowheads="1"/>
              </p:cNvSpPr>
              <p:nvPr/>
            </p:nvSpPr>
            <p:spPr bwMode="auto">
              <a:xfrm>
                <a:off x="2313" y="2481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1" name="Rectangle 77"/>
              <p:cNvSpPr>
                <a:spLocks noChangeArrowheads="1"/>
              </p:cNvSpPr>
              <p:nvPr/>
            </p:nvSpPr>
            <p:spPr bwMode="auto">
              <a:xfrm>
                <a:off x="2313" y="2517"/>
                <a:ext cx="65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2" name="Rectangle 78"/>
              <p:cNvSpPr>
                <a:spLocks noChangeArrowheads="1"/>
              </p:cNvSpPr>
              <p:nvPr/>
            </p:nvSpPr>
            <p:spPr bwMode="auto">
              <a:xfrm>
                <a:off x="2313" y="259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069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3" name="Rectangle 79"/>
              <p:cNvSpPr>
                <a:spLocks noChangeArrowheads="1"/>
              </p:cNvSpPr>
              <p:nvPr/>
            </p:nvSpPr>
            <p:spPr bwMode="auto">
              <a:xfrm>
                <a:off x="2474" y="24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4" name="Rectangle 80"/>
              <p:cNvSpPr>
                <a:spLocks noChangeArrowheads="1"/>
              </p:cNvSpPr>
              <p:nvPr/>
            </p:nvSpPr>
            <p:spPr bwMode="auto">
              <a:xfrm>
                <a:off x="2474" y="255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5" name="Rectangle 81"/>
              <p:cNvSpPr>
                <a:spLocks noChangeArrowheads="1"/>
              </p:cNvSpPr>
              <p:nvPr/>
            </p:nvSpPr>
            <p:spPr bwMode="auto">
              <a:xfrm>
                <a:off x="2434" y="255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6" name="Rectangle 82"/>
              <p:cNvSpPr>
                <a:spLocks noChangeArrowheads="1"/>
              </p:cNvSpPr>
              <p:nvPr/>
            </p:nvSpPr>
            <p:spPr bwMode="auto">
              <a:xfrm>
                <a:off x="2412" y="256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7" name="Rectangle 83"/>
              <p:cNvSpPr>
                <a:spLocks noChangeArrowheads="1"/>
              </p:cNvSpPr>
              <p:nvPr/>
            </p:nvSpPr>
            <p:spPr bwMode="auto">
              <a:xfrm>
                <a:off x="2576" y="247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8" name="Rectangle 84"/>
              <p:cNvSpPr>
                <a:spLocks noChangeArrowheads="1"/>
              </p:cNvSpPr>
              <p:nvPr/>
            </p:nvSpPr>
            <p:spPr bwMode="auto">
              <a:xfrm>
                <a:off x="2569" y="2539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9" name="Rectangle 85"/>
              <p:cNvSpPr>
                <a:spLocks noChangeArrowheads="1"/>
              </p:cNvSpPr>
              <p:nvPr/>
            </p:nvSpPr>
            <p:spPr bwMode="auto">
              <a:xfrm>
                <a:off x="2561" y="250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0" name="Rectangle 86"/>
              <p:cNvSpPr>
                <a:spLocks noChangeArrowheads="1"/>
              </p:cNvSpPr>
              <p:nvPr/>
            </p:nvSpPr>
            <p:spPr bwMode="auto">
              <a:xfrm>
                <a:off x="2394" y="24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079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1" name="Rectangle 87"/>
              <p:cNvSpPr>
                <a:spLocks noChangeArrowheads="1"/>
              </p:cNvSpPr>
              <p:nvPr/>
            </p:nvSpPr>
            <p:spPr bwMode="auto">
              <a:xfrm>
                <a:off x="2369" y="24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2" name="Rectangle 88"/>
              <p:cNvSpPr>
                <a:spLocks noChangeArrowheads="1"/>
              </p:cNvSpPr>
              <p:nvPr/>
            </p:nvSpPr>
            <p:spPr bwMode="auto">
              <a:xfrm>
                <a:off x="2554" y="2599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3" name="Rectangle 89"/>
              <p:cNvSpPr>
                <a:spLocks noChangeArrowheads="1"/>
              </p:cNvSpPr>
              <p:nvPr/>
            </p:nvSpPr>
            <p:spPr bwMode="auto">
              <a:xfrm>
                <a:off x="2368" y="253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4" name="Rectangle 90"/>
              <p:cNvSpPr>
                <a:spLocks noChangeArrowheads="1"/>
              </p:cNvSpPr>
              <p:nvPr/>
            </p:nvSpPr>
            <p:spPr bwMode="auto">
              <a:xfrm>
                <a:off x="2434" y="2517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5" name="Rectangle 91"/>
              <p:cNvSpPr>
                <a:spLocks noChangeArrowheads="1"/>
              </p:cNvSpPr>
              <p:nvPr/>
            </p:nvSpPr>
            <p:spPr bwMode="auto">
              <a:xfrm>
                <a:off x="2394" y="259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6" name="Rectangle 92"/>
              <p:cNvSpPr>
                <a:spLocks noChangeArrowheads="1"/>
              </p:cNvSpPr>
              <p:nvPr/>
            </p:nvSpPr>
            <p:spPr bwMode="auto">
              <a:xfrm>
                <a:off x="2484" y="2596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7" name="Rectangle 93"/>
              <p:cNvSpPr>
                <a:spLocks noChangeArrowheads="1"/>
              </p:cNvSpPr>
              <p:nvPr/>
            </p:nvSpPr>
            <p:spPr bwMode="auto">
              <a:xfrm>
                <a:off x="2514" y="262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8" name="Rectangle 94"/>
              <p:cNvSpPr>
                <a:spLocks noChangeArrowheads="1"/>
              </p:cNvSpPr>
              <p:nvPr/>
            </p:nvSpPr>
            <p:spPr bwMode="auto">
              <a:xfrm>
                <a:off x="2474" y="262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9" name="Rectangle 95"/>
              <p:cNvSpPr>
                <a:spLocks noChangeArrowheads="1"/>
              </p:cNvSpPr>
              <p:nvPr/>
            </p:nvSpPr>
            <p:spPr bwMode="auto">
              <a:xfrm>
                <a:off x="2715" y="2517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0" name="Rectangle 96"/>
              <p:cNvSpPr>
                <a:spLocks noChangeArrowheads="1"/>
              </p:cNvSpPr>
              <p:nvPr/>
            </p:nvSpPr>
            <p:spPr bwMode="auto">
              <a:xfrm>
                <a:off x="2554" y="256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085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1" name="Rectangle 97"/>
              <p:cNvSpPr>
                <a:spLocks noChangeArrowheads="1"/>
              </p:cNvSpPr>
              <p:nvPr/>
            </p:nvSpPr>
            <p:spPr bwMode="auto">
              <a:xfrm>
                <a:off x="2716" y="253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2" name="Rectangle 98"/>
              <p:cNvSpPr>
                <a:spLocks noChangeArrowheads="1"/>
              </p:cNvSpPr>
              <p:nvPr/>
            </p:nvSpPr>
            <p:spPr bwMode="auto">
              <a:xfrm>
                <a:off x="2675" y="255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3" name="Rectangle 99"/>
              <p:cNvSpPr>
                <a:spLocks noChangeArrowheads="1"/>
              </p:cNvSpPr>
              <p:nvPr/>
            </p:nvSpPr>
            <p:spPr bwMode="auto">
              <a:xfrm>
                <a:off x="2715" y="2590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4" name="Rectangle 100"/>
              <p:cNvSpPr>
                <a:spLocks noChangeArrowheads="1"/>
              </p:cNvSpPr>
              <p:nvPr/>
            </p:nvSpPr>
            <p:spPr bwMode="auto">
              <a:xfrm>
                <a:off x="2836" y="2520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5" name="Rectangle 101"/>
              <p:cNvSpPr>
                <a:spLocks noChangeArrowheads="1"/>
              </p:cNvSpPr>
              <p:nvPr/>
            </p:nvSpPr>
            <p:spPr bwMode="auto">
              <a:xfrm>
                <a:off x="2664" y="253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6" name="Rectangle 102"/>
              <p:cNvSpPr>
                <a:spLocks noChangeArrowheads="1"/>
              </p:cNvSpPr>
              <p:nvPr/>
            </p:nvSpPr>
            <p:spPr bwMode="auto">
              <a:xfrm>
                <a:off x="2873" y="262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7" name="Rectangle 103"/>
              <p:cNvSpPr>
                <a:spLocks noChangeArrowheads="1"/>
              </p:cNvSpPr>
              <p:nvPr/>
            </p:nvSpPr>
            <p:spPr bwMode="auto">
              <a:xfrm>
                <a:off x="2813" y="260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8" name="Rectangle 104"/>
              <p:cNvSpPr>
                <a:spLocks noChangeArrowheads="1"/>
              </p:cNvSpPr>
              <p:nvPr/>
            </p:nvSpPr>
            <p:spPr bwMode="auto">
              <a:xfrm>
                <a:off x="2635" y="259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9" name="Rectangle 105"/>
              <p:cNvSpPr>
                <a:spLocks noChangeArrowheads="1"/>
              </p:cNvSpPr>
              <p:nvPr/>
            </p:nvSpPr>
            <p:spPr bwMode="auto">
              <a:xfrm>
                <a:off x="2675" y="262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0" name="Rectangle 106"/>
              <p:cNvSpPr>
                <a:spLocks noChangeArrowheads="1"/>
              </p:cNvSpPr>
              <p:nvPr/>
            </p:nvSpPr>
            <p:spPr bwMode="auto">
              <a:xfrm>
                <a:off x="2739" y="2629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1" name="Rectangle 107"/>
              <p:cNvSpPr>
                <a:spLocks noChangeArrowheads="1"/>
              </p:cNvSpPr>
              <p:nvPr/>
            </p:nvSpPr>
            <p:spPr bwMode="auto">
              <a:xfrm>
                <a:off x="2635" y="2517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2" name="Rectangle 108"/>
              <p:cNvSpPr>
                <a:spLocks noChangeArrowheads="1"/>
              </p:cNvSpPr>
              <p:nvPr/>
            </p:nvSpPr>
            <p:spPr bwMode="auto">
              <a:xfrm>
                <a:off x="2672" y="248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3" name="Rectangle 109"/>
              <p:cNvSpPr>
                <a:spLocks noChangeArrowheads="1"/>
              </p:cNvSpPr>
              <p:nvPr/>
            </p:nvSpPr>
            <p:spPr bwMode="auto">
              <a:xfrm>
                <a:off x="2434" y="1795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4" name="Rectangle 110"/>
              <p:cNvSpPr>
                <a:spLocks noChangeArrowheads="1"/>
              </p:cNvSpPr>
              <p:nvPr/>
            </p:nvSpPr>
            <p:spPr bwMode="auto">
              <a:xfrm>
                <a:off x="2836" y="264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096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5" name="Rectangle 111"/>
              <p:cNvSpPr>
                <a:spLocks noChangeArrowheads="1"/>
              </p:cNvSpPr>
              <p:nvPr/>
            </p:nvSpPr>
            <p:spPr bwMode="auto">
              <a:xfrm>
                <a:off x="2585" y="2645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6" name="Rectangle 112"/>
              <p:cNvSpPr>
                <a:spLocks noChangeArrowheads="1"/>
              </p:cNvSpPr>
              <p:nvPr/>
            </p:nvSpPr>
            <p:spPr bwMode="auto">
              <a:xfrm>
                <a:off x="2521" y="174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7" name="Rectangle 113"/>
              <p:cNvSpPr>
                <a:spLocks noChangeArrowheads="1"/>
              </p:cNvSpPr>
              <p:nvPr/>
            </p:nvSpPr>
            <p:spPr bwMode="auto">
              <a:xfrm>
                <a:off x="4844" y="208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8" name="Rectangle 114"/>
              <p:cNvSpPr>
                <a:spLocks noChangeArrowheads="1"/>
              </p:cNvSpPr>
              <p:nvPr/>
            </p:nvSpPr>
            <p:spPr bwMode="auto">
              <a:xfrm>
                <a:off x="5446" y="233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9" name="Rectangle 115"/>
              <p:cNvSpPr>
                <a:spLocks noChangeArrowheads="1"/>
              </p:cNvSpPr>
              <p:nvPr/>
            </p:nvSpPr>
            <p:spPr bwMode="auto">
              <a:xfrm>
                <a:off x="4964" y="186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0" name="Rectangle 116"/>
              <p:cNvSpPr>
                <a:spLocks noChangeArrowheads="1"/>
              </p:cNvSpPr>
              <p:nvPr/>
            </p:nvSpPr>
            <p:spPr bwMode="auto">
              <a:xfrm>
                <a:off x="4763" y="186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1" name="Rectangle 117"/>
              <p:cNvSpPr>
                <a:spLocks noChangeArrowheads="1"/>
              </p:cNvSpPr>
              <p:nvPr/>
            </p:nvSpPr>
            <p:spPr bwMode="auto">
              <a:xfrm>
                <a:off x="5125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2" name="Rectangle 118"/>
              <p:cNvSpPr>
                <a:spLocks noChangeArrowheads="1"/>
              </p:cNvSpPr>
              <p:nvPr/>
            </p:nvSpPr>
            <p:spPr bwMode="auto">
              <a:xfrm>
                <a:off x="5526" y="2192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3" name="Rectangle 119"/>
              <p:cNvSpPr>
                <a:spLocks noChangeArrowheads="1"/>
              </p:cNvSpPr>
              <p:nvPr/>
            </p:nvSpPr>
            <p:spPr bwMode="auto">
              <a:xfrm>
                <a:off x="5165" y="212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173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4" name="Rectangle 120"/>
              <p:cNvSpPr>
                <a:spLocks noChangeArrowheads="1"/>
              </p:cNvSpPr>
              <p:nvPr/>
            </p:nvSpPr>
            <p:spPr bwMode="auto">
              <a:xfrm>
                <a:off x="5205" y="186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5" name="Rectangle 121"/>
              <p:cNvSpPr>
                <a:spLocks noChangeArrowheads="1"/>
              </p:cNvSpPr>
              <p:nvPr/>
            </p:nvSpPr>
            <p:spPr bwMode="auto">
              <a:xfrm>
                <a:off x="5607" y="204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6" name="Rectangle 122"/>
              <p:cNvSpPr>
                <a:spLocks noChangeArrowheads="1"/>
              </p:cNvSpPr>
              <p:nvPr/>
            </p:nvSpPr>
            <p:spPr bwMode="auto">
              <a:xfrm>
                <a:off x="4482" y="208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7" name="Rectangle 123"/>
              <p:cNvSpPr>
                <a:spLocks noChangeArrowheads="1"/>
              </p:cNvSpPr>
              <p:nvPr/>
            </p:nvSpPr>
            <p:spPr bwMode="auto">
              <a:xfrm>
                <a:off x="4683" y="255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8" name="Rectangle 124"/>
              <p:cNvSpPr>
                <a:spLocks noChangeArrowheads="1"/>
              </p:cNvSpPr>
              <p:nvPr/>
            </p:nvSpPr>
            <p:spPr bwMode="auto">
              <a:xfrm>
                <a:off x="4849" y="237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9" name="Rectangle 125"/>
              <p:cNvSpPr>
                <a:spLocks noChangeArrowheads="1"/>
              </p:cNvSpPr>
              <p:nvPr/>
            </p:nvSpPr>
            <p:spPr bwMode="auto">
              <a:xfrm>
                <a:off x="4362" y="215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0" name="Rectangle 126"/>
              <p:cNvSpPr>
                <a:spLocks noChangeArrowheads="1"/>
              </p:cNvSpPr>
              <p:nvPr/>
            </p:nvSpPr>
            <p:spPr bwMode="auto">
              <a:xfrm>
                <a:off x="4362" y="161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1" name="Rectangle 127"/>
              <p:cNvSpPr>
                <a:spLocks noChangeArrowheads="1"/>
              </p:cNvSpPr>
              <p:nvPr/>
            </p:nvSpPr>
            <p:spPr bwMode="auto">
              <a:xfrm>
                <a:off x="4281" y="172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2" name="Rectangle 128"/>
              <p:cNvSpPr>
                <a:spLocks noChangeArrowheads="1"/>
              </p:cNvSpPr>
              <p:nvPr/>
            </p:nvSpPr>
            <p:spPr bwMode="auto">
              <a:xfrm>
                <a:off x="3880" y="172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3" name="Rectangle 129"/>
              <p:cNvSpPr>
                <a:spLocks noChangeArrowheads="1"/>
              </p:cNvSpPr>
              <p:nvPr/>
            </p:nvSpPr>
            <p:spPr bwMode="auto">
              <a:xfrm>
                <a:off x="3719" y="172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160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4" name="Rectangle 130"/>
              <p:cNvSpPr>
                <a:spLocks noChangeArrowheads="1"/>
              </p:cNvSpPr>
              <p:nvPr/>
            </p:nvSpPr>
            <p:spPr bwMode="auto">
              <a:xfrm>
                <a:off x="3799" y="1650"/>
                <a:ext cx="65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5" name="Rectangle 131"/>
              <p:cNvSpPr>
                <a:spLocks noChangeArrowheads="1"/>
              </p:cNvSpPr>
              <p:nvPr/>
            </p:nvSpPr>
            <p:spPr bwMode="auto">
              <a:xfrm>
                <a:off x="3759" y="168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6" name="Rectangle 132"/>
              <p:cNvSpPr>
                <a:spLocks noChangeArrowheads="1"/>
              </p:cNvSpPr>
              <p:nvPr/>
            </p:nvSpPr>
            <p:spPr bwMode="auto">
              <a:xfrm>
                <a:off x="3558" y="1867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7" name="Rectangle 133"/>
              <p:cNvSpPr>
                <a:spLocks noChangeArrowheads="1"/>
              </p:cNvSpPr>
              <p:nvPr/>
            </p:nvSpPr>
            <p:spPr bwMode="auto">
              <a:xfrm>
                <a:off x="3558" y="1759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8" name="Rectangle 134"/>
              <p:cNvSpPr>
                <a:spLocks noChangeArrowheads="1"/>
              </p:cNvSpPr>
              <p:nvPr/>
            </p:nvSpPr>
            <p:spPr bwMode="auto">
              <a:xfrm>
                <a:off x="3679" y="219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9" name="Rectangle 135"/>
              <p:cNvSpPr>
                <a:spLocks noChangeArrowheads="1"/>
              </p:cNvSpPr>
              <p:nvPr/>
            </p:nvSpPr>
            <p:spPr bwMode="auto">
              <a:xfrm>
                <a:off x="3799" y="2265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0" name="Rectangle 136"/>
              <p:cNvSpPr>
                <a:spLocks noChangeArrowheads="1"/>
              </p:cNvSpPr>
              <p:nvPr/>
            </p:nvSpPr>
            <p:spPr bwMode="auto">
              <a:xfrm>
                <a:off x="3834" y="234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1" name="Rectangle 137"/>
              <p:cNvSpPr>
                <a:spLocks noChangeArrowheads="1"/>
              </p:cNvSpPr>
              <p:nvPr/>
            </p:nvSpPr>
            <p:spPr bwMode="auto">
              <a:xfrm>
                <a:off x="3777" y="215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2" name="Rectangle 138"/>
              <p:cNvSpPr>
                <a:spLocks noChangeArrowheads="1"/>
              </p:cNvSpPr>
              <p:nvPr/>
            </p:nvSpPr>
            <p:spPr bwMode="auto">
              <a:xfrm>
                <a:off x="3518" y="1939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3" name="Rectangle 139"/>
              <p:cNvSpPr>
                <a:spLocks noChangeArrowheads="1"/>
              </p:cNvSpPr>
              <p:nvPr/>
            </p:nvSpPr>
            <p:spPr bwMode="auto">
              <a:xfrm>
                <a:off x="3799" y="1939"/>
                <a:ext cx="65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150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4" name="Rectangle 140"/>
              <p:cNvSpPr>
                <a:spLocks noChangeArrowheads="1"/>
              </p:cNvSpPr>
              <p:nvPr/>
            </p:nvSpPr>
            <p:spPr bwMode="auto">
              <a:xfrm>
                <a:off x="3679" y="1939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5" name="Rectangle 141"/>
              <p:cNvSpPr>
                <a:spLocks noChangeArrowheads="1"/>
              </p:cNvSpPr>
              <p:nvPr/>
            </p:nvSpPr>
            <p:spPr bwMode="auto">
              <a:xfrm>
                <a:off x="3478" y="190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6" name="Rectangle 142"/>
              <p:cNvSpPr>
                <a:spLocks noChangeArrowheads="1"/>
              </p:cNvSpPr>
              <p:nvPr/>
            </p:nvSpPr>
            <p:spPr bwMode="auto">
              <a:xfrm>
                <a:off x="3398" y="212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7" name="Rectangle 143"/>
              <p:cNvSpPr>
                <a:spLocks noChangeArrowheads="1"/>
              </p:cNvSpPr>
              <p:nvPr/>
            </p:nvSpPr>
            <p:spPr bwMode="auto">
              <a:xfrm>
                <a:off x="3438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8" name="Rectangle 144"/>
              <p:cNvSpPr>
                <a:spLocks noChangeArrowheads="1"/>
              </p:cNvSpPr>
              <p:nvPr/>
            </p:nvSpPr>
            <p:spPr bwMode="auto">
              <a:xfrm>
                <a:off x="3518" y="208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9" name="Rectangle 145"/>
              <p:cNvSpPr>
                <a:spLocks noChangeArrowheads="1"/>
              </p:cNvSpPr>
              <p:nvPr/>
            </p:nvSpPr>
            <p:spPr bwMode="auto">
              <a:xfrm>
                <a:off x="3558" y="2156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0" name="Rectangle 146"/>
              <p:cNvSpPr>
                <a:spLocks noChangeArrowheads="1"/>
              </p:cNvSpPr>
              <p:nvPr/>
            </p:nvSpPr>
            <p:spPr bwMode="auto">
              <a:xfrm>
                <a:off x="3599" y="204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1" name="Rectangle 147"/>
              <p:cNvSpPr>
                <a:spLocks noChangeArrowheads="1"/>
              </p:cNvSpPr>
              <p:nvPr/>
            </p:nvSpPr>
            <p:spPr bwMode="auto">
              <a:xfrm>
                <a:off x="3558" y="2301"/>
                <a:ext cx="65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2" name="Rectangle 148"/>
              <p:cNvSpPr>
                <a:spLocks noChangeArrowheads="1"/>
              </p:cNvSpPr>
              <p:nvPr/>
            </p:nvSpPr>
            <p:spPr bwMode="auto">
              <a:xfrm>
                <a:off x="3527" y="236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3" name="Rectangle 149"/>
              <p:cNvSpPr>
                <a:spLocks noChangeArrowheads="1"/>
              </p:cNvSpPr>
              <p:nvPr/>
            </p:nvSpPr>
            <p:spPr bwMode="auto">
              <a:xfrm>
                <a:off x="3606" y="237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140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4" name="Rectangle 150"/>
              <p:cNvSpPr>
                <a:spLocks noChangeArrowheads="1"/>
              </p:cNvSpPr>
              <p:nvPr/>
            </p:nvSpPr>
            <p:spPr bwMode="auto">
              <a:xfrm>
                <a:off x="3478" y="219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5" name="Rectangle 151"/>
              <p:cNvSpPr>
                <a:spLocks noChangeArrowheads="1"/>
              </p:cNvSpPr>
              <p:nvPr/>
            </p:nvSpPr>
            <p:spPr bwMode="auto">
              <a:xfrm>
                <a:off x="3478" y="230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6" name="Rectangle 152"/>
              <p:cNvSpPr>
                <a:spLocks noChangeArrowheads="1"/>
              </p:cNvSpPr>
              <p:nvPr/>
            </p:nvSpPr>
            <p:spPr bwMode="auto">
              <a:xfrm>
                <a:off x="3467" y="233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7" name="Rectangle 153"/>
              <p:cNvSpPr>
                <a:spLocks noChangeArrowheads="1"/>
              </p:cNvSpPr>
              <p:nvPr/>
            </p:nvSpPr>
            <p:spPr bwMode="auto">
              <a:xfrm>
                <a:off x="3558" y="2770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8" name="Rectangle 154"/>
              <p:cNvSpPr>
                <a:spLocks noChangeArrowheads="1"/>
              </p:cNvSpPr>
              <p:nvPr/>
            </p:nvSpPr>
            <p:spPr bwMode="auto">
              <a:xfrm>
                <a:off x="3518" y="266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9" name="Rectangle 155"/>
              <p:cNvSpPr>
                <a:spLocks noChangeArrowheads="1"/>
              </p:cNvSpPr>
              <p:nvPr/>
            </p:nvSpPr>
            <p:spPr bwMode="auto">
              <a:xfrm>
                <a:off x="3639" y="266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0" name="Rectangle 156"/>
              <p:cNvSpPr>
                <a:spLocks noChangeArrowheads="1"/>
              </p:cNvSpPr>
              <p:nvPr/>
            </p:nvSpPr>
            <p:spPr bwMode="auto">
              <a:xfrm>
                <a:off x="3799" y="2626"/>
                <a:ext cx="65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1" name="Rectangle 157"/>
              <p:cNvSpPr>
                <a:spLocks noChangeArrowheads="1"/>
              </p:cNvSpPr>
              <p:nvPr/>
            </p:nvSpPr>
            <p:spPr bwMode="auto">
              <a:xfrm>
                <a:off x="3960" y="2770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2" name="Rectangle 158"/>
              <p:cNvSpPr>
                <a:spLocks noChangeArrowheads="1"/>
              </p:cNvSpPr>
              <p:nvPr/>
            </p:nvSpPr>
            <p:spPr bwMode="auto">
              <a:xfrm>
                <a:off x="3880" y="284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3" name="Rectangle 159"/>
              <p:cNvSpPr>
                <a:spLocks noChangeArrowheads="1"/>
              </p:cNvSpPr>
              <p:nvPr/>
            </p:nvSpPr>
            <p:spPr bwMode="auto">
              <a:xfrm>
                <a:off x="3237" y="266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130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4" name="Rectangle 160"/>
              <p:cNvSpPr>
                <a:spLocks noChangeArrowheads="1"/>
              </p:cNvSpPr>
              <p:nvPr/>
            </p:nvSpPr>
            <p:spPr bwMode="auto">
              <a:xfrm>
                <a:off x="3358" y="262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5" name="Rectangle 161"/>
              <p:cNvSpPr>
                <a:spLocks noChangeArrowheads="1"/>
              </p:cNvSpPr>
              <p:nvPr/>
            </p:nvSpPr>
            <p:spPr bwMode="auto">
              <a:xfrm>
                <a:off x="3157" y="269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6" name="Rectangle 162"/>
              <p:cNvSpPr>
                <a:spLocks noChangeArrowheads="1"/>
              </p:cNvSpPr>
              <p:nvPr/>
            </p:nvSpPr>
            <p:spPr bwMode="auto">
              <a:xfrm>
                <a:off x="3157" y="2654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7" name="Rectangle 163"/>
              <p:cNvSpPr>
                <a:spLocks noChangeArrowheads="1"/>
              </p:cNvSpPr>
              <p:nvPr/>
            </p:nvSpPr>
            <p:spPr bwMode="auto">
              <a:xfrm>
                <a:off x="3077" y="266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8" name="Rectangle 164"/>
              <p:cNvSpPr>
                <a:spLocks noChangeArrowheads="1"/>
              </p:cNvSpPr>
              <p:nvPr/>
            </p:nvSpPr>
            <p:spPr bwMode="auto">
              <a:xfrm>
                <a:off x="3036" y="262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9" name="Rectangle 165"/>
              <p:cNvSpPr>
                <a:spLocks noChangeArrowheads="1"/>
              </p:cNvSpPr>
              <p:nvPr/>
            </p:nvSpPr>
            <p:spPr bwMode="auto">
              <a:xfrm>
                <a:off x="3002" y="2671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0" name="Rectangle 166"/>
              <p:cNvSpPr>
                <a:spLocks noChangeArrowheads="1"/>
              </p:cNvSpPr>
              <p:nvPr/>
            </p:nvSpPr>
            <p:spPr bwMode="auto">
              <a:xfrm>
                <a:off x="3277" y="1361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1" name="Rectangle 167"/>
              <p:cNvSpPr>
                <a:spLocks noChangeArrowheads="1"/>
              </p:cNvSpPr>
              <p:nvPr/>
            </p:nvSpPr>
            <p:spPr bwMode="auto">
              <a:xfrm>
                <a:off x="3237" y="1434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2" name="Rectangle 168"/>
              <p:cNvSpPr>
                <a:spLocks noChangeArrowheads="1"/>
              </p:cNvSpPr>
              <p:nvPr/>
            </p:nvSpPr>
            <p:spPr bwMode="auto">
              <a:xfrm>
                <a:off x="3197" y="154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3" name="Rectangle 169"/>
              <p:cNvSpPr>
                <a:spLocks noChangeArrowheads="1"/>
              </p:cNvSpPr>
              <p:nvPr/>
            </p:nvSpPr>
            <p:spPr bwMode="auto">
              <a:xfrm>
                <a:off x="3157" y="1939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120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4" name="Rectangle 170"/>
              <p:cNvSpPr>
                <a:spLocks noChangeArrowheads="1"/>
              </p:cNvSpPr>
              <p:nvPr/>
            </p:nvSpPr>
            <p:spPr bwMode="auto">
              <a:xfrm>
                <a:off x="3197" y="186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5" name="Rectangle 171"/>
              <p:cNvSpPr>
                <a:spLocks noChangeArrowheads="1"/>
              </p:cNvSpPr>
              <p:nvPr/>
            </p:nvSpPr>
            <p:spPr bwMode="auto">
              <a:xfrm>
                <a:off x="3157" y="215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6" name="Rectangle 172"/>
              <p:cNvSpPr>
                <a:spLocks noChangeArrowheads="1"/>
              </p:cNvSpPr>
              <p:nvPr/>
            </p:nvSpPr>
            <p:spPr bwMode="auto">
              <a:xfrm>
                <a:off x="3036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7" name="Rectangle 173"/>
              <p:cNvSpPr>
                <a:spLocks noChangeArrowheads="1"/>
              </p:cNvSpPr>
              <p:nvPr/>
            </p:nvSpPr>
            <p:spPr bwMode="auto">
              <a:xfrm>
                <a:off x="3046" y="206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8" name="Rectangle 174"/>
              <p:cNvSpPr>
                <a:spLocks noChangeArrowheads="1"/>
              </p:cNvSpPr>
              <p:nvPr/>
            </p:nvSpPr>
            <p:spPr bwMode="auto">
              <a:xfrm>
                <a:off x="2996" y="219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9" name="Rectangle 175"/>
              <p:cNvSpPr>
                <a:spLocks noChangeArrowheads="1"/>
              </p:cNvSpPr>
              <p:nvPr/>
            </p:nvSpPr>
            <p:spPr bwMode="auto">
              <a:xfrm>
                <a:off x="2973" y="2123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0" name="Rectangle 176"/>
              <p:cNvSpPr>
                <a:spLocks noChangeArrowheads="1"/>
              </p:cNvSpPr>
              <p:nvPr/>
            </p:nvSpPr>
            <p:spPr bwMode="auto">
              <a:xfrm>
                <a:off x="2675" y="204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113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1" name="Rectangle 177"/>
              <p:cNvSpPr>
                <a:spLocks noChangeArrowheads="1"/>
              </p:cNvSpPr>
              <p:nvPr/>
            </p:nvSpPr>
            <p:spPr bwMode="auto">
              <a:xfrm>
                <a:off x="2795" y="2048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2" name="Rectangle 178"/>
              <p:cNvSpPr>
                <a:spLocks noChangeArrowheads="1"/>
              </p:cNvSpPr>
              <p:nvPr/>
            </p:nvSpPr>
            <p:spPr bwMode="auto">
              <a:xfrm>
                <a:off x="2916" y="1976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3" name="Rectangle 179"/>
              <p:cNvSpPr>
                <a:spLocks noChangeArrowheads="1"/>
              </p:cNvSpPr>
              <p:nvPr/>
            </p:nvSpPr>
            <p:spPr bwMode="auto">
              <a:xfrm>
                <a:off x="2836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110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4" name="Rectangle 180"/>
              <p:cNvSpPr>
                <a:spLocks noChangeArrowheads="1"/>
              </p:cNvSpPr>
              <p:nvPr/>
            </p:nvSpPr>
            <p:spPr bwMode="auto">
              <a:xfrm>
                <a:off x="2755" y="1687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109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5" name="Rectangle 181"/>
              <p:cNvSpPr>
                <a:spLocks noChangeArrowheads="1"/>
              </p:cNvSpPr>
              <p:nvPr/>
            </p:nvSpPr>
            <p:spPr bwMode="auto">
              <a:xfrm>
                <a:off x="2675" y="1759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108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6" name="Rectangle 182"/>
              <p:cNvSpPr>
                <a:spLocks noChangeArrowheads="1"/>
              </p:cNvSpPr>
              <p:nvPr/>
            </p:nvSpPr>
            <p:spPr bwMode="auto">
              <a:xfrm>
                <a:off x="2514" y="2012"/>
                <a:ext cx="66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7" name="Rectangle 183"/>
              <p:cNvSpPr>
                <a:spLocks noChangeArrowheads="1"/>
              </p:cNvSpPr>
              <p:nvPr/>
            </p:nvSpPr>
            <p:spPr bwMode="auto">
              <a:xfrm>
                <a:off x="2394" y="1650"/>
                <a:ext cx="66" cy="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 Narrow" pitchFamily="34" charset="0"/>
                    <a:cs typeface="Arial" pitchFamily="34" charset="0"/>
                  </a:rPr>
                  <a:t>106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8" name="Rectangle 184"/>
              <p:cNvSpPr>
                <a:spLocks noChangeArrowheads="1"/>
              </p:cNvSpPr>
              <p:nvPr/>
            </p:nvSpPr>
            <p:spPr bwMode="auto">
              <a:xfrm>
                <a:off x="2022" y="2692"/>
                <a:ext cx="720" cy="132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pic>
            <p:nvPicPr>
              <p:cNvPr id="1209" name="Picture 18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022" y="2692"/>
                <a:ext cx="720" cy="1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10" name="Rectangle 186"/>
              <p:cNvSpPr>
                <a:spLocks noChangeArrowheads="1"/>
              </p:cNvSpPr>
              <p:nvPr/>
            </p:nvSpPr>
            <p:spPr bwMode="auto">
              <a:xfrm>
                <a:off x="2022" y="2692"/>
                <a:ext cx="720" cy="132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11" name="Freeform 187"/>
              <p:cNvSpPr>
                <a:spLocks noEditPoints="1"/>
              </p:cNvSpPr>
              <p:nvPr/>
            </p:nvSpPr>
            <p:spPr bwMode="auto">
              <a:xfrm>
                <a:off x="2013" y="2684"/>
                <a:ext cx="738" cy="148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4" y="0"/>
                  </a:cxn>
                  <a:cxn ang="0">
                    <a:pos x="1944" y="0"/>
                  </a:cxn>
                  <a:cxn ang="0">
                    <a:pos x="1968" y="24"/>
                  </a:cxn>
                  <a:cxn ang="0">
                    <a:pos x="1968" y="424"/>
                  </a:cxn>
                  <a:cxn ang="0">
                    <a:pos x="1944" y="448"/>
                  </a:cxn>
                  <a:cxn ang="0">
                    <a:pos x="24" y="448"/>
                  </a:cxn>
                  <a:cxn ang="0">
                    <a:pos x="0" y="424"/>
                  </a:cxn>
                  <a:cxn ang="0">
                    <a:pos x="0" y="24"/>
                  </a:cxn>
                  <a:cxn ang="0">
                    <a:pos x="48" y="424"/>
                  </a:cxn>
                  <a:cxn ang="0">
                    <a:pos x="24" y="400"/>
                  </a:cxn>
                  <a:cxn ang="0">
                    <a:pos x="1944" y="400"/>
                  </a:cxn>
                  <a:cxn ang="0">
                    <a:pos x="1920" y="424"/>
                  </a:cxn>
                  <a:cxn ang="0">
                    <a:pos x="1920" y="24"/>
                  </a:cxn>
                  <a:cxn ang="0">
                    <a:pos x="1944" y="48"/>
                  </a:cxn>
                  <a:cxn ang="0">
                    <a:pos x="24" y="48"/>
                  </a:cxn>
                  <a:cxn ang="0">
                    <a:pos x="48" y="24"/>
                  </a:cxn>
                  <a:cxn ang="0">
                    <a:pos x="48" y="424"/>
                  </a:cxn>
                </a:cxnLst>
                <a:rect l="0" t="0" r="r" b="b"/>
                <a:pathLst>
                  <a:path w="1968" h="448">
                    <a:moveTo>
                      <a:pt x="0" y="24"/>
                    </a:moveTo>
                    <a:cubicBezTo>
                      <a:pt x="0" y="11"/>
                      <a:pt x="11" y="0"/>
                      <a:pt x="24" y="0"/>
                    </a:cubicBezTo>
                    <a:lnTo>
                      <a:pt x="1944" y="0"/>
                    </a:lnTo>
                    <a:cubicBezTo>
                      <a:pt x="1958" y="0"/>
                      <a:pt x="1968" y="11"/>
                      <a:pt x="1968" y="24"/>
                    </a:cubicBezTo>
                    <a:lnTo>
                      <a:pt x="1968" y="424"/>
                    </a:lnTo>
                    <a:cubicBezTo>
                      <a:pt x="1968" y="438"/>
                      <a:pt x="1958" y="448"/>
                      <a:pt x="1944" y="448"/>
                    </a:cubicBezTo>
                    <a:lnTo>
                      <a:pt x="24" y="448"/>
                    </a:lnTo>
                    <a:cubicBezTo>
                      <a:pt x="11" y="448"/>
                      <a:pt x="0" y="438"/>
                      <a:pt x="0" y="424"/>
                    </a:cubicBezTo>
                    <a:lnTo>
                      <a:pt x="0" y="24"/>
                    </a:lnTo>
                    <a:close/>
                    <a:moveTo>
                      <a:pt x="48" y="424"/>
                    </a:moveTo>
                    <a:lnTo>
                      <a:pt x="24" y="400"/>
                    </a:lnTo>
                    <a:lnTo>
                      <a:pt x="1944" y="400"/>
                    </a:lnTo>
                    <a:lnTo>
                      <a:pt x="1920" y="424"/>
                    </a:lnTo>
                    <a:lnTo>
                      <a:pt x="1920" y="24"/>
                    </a:lnTo>
                    <a:lnTo>
                      <a:pt x="1944" y="48"/>
                    </a:lnTo>
                    <a:lnTo>
                      <a:pt x="24" y="48"/>
                    </a:lnTo>
                    <a:lnTo>
                      <a:pt x="48" y="24"/>
                    </a:lnTo>
                    <a:lnTo>
                      <a:pt x="48" y="424"/>
                    </a:lnTo>
                    <a:close/>
                  </a:path>
                </a:pathLst>
              </a:custGeom>
              <a:solidFill>
                <a:srgbClr val="385D8A"/>
              </a:solidFill>
              <a:ln w="0" cap="flat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212" name="Rectangle 188"/>
              <p:cNvSpPr>
                <a:spLocks noChangeArrowheads="1"/>
              </p:cNvSpPr>
              <p:nvPr/>
            </p:nvSpPr>
            <p:spPr bwMode="auto">
              <a:xfrm>
                <a:off x="2182" y="2718"/>
                <a:ext cx="23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Jawa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13" name="Rectangle 189"/>
              <p:cNvSpPr>
                <a:spLocks noChangeArrowheads="1"/>
              </p:cNvSpPr>
              <p:nvPr/>
            </p:nvSpPr>
            <p:spPr bwMode="auto">
              <a:xfrm>
                <a:off x="2368" y="2718"/>
                <a:ext cx="27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Island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14" name="Rectangle 190"/>
              <p:cNvSpPr>
                <a:spLocks noChangeArrowheads="1"/>
              </p:cNvSpPr>
              <p:nvPr/>
            </p:nvSpPr>
            <p:spPr bwMode="auto">
              <a:xfrm>
                <a:off x="1068" y="2318"/>
                <a:ext cx="720" cy="227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215" name="Picture 19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068" y="2318"/>
                <a:ext cx="720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16" name="Rectangle 192"/>
              <p:cNvSpPr>
                <a:spLocks noChangeArrowheads="1"/>
              </p:cNvSpPr>
              <p:nvPr/>
            </p:nvSpPr>
            <p:spPr bwMode="auto">
              <a:xfrm>
                <a:off x="1068" y="2318"/>
                <a:ext cx="720" cy="227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7" name="Freeform 193"/>
              <p:cNvSpPr>
                <a:spLocks noEditPoints="1"/>
              </p:cNvSpPr>
              <p:nvPr/>
            </p:nvSpPr>
            <p:spPr bwMode="auto">
              <a:xfrm>
                <a:off x="1059" y="2310"/>
                <a:ext cx="738" cy="24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4" y="0"/>
                  </a:cxn>
                  <a:cxn ang="0">
                    <a:pos x="1944" y="0"/>
                  </a:cxn>
                  <a:cxn ang="0">
                    <a:pos x="1968" y="24"/>
                  </a:cxn>
                  <a:cxn ang="0">
                    <a:pos x="1968" y="712"/>
                  </a:cxn>
                  <a:cxn ang="0">
                    <a:pos x="1944" y="736"/>
                  </a:cxn>
                  <a:cxn ang="0">
                    <a:pos x="24" y="736"/>
                  </a:cxn>
                  <a:cxn ang="0">
                    <a:pos x="0" y="712"/>
                  </a:cxn>
                  <a:cxn ang="0">
                    <a:pos x="0" y="24"/>
                  </a:cxn>
                  <a:cxn ang="0">
                    <a:pos x="48" y="712"/>
                  </a:cxn>
                  <a:cxn ang="0">
                    <a:pos x="24" y="688"/>
                  </a:cxn>
                  <a:cxn ang="0">
                    <a:pos x="1944" y="688"/>
                  </a:cxn>
                  <a:cxn ang="0">
                    <a:pos x="1920" y="712"/>
                  </a:cxn>
                  <a:cxn ang="0">
                    <a:pos x="1920" y="24"/>
                  </a:cxn>
                  <a:cxn ang="0">
                    <a:pos x="1944" y="48"/>
                  </a:cxn>
                  <a:cxn ang="0">
                    <a:pos x="24" y="48"/>
                  </a:cxn>
                  <a:cxn ang="0">
                    <a:pos x="48" y="24"/>
                  </a:cxn>
                  <a:cxn ang="0">
                    <a:pos x="48" y="712"/>
                  </a:cxn>
                </a:cxnLst>
                <a:rect l="0" t="0" r="r" b="b"/>
                <a:pathLst>
                  <a:path w="1968" h="736">
                    <a:moveTo>
                      <a:pt x="0" y="24"/>
                    </a:moveTo>
                    <a:cubicBezTo>
                      <a:pt x="0" y="11"/>
                      <a:pt x="11" y="0"/>
                      <a:pt x="24" y="0"/>
                    </a:cubicBezTo>
                    <a:lnTo>
                      <a:pt x="1944" y="0"/>
                    </a:lnTo>
                    <a:cubicBezTo>
                      <a:pt x="1958" y="0"/>
                      <a:pt x="1968" y="11"/>
                      <a:pt x="1968" y="24"/>
                    </a:cubicBezTo>
                    <a:lnTo>
                      <a:pt x="1968" y="712"/>
                    </a:lnTo>
                    <a:cubicBezTo>
                      <a:pt x="1968" y="726"/>
                      <a:pt x="1958" y="736"/>
                      <a:pt x="1944" y="736"/>
                    </a:cubicBezTo>
                    <a:lnTo>
                      <a:pt x="24" y="736"/>
                    </a:lnTo>
                    <a:cubicBezTo>
                      <a:pt x="11" y="736"/>
                      <a:pt x="0" y="726"/>
                      <a:pt x="0" y="712"/>
                    </a:cubicBezTo>
                    <a:lnTo>
                      <a:pt x="0" y="24"/>
                    </a:lnTo>
                    <a:close/>
                    <a:moveTo>
                      <a:pt x="48" y="712"/>
                    </a:moveTo>
                    <a:lnTo>
                      <a:pt x="24" y="688"/>
                    </a:lnTo>
                    <a:lnTo>
                      <a:pt x="1944" y="688"/>
                    </a:lnTo>
                    <a:lnTo>
                      <a:pt x="1920" y="712"/>
                    </a:lnTo>
                    <a:lnTo>
                      <a:pt x="1920" y="24"/>
                    </a:lnTo>
                    <a:lnTo>
                      <a:pt x="1944" y="48"/>
                    </a:lnTo>
                    <a:lnTo>
                      <a:pt x="24" y="48"/>
                    </a:lnTo>
                    <a:lnTo>
                      <a:pt x="48" y="24"/>
                    </a:lnTo>
                    <a:lnTo>
                      <a:pt x="48" y="712"/>
                    </a:lnTo>
                    <a:close/>
                  </a:path>
                </a:pathLst>
              </a:custGeom>
              <a:solidFill>
                <a:srgbClr val="385D8A"/>
              </a:solidFill>
              <a:ln w="0" cap="flat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8" name="Rectangle 194"/>
              <p:cNvSpPr>
                <a:spLocks noChangeArrowheads="1"/>
              </p:cNvSpPr>
              <p:nvPr/>
            </p:nvSpPr>
            <p:spPr bwMode="auto">
              <a:xfrm>
                <a:off x="1143" y="2343"/>
                <a:ext cx="408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Sumatera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19" name="Rectangle 195"/>
              <p:cNvSpPr>
                <a:spLocks noChangeArrowheads="1"/>
              </p:cNvSpPr>
              <p:nvPr/>
            </p:nvSpPr>
            <p:spPr bwMode="auto">
              <a:xfrm>
                <a:off x="1497" y="2343"/>
                <a:ext cx="27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Island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20" name="Rectangle 196"/>
              <p:cNvSpPr>
                <a:spLocks noChangeArrowheads="1"/>
              </p:cNvSpPr>
              <p:nvPr/>
            </p:nvSpPr>
            <p:spPr bwMode="auto">
              <a:xfrm>
                <a:off x="3474" y="1407"/>
                <a:ext cx="726" cy="226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221" name="Picture 197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474" y="1407"/>
                <a:ext cx="726" cy="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22" name="Rectangle 198"/>
              <p:cNvSpPr>
                <a:spLocks noChangeArrowheads="1"/>
              </p:cNvSpPr>
              <p:nvPr/>
            </p:nvSpPr>
            <p:spPr bwMode="auto">
              <a:xfrm>
                <a:off x="3474" y="1407"/>
                <a:ext cx="726" cy="226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3" name="Freeform 199"/>
              <p:cNvSpPr>
                <a:spLocks noEditPoints="1"/>
              </p:cNvSpPr>
              <p:nvPr/>
            </p:nvSpPr>
            <p:spPr bwMode="auto">
              <a:xfrm>
                <a:off x="3465" y="1399"/>
                <a:ext cx="744" cy="24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4" y="0"/>
                  </a:cxn>
                  <a:cxn ang="0">
                    <a:pos x="1960" y="0"/>
                  </a:cxn>
                  <a:cxn ang="0">
                    <a:pos x="1984" y="24"/>
                  </a:cxn>
                  <a:cxn ang="0">
                    <a:pos x="1984" y="712"/>
                  </a:cxn>
                  <a:cxn ang="0">
                    <a:pos x="1960" y="736"/>
                  </a:cxn>
                  <a:cxn ang="0">
                    <a:pos x="24" y="736"/>
                  </a:cxn>
                  <a:cxn ang="0">
                    <a:pos x="0" y="712"/>
                  </a:cxn>
                  <a:cxn ang="0">
                    <a:pos x="0" y="24"/>
                  </a:cxn>
                  <a:cxn ang="0">
                    <a:pos x="48" y="712"/>
                  </a:cxn>
                  <a:cxn ang="0">
                    <a:pos x="24" y="688"/>
                  </a:cxn>
                  <a:cxn ang="0">
                    <a:pos x="1960" y="688"/>
                  </a:cxn>
                  <a:cxn ang="0">
                    <a:pos x="1936" y="712"/>
                  </a:cxn>
                  <a:cxn ang="0">
                    <a:pos x="1936" y="24"/>
                  </a:cxn>
                  <a:cxn ang="0">
                    <a:pos x="1960" y="48"/>
                  </a:cxn>
                  <a:cxn ang="0">
                    <a:pos x="24" y="48"/>
                  </a:cxn>
                  <a:cxn ang="0">
                    <a:pos x="48" y="24"/>
                  </a:cxn>
                  <a:cxn ang="0">
                    <a:pos x="48" y="712"/>
                  </a:cxn>
                </a:cxnLst>
                <a:rect l="0" t="0" r="r" b="b"/>
                <a:pathLst>
                  <a:path w="1984" h="736">
                    <a:moveTo>
                      <a:pt x="0" y="24"/>
                    </a:moveTo>
                    <a:cubicBezTo>
                      <a:pt x="0" y="11"/>
                      <a:pt x="11" y="0"/>
                      <a:pt x="24" y="0"/>
                    </a:cubicBezTo>
                    <a:lnTo>
                      <a:pt x="1960" y="0"/>
                    </a:lnTo>
                    <a:cubicBezTo>
                      <a:pt x="1974" y="0"/>
                      <a:pt x="1984" y="11"/>
                      <a:pt x="1984" y="24"/>
                    </a:cubicBezTo>
                    <a:lnTo>
                      <a:pt x="1984" y="712"/>
                    </a:lnTo>
                    <a:cubicBezTo>
                      <a:pt x="1984" y="726"/>
                      <a:pt x="1974" y="736"/>
                      <a:pt x="1960" y="736"/>
                    </a:cubicBezTo>
                    <a:lnTo>
                      <a:pt x="24" y="736"/>
                    </a:lnTo>
                    <a:cubicBezTo>
                      <a:pt x="11" y="736"/>
                      <a:pt x="0" y="726"/>
                      <a:pt x="0" y="712"/>
                    </a:cubicBezTo>
                    <a:lnTo>
                      <a:pt x="0" y="24"/>
                    </a:lnTo>
                    <a:close/>
                    <a:moveTo>
                      <a:pt x="48" y="712"/>
                    </a:moveTo>
                    <a:lnTo>
                      <a:pt x="24" y="688"/>
                    </a:lnTo>
                    <a:lnTo>
                      <a:pt x="1960" y="688"/>
                    </a:lnTo>
                    <a:lnTo>
                      <a:pt x="1936" y="712"/>
                    </a:lnTo>
                    <a:lnTo>
                      <a:pt x="1936" y="24"/>
                    </a:lnTo>
                    <a:lnTo>
                      <a:pt x="1960" y="48"/>
                    </a:lnTo>
                    <a:lnTo>
                      <a:pt x="24" y="48"/>
                    </a:lnTo>
                    <a:lnTo>
                      <a:pt x="48" y="24"/>
                    </a:lnTo>
                    <a:lnTo>
                      <a:pt x="48" y="712"/>
                    </a:lnTo>
                    <a:close/>
                  </a:path>
                </a:pathLst>
              </a:custGeom>
              <a:solidFill>
                <a:srgbClr val="385D8A"/>
              </a:solidFill>
              <a:ln w="0" cap="flat">
                <a:solidFill>
                  <a:srgbClr val="385D8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4" name="Rectangle 200"/>
              <p:cNvSpPr>
                <a:spLocks noChangeArrowheads="1"/>
              </p:cNvSpPr>
              <p:nvPr/>
            </p:nvSpPr>
            <p:spPr bwMode="auto">
              <a:xfrm>
                <a:off x="3571" y="1434"/>
                <a:ext cx="378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Sulawesi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25" name="Rectangle 201"/>
              <p:cNvSpPr>
                <a:spLocks noChangeArrowheads="1"/>
              </p:cNvSpPr>
              <p:nvPr/>
            </p:nvSpPr>
            <p:spPr bwMode="auto">
              <a:xfrm>
                <a:off x="3889" y="1434"/>
                <a:ext cx="270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9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Island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26" name="Rectangle 202"/>
              <p:cNvSpPr>
                <a:spLocks noChangeArrowheads="1"/>
              </p:cNvSpPr>
              <p:nvPr/>
            </p:nvSpPr>
            <p:spPr bwMode="auto">
              <a:xfrm>
                <a:off x="2838" y="2671"/>
                <a:ext cx="720" cy="311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227" name="Picture 203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38" y="2671"/>
                <a:ext cx="720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28" name="Rectangle 204"/>
              <p:cNvSpPr>
                <a:spLocks noChangeArrowheads="1"/>
              </p:cNvSpPr>
              <p:nvPr/>
            </p:nvSpPr>
            <p:spPr bwMode="auto">
              <a:xfrm>
                <a:off x="2838" y="2671"/>
                <a:ext cx="720" cy="311"/>
              </a:xfrm>
              <a:prstGeom prst="rect">
                <a:avLst/>
              </a:prstGeom>
              <a:solidFill>
                <a:srgbClr val="B7DE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30" name="Freeform 206"/>
            <p:cNvSpPr>
              <a:spLocks noEditPoints="1"/>
            </p:cNvSpPr>
            <p:nvPr/>
          </p:nvSpPr>
          <p:spPr bwMode="auto">
            <a:xfrm>
              <a:off x="2829" y="2663"/>
              <a:ext cx="738" cy="3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944" y="0"/>
                </a:cxn>
                <a:cxn ang="0">
                  <a:pos x="1968" y="24"/>
                </a:cxn>
                <a:cxn ang="0">
                  <a:pos x="1968" y="968"/>
                </a:cxn>
                <a:cxn ang="0">
                  <a:pos x="1944" y="992"/>
                </a:cxn>
                <a:cxn ang="0">
                  <a:pos x="24" y="992"/>
                </a:cxn>
                <a:cxn ang="0">
                  <a:pos x="0" y="968"/>
                </a:cxn>
                <a:cxn ang="0">
                  <a:pos x="0" y="24"/>
                </a:cxn>
                <a:cxn ang="0">
                  <a:pos x="48" y="968"/>
                </a:cxn>
                <a:cxn ang="0">
                  <a:pos x="24" y="944"/>
                </a:cxn>
                <a:cxn ang="0">
                  <a:pos x="1944" y="944"/>
                </a:cxn>
                <a:cxn ang="0">
                  <a:pos x="1920" y="968"/>
                </a:cxn>
                <a:cxn ang="0">
                  <a:pos x="1920" y="24"/>
                </a:cxn>
                <a:cxn ang="0">
                  <a:pos x="194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968"/>
                </a:cxn>
              </a:cxnLst>
              <a:rect l="0" t="0" r="r" b="b"/>
              <a:pathLst>
                <a:path w="1968" h="992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944" y="0"/>
                  </a:lnTo>
                  <a:cubicBezTo>
                    <a:pt x="1958" y="0"/>
                    <a:pt x="1968" y="11"/>
                    <a:pt x="1968" y="24"/>
                  </a:cubicBezTo>
                  <a:lnTo>
                    <a:pt x="1968" y="968"/>
                  </a:lnTo>
                  <a:cubicBezTo>
                    <a:pt x="1968" y="982"/>
                    <a:pt x="1958" y="992"/>
                    <a:pt x="1944" y="992"/>
                  </a:cubicBezTo>
                  <a:lnTo>
                    <a:pt x="24" y="992"/>
                  </a:lnTo>
                  <a:cubicBezTo>
                    <a:pt x="11" y="992"/>
                    <a:pt x="0" y="982"/>
                    <a:pt x="0" y="968"/>
                  </a:cubicBezTo>
                  <a:lnTo>
                    <a:pt x="0" y="24"/>
                  </a:lnTo>
                  <a:close/>
                  <a:moveTo>
                    <a:pt x="48" y="968"/>
                  </a:moveTo>
                  <a:lnTo>
                    <a:pt x="24" y="944"/>
                  </a:lnTo>
                  <a:lnTo>
                    <a:pt x="1944" y="944"/>
                  </a:lnTo>
                  <a:lnTo>
                    <a:pt x="1920" y="968"/>
                  </a:lnTo>
                  <a:lnTo>
                    <a:pt x="1920" y="24"/>
                  </a:lnTo>
                  <a:lnTo>
                    <a:pt x="194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968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1" name="Rectangle 207"/>
            <p:cNvSpPr>
              <a:spLocks noChangeArrowheads="1"/>
            </p:cNvSpPr>
            <p:nvPr/>
          </p:nvSpPr>
          <p:spPr bwMode="auto">
            <a:xfrm>
              <a:off x="2995" y="2698"/>
              <a:ext cx="49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Bali &amp; Nusa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2" name="Rectangle 208"/>
            <p:cNvSpPr>
              <a:spLocks noChangeArrowheads="1"/>
            </p:cNvSpPr>
            <p:nvPr/>
          </p:nvSpPr>
          <p:spPr bwMode="auto">
            <a:xfrm>
              <a:off x="2899" y="2788"/>
              <a:ext cx="39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Tenggara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3" name="Rectangle 209"/>
            <p:cNvSpPr>
              <a:spLocks noChangeArrowheads="1"/>
            </p:cNvSpPr>
            <p:nvPr/>
          </p:nvSpPr>
          <p:spPr bwMode="auto">
            <a:xfrm>
              <a:off x="3241" y="2788"/>
              <a:ext cx="30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Islands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4" name="Rectangle 210"/>
            <p:cNvSpPr>
              <a:spLocks noChangeArrowheads="1"/>
            </p:cNvSpPr>
            <p:nvPr/>
          </p:nvSpPr>
          <p:spPr bwMode="auto">
            <a:xfrm>
              <a:off x="4842" y="1702"/>
              <a:ext cx="726" cy="147"/>
            </a:xfrm>
            <a:prstGeom prst="rect">
              <a:avLst/>
            </a:prstGeom>
            <a:solidFill>
              <a:srgbClr val="B7D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235" name="Picture 21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842" y="1702"/>
              <a:ext cx="726" cy="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6" name="Rectangle 212"/>
            <p:cNvSpPr>
              <a:spLocks noChangeArrowheads="1"/>
            </p:cNvSpPr>
            <p:nvPr/>
          </p:nvSpPr>
          <p:spPr bwMode="auto">
            <a:xfrm>
              <a:off x="4842" y="1702"/>
              <a:ext cx="726" cy="147"/>
            </a:xfrm>
            <a:prstGeom prst="rect">
              <a:avLst/>
            </a:prstGeom>
            <a:solidFill>
              <a:srgbClr val="B7D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7" name="Freeform 213"/>
            <p:cNvSpPr>
              <a:spLocks noEditPoints="1"/>
            </p:cNvSpPr>
            <p:nvPr/>
          </p:nvSpPr>
          <p:spPr bwMode="auto">
            <a:xfrm>
              <a:off x="4833" y="1694"/>
              <a:ext cx="744" cy="16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960" y="0"/>
                </a:cxn>
                <a:cxn ang="0">
                  <a:pos x="1984" y="24"/>
                </a:cxn>
                <a:cxn ang="0">
                  <a:pos x="1984" y="472"/>
                </a:cxn>
                <a:cxn ang="0">
                  <a:pos x="1960" y="496"/>
                </a:cxn>
                <a:cxn ang="0">
                  <a:pos x="24" y="496"/>
                </a:cxn>
                <a:cxn ang="0">
                  <a:pos x="0" y="472"/>
                </a:cxn>
                <a:cxn ang="0">
                  <a:pos x="0" y="24"/>
                </a:cxn>
                <a:cxn ang="0">
                  <a:pos x="48" y="472"/>
                </a:cxn>
                <a:cxn ang="0">
                  <a:pos x="24" y="448"/>
                </a:cxn>
                <a:cxn ang="0">
                  <a:pos x="1960" y="448"/>
                </a:cxn>
                <a:cxn ang="0">
                  <a:pos x="1936" y="472"/>
                </a:cxn>
                <a:cxn ang="0">
                  <a:pos x="1936" y="24"/>
                </a:cxn>
                <a:cxn ang="0">
                  <a:pos x="1960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472"/>
                </a:cxn>
              </a:cxnLst>
              <a:rect l="0" t="0" r="r" b="b"/>
              <a:pathLst>
                <a:path w="1984" h="4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960" y="0"/>
                  </a:lnTo>
                  <a:cubicBezTo>
                    <a:pt x="1974" y="0"/>
                    <a:pt x="1984" y="11"/>
                    <a:pt x="1984" y="24"/>
                  </a:cubicBezTo>
                  <a:lnTo>
                    <a:pt x="1984" y="472"/>
                  </a:lnTo>
                  <a:cubicBezTo>
                    <a:pt x="1984" y="486"/>
                    <a:pt x="1974" y="496"/>
                    <a:pt x="1960" y="496"/>
                  </a:cubicBezTo>
                  <a:lnTo>
                    <a:pt x="24" y="496"/>
                  </a:lnTo>
                  <a:cubicBezTo>
                    <a:pt x="11" y="496"/>
                    <a:pt x="0" y="486"/>
                    <a:pt x="0" y="472"/>
                  </a:cubicBezTo>
                  <a:lnTo>
                    <a:pt x="0" y="24"/>
                  </a:lnTo>
                  <a:close/>
                  <a:moveTo>
                    <a:pt x="48" y="472"/>
                  </a:moveTo>
                  <a:lnTo>
                    <a:pt x="24" y="448"/>
                  </a:lnTo>
                  <a:lnTo>
                    <a:pt x="1960" y="448"/>
                  </a:lnTo>
                  <a:lnTo>
                    <a:pt x="1936" y="472"/>
                  </a:lnTo>
                  <a:lnTo>
                    <a:pt x="1936" y="24"/>
                  </a:lnTo>
                  <a:lnTo>
                    <a:pt x="1960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472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8" name="Rectangle 214"/>
            <p:cNvSpPr>
              <a:spLocks noChangeArrowheads="1"/>
            </p:cNvSpPr>
            <p:nvPr/>
          </p:nvSpPr>
          <p:spPr bwMode="auto">
            <a:xfrm>
              <a:off x="5086" y="1729"/>
              <a:ext cx="2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Papua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" name="Rectangle 215"/>
            <p:cNvSpPr>
              <a:spLocks noChangeArrowheads="1"/>
            </p:cNvSpPr>
            <p:nvPr/>
          </p:nvSpPr>
          <p:spPr bwMode="auto">
            <a:xfrm>
              <a:off x="4038" y="2207"/>
              <a:ext cx="726" cy="216"/>
            </a:xfrm>
            <a:prstGeom prst="rect">
              <a:avLst/>
            </a:prstGeom>
            <a:solidFill>
              <a:srgbClr val="B7D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240" name="Picture 216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038" y="2207"/>
              <a:ext cx="72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1" name="Rectangle 217"/>
            <p:cNvSpPr>
              <a:spLocks noChangeArrowheads="1"/>
            </p:cNvSpPr>
            <p:nvPr/>
          </p:nvSpPr>
          <p:spPr bwMode="auto">
            <a:xfrm>
              <a:off x="4038" y="2207"/>
              <a:ext cx="726" cy="216"/>
            </a:xfrm>
            <a:prstGeom prst="rect">
              <a:avLst/>
            </a:prstGeom>
            <a:solidFill>
              <a:srgbClr val="B7D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2" name="Freeform 218"/>
            <p:cNvSpPr>
              <a:spLocks noEditPoints="1"/>
            </p:cNvSpPr>
            <p:nvPr/>
          </p:nvSpPr>
          <p:spPr bwMode="auto">
            <a:xfrm>
              <a:off x="4029" y="2200"/>
              <a:ext cx="744" cy="231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960" y="0"/>
                </a:cxn>
                <a:cxn ang="0">
                  <a:pos x="1984" y="24"/>
                </a:cxn>
                <a:cxn ang="0">
                  <a:pos x="1984" y="680"/>
                </a:cxn>
                <a:cxn ang="0">
                  <a:pos x="1960" y="704"/>
                </a:cxn>
                <a:cxn ang="0">
                  <a:pos x="24" y="704"/>
                </a:cxn>
                <a:cxn ang="0">
                  <a:pos x="0" y="680"/>
                </a:cxn>
                <a:cxn ang="0">
                  <a:pos x="0" y="24"/>
                </a:cxn>
                <a:cxn ang="0">
                  <a:pos x="48" y="680"/>
                </a:cxn>
                <a:cxn ang="0">
                  <a:pos x="24" y="656"/>
                </a:cxn>
                <a:cxn ang="0">
                  <a:pos x="1960" y="656"/>
                </a:cxn>
                <a:cxn ang="0">
                  <a:pos x="1936" y="680"/>
                </a:cxn>
                <a:cxn ang="0">
                  <a:pos x="1936" y="24"/>
                </a:cxn>
                <a:cxn ang="0">
                  <a:pos x="1960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680"/>
                </a:cxn>
              </a:cxnLst>
              <a:rect l="0" t="0" r="r" b="b"/>
              <a:pathLst>
                <a:path w="1984" h="70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960" y="0"/>
                  </a:lnTo>
                  <a:cubicBezTo>
                    <a:pt x="1974" y="0"/>
                    <a:pt x="1984" y="11"/>
                    <a:pt x="1984" y="24"/>
                  </a:cubicBezTo>
                  <a:lnTo>
                    <a:pt x="1984" y="680"/>
                  </a:lnTo>
                  <a:cubicBezTo>
                    <a:pt x="1984" y="694"/>
                    <a:pt x="1974" y="704"/>
                    <a:pt x="1960" y="704"/>
                  </a:cubicBezTo>
                  <a:lnTo>
                    <a:pt x="24" y="704"/>
                  </a:lnTo>
                  <a:cubicBezTo>
                    <a:pt x="11" y="704"/>
                    <a:pt x="0" y="694"/>
                    <a:pt x="0" y="680"/>
                  </a:cubicBezTo>
                  <a:lnTo>
                    <a:pt x="0" y="24"/>
                  </a:lnTo>
                  <a:close/>
                  <a:moveTo>
                    <a:pt x="48" y="680"/>
                  </a:moveTo>
                  <a:lnTo>
                    <a:pt x="24" y="656"/>
                  </a:lnTo>
                  <a:lnTo>
                    <a:pt x="1960" y="656"/>
                  </a:lnTo>
                  <a:lnTo>
                    <a:pt x="1936" y="680"/>
                  </a:lnTo>
                  <a:lnTo>
                    <a:pt x="1936" y="24"/>
                  </a:lnTo>
                  <a:lnTo>
                    <a:pt x="1960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680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3" name="Rectangle 219"/>
            <p:cNvSpPr>
              <a:spLocks noChangeArrowheads="1"/>
            </p:cNvSpPr>
            <p:nvPr/>
          </p:nvSpPr>
          <p:spPr bwMode="auto">
            <a:xfrm>
              <a:off x="4229" y="2234"/>
              <a:ext cx="42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Ambon &amp;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4" name="Rectangle 220"/>
            <p:cNvSpPr>
              <a:spLocks noChangeArrowheads="1"/>
            </p:cNvSpPr>
            <p:nvPr/>
          </p:nvSpPr>
          <p:spPr bwMode="auto">
            <a:xfrm>
              <a:off x="4259" y="2324"/>
              <a:ext cx="33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Ternate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5" name="Rectangle 221"/>
            <p:cNvSpPr>
              <a:spLocks noChangeArrowheads="1"/>
            </p:cNvSpPr>
            <p:nvPr/>
          </p:nvSpPr>
          <p:spPr bwMode="auto">
            <a:xfrm>
              <a:off x="1992" y="1486"/>
              <a:ext cx="720" cy="216"/>
            </a:xfrm>
            <a:prstGeom prst="rect">
              <a:avLst/>
            </a:prstGeom>
            <a:solidFill>
              <a:srgbClr val="B7D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246" name="Picture 222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992" y="1486"/>
              <a:ext cx="72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7" name="Rectangle 223"/>
            <p:cNvSpPr>
              <a:spLocks noChangeArrowheads="1"/>
            </p:cNvSpPr>
            <p:nvPr/>
          </p:nvSpPr>
          <p:spPr bwMode="auto">
            <a:xfrm>
              <a:off x="1992" y="1486"/>
              <a:ext cx="720" cy="216"/>
            </a:xfrm>
            <a:prstGeom prst="rect">
              <a:avLst/>
            </a:prstGeom>
            <a:solidFill>
              <a:srgbClr val="B7DE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8" name="Freeform 224"/>
            <p:cNvSpPr>
              <a:spLocks noEditPoints="1"/>
            </p:cNvSpPr>
            <p:nvPr/>
          </p:nvSpPr>
          <p:spPr bwMode="auto">
            <a:xfrm>
              <a:off x="1983" y="1478"/>
              <a:ext cx="738" cy="232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944" y="0"/>
                </a:cxn>
                <a:cxn ang="0">
                  <a:pos x="1968" y="24"/>
                </a:cxn>
                <a:cxn ang="0">
                  <a:pos x="1968" y="680"/>
                </a:cxn>
                <a:cxn ang="0">
                  <a:pos x="1944" y="704"/>
                </a:cxn>
                <a:cxn ang="0">
                  <a:pos x="24" y="704"/>
                </a:cxn>
                <a:cxn ang="0">
                  <a:pos x="0" y="680"/>
                </a:cxn>
                <a:cxn ang="0">
                  <a:pos x="0" y="24"/>
                </a:cxn>
                <a:cxn ang="0">
                  <a:pos x="48" y="680"/>
                </a:cxn>
                <a:cxn ang="0">
                  <a:pos x="24" y="656"/>
                </a:cxn>
                <a:cxn ang="0">
                  <a:pos x="1944" y="656"/>
                </a:cxn>
                <a:cxn ang="0">
                  <a:pos x="1920" y="680"/>
                </a:cxn>
                <a:cxn ang="0">
                  <a:pos x="1920" y="24"/>
                </a:cxn>
                <a:cxn ang="0">
                  <a:pos x="194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680"/>
                </a:cxn>
              </a:cxnLst>
              <a:rect l="0" t="0" r="r" b="b"/>
              <a:pathLst>
                <a:path w="1968" h="70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944" y="0"/>
                  </a:lnTo>
                  <a:cubicBezTo>
                    <a:pt x="1958" y="0"/>
                    <a:pt x="1968" y="11"/>
                    <a:pt x="1968" y="24"/>
                  </a:cubicBezTo>
                  <a:lnTo>
                    <a:pt x="1968" y="680"/>
                  </a:lnTo>
                  <a:cubicBezTo>
                    <a:pt x="1968" y="694"/>
                    <a:pt x="1958" y="704"/>
                    <a:pt x="1944" y="704"/>
                  </a:cubicBezTo>
                  <a:lnTo>
                    <a:pt x="24" y="704"/>
                  </a:lnTo>
                  <a:cubicBezTo>
                    <a:pt x="11" y="704"/>
                    <a:pt x="0" y="694"/>
                    <a:pt x="0" y="680"/>
                  </a:cubicBezTo>
                  <a:lnTo>
                    <a:pt x="0" y="24"/>
                  </a:lnTo>
                  <a:close/>
                  <a:moveTo>
                    <a:pt x="48" y="680"/>
                  </a:moveTo>
                  <a:lnTo>
                    <a:pt x="24" y="656"/>
                  </a:lnTo>
                  <a:lnTo>
                    <a:pt x="1944" y="656"/>
                  </a:lnTo>
                  <a:lnTo>
                    <a:pt x="1920" y="680"/>
                  </a:lnTo>
                  <a:lnTo>
                    <a:pt x="1920" y="24"/>
                  </a:lnTo>
                  <a:lnTo>
                    <a:pt x="194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680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9" name="Rectangle 225"/>
            <p:cNvSpPr>
              <a:spLocks noChangeArrowheads="1"/>
            </p:cNvSpPr>
            <p:nvPr/>
          </p:nvSpPr>
          <p:spPr bwMode="auto">
            <a:xfrm>
              <a:off x="2151" y="1512"/>
              <a:ext cx="42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Kalimanta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0" name="Rectangle 226"/>
            <p:cNvSpPr>
              <a:spLocks noChangeArrowheads="1"/>
            </p:cNvSpPr>
            <p:nvPr/>
          </p:nvSpPr>
          <p:spPr bwMode="auto">
            <a:xfrm>
              <a:off x="2505" y="1512"/>
              <a:ext cx="11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1" name="Rectangle 227"/>
            <p:cNvSpPr>
              <a:spLocks noChangeArrowheads="1"/>
            </p:cNvSpPr>
            <p:nvPr/>
          </p:nvSpPr>
          <p:spPr bwMode="auto">
            <a:xfrm>
              <a:off x="2241" y="1602"/>
              <a:ext cx="27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Island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2" name="Rectangle 228"/>
            <p:cNvSpPr>
              <a:spLocks noChangeArrowheads="1"/>
            </p:cNvSpPr>
            <p:nvPr/>
          </p:nvSpPr>
          <p:spPr bwMode="auto">
            <a:xfrm>
              <a:off x="96" y="2240"/>
              <a:ext cx="72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524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Провинций/регентств/городов</a:t>
              </a:r>
              <a:endPara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3" name="Rectangle 229"/>
            <p:cNvSpPr>
              <a:spLocks noChangeArrowheads="1"/>
            </p:cNvSpPr>
            <p:nvPr/>
          </p:nvSpPr>
          <p:spPr bwMode="auto">
            <a:xfrm>
              <a:off x="271" y="2330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4" name="Rectangle 230"/>
            <p:cNvSpPr>
              <a:spLocks noChangeArrowheads="1"/>
            </p:cNvSpPr>
            <p:nvPr/>
          </p:nvSpPr>
          <p:spPr bwMode="auto">
            <a:xfrm>
              <a:off x="181" y="2419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5" name="Rectangle 231"/>
            <p:cNvSpPr>
              <a:spLocks noChangeArrowheads="1"/>
            </p:cNvSpPr>
            <p:nvPr/>
          </p:nvSpPr>
          <p:spPr bwMode="auto">
            <a:xfrm>
              <a:off x="432" y="2448"/>
              <a:ext cx="43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6" name="Rectangle 232"/>
            <p:cNvSpPr>
              <a:spLocks noChangeArrowheads="1"/>
            </p:cNvSpPr>
            <p:nvPr/>
          </p:nvSpPr>
          <p:spPr bwMode="auto">
            <a:xfrm>
              <a:off x="535" y="2419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7" name="Rectangle 233"/>
            <p:cNvSpPr>
              <a:spLocks noChangeArrowheads="1"/>
            </p:cNvSpPr>
            <p:nvPr/>
          </p:nvSpPr>
          <p:spPr bwMode="auto">
            <a:xfrm>
              <a:off x="661" y="2419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8" name="Rectangle 234"/>
            <p:cNvSpPr>
              <a:spLocks noChangeArrowheads="1"/>
            </p:cNvSpPr>
            <p:nvPr/>
          </p:nvSpPr>
          <p:spPr bwMode="auto">
            <a:xfrm>
              <a:off x="96" y="2679"/>
              <a:ext cx="778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84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Министерства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/агентства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9" name="Rectangle 235"/>
            <p:cNvSpPr>
              <a:spLocks noChangeArrowheads="1"/>
            </p:cNvSpPr>
            <p:nvPr/>
          </p:nvSpPr>
          <p:spPr bwMode="auto">
            <a:xfrm>
              <a:off x="258" y="2769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0" name="Rectangle 236"/>
            <p:cNvSpPr>
              <a:spLocks noChangeArrowheads="1"/>
            </p:cNvSpPr>
            <p:nvPr/>
          </p:nvSpPr>
          <p:spPr bwMode="auto">
            <a:xfrm>
              <a:off x="510" y="2769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1" name="Rectangle 237"/>
            <p:cNvSpPr>
              <a:spLocks noChangeArrowheads="1"/>
            </p:cNvSpPr>
            <p:nvPr/>
          </p:nvSpPr>
          <p:spPr bwMode="auto">
            <a:xfrm>
              <a:off x="606" y="2769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2" name="Rectangle 238"/>
            <p:cNvSpPr>
              <a:spLocks noChangeArrowheads="1"/>
            </p:cNvSpPr>
            <p:nvPr/>
          </p:nvSpPr>
          <p:spPr bwMode="auto">
            <a:xfrm>
              <a:off x="294" y="285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3" name="Rectangle 239"/>
            <p:cNvSpPr>
              <a:spLocks noChangeArrowheads="1"/>
            </p:cNvSpPr>
            <p:nvPr/>
          </p:nvSpPr>
          <p:spPr bwMode="auto">
            <a:xfrm>
              <a:off x="432" y="283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4" name="Freeform 240"/>
            <p:cNvSpPr>
              <a:spLocks noEditPoints="1"/>
            </p:cNvSpPr>
            <p:nvPr/>
          </p:nvSpPr>
          <p:spPr bwMode="auto">
            <a:xfrm>
              <a:off x="18" y="2171"/>
              <a:ext cx="900" cy="4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32"/>
                </a:cxn>
                <a:cxn ang="0">
                  <a:pos x="0" y="432"/>
                </a:cxn>
                <a:cxn ang="0">
                  <a:pos x="0" y="0"/>
                </a:cxn>
                <a:cxn ang="0">
                  <a:pos x="61" y="54"/>
                </a:cxn>
                <a:cxn ang="0">
                  <a:pos x="61" y="378"/>
                </a:cxn>
                <a:cxn ang="0">
                  <a:pos x="838" y="378"/>
                </a:cxn>
                <a:cxn ang="0">
                  <a:pos x="838" y="54"/>
                </a:cxn>
                <a:cxn ang="0">
                  <a:pos x="61" y="54"/>
                </a:cxn>
              </a:cxnLst>
              <a:rect l="0" t="0" r="r" b="b"/>
              <a:pathLst>
                <a:path w="900" h="432">
                  <a:moveTo>
                    <a:pt x="0" y="0"/>
                  </a:moveTo>
                  <a:lnTo>
                    <a:pt x="900" y="0"/>
                  </a:lnTo>
                  <a:lnTo>
                    <a:pt x="900" y="432"/>
                  </a:lnTo>
                  <a:lnTo>
                    <a:pt x="0" y="432"/>
                  </a:lnTo>
                  <a:lnTo>
                    <a:pt x="0" y="0"/>
                  </a:lnTo>
                  <a:close/>
                  <a:moveTo>
                    <a:pt x="61" y="54"/>
                  </a:moveTo>
                  <a:lnTo>
                    <a:pt x="61" y="378"/>
                  </a:lnTo>
                  <a:lnTo>
                    <a:pt x="838" y="378"/>
                  </a:lnTo>
                  <a:lnTo>
                    <a:pt x="838" y="54"/>
                  </a:lnTo>
                  <a:lnTo>
                    <a:pt x="61" y="54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5" name="Freeform 241"/>
            <p:cNvSpPr>
              <a:spLocks noEditPoints="1"/>
            </p:cNvSpPr>
            <p:nvPr/>
          </p:nvSpPr>
          <p:spPr bwMode="auto">
            <a:xfrm>
              <a:off x="9" y="2163"/>
              <a:ext cx="918" cy="44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336"/>
                </a:cxn>
                <a:cxn ang="0">
                  <a:pos x="2424" y="1360"/>
                </a:cxn>
                <a:cxn ang="0">
                  <a:pos x="24" y="1360"/>
                </a:cxn>
                <a:cxn ang="0">
                  <a:pos x="0" y="1336"/>
                </a:cxn>
                <a:cxn ang="0">
                  <a:pos x="0" y="24"/>
                </a:cxn>
                <a:cxn ang="0">
                  <a:pos x="48" y="1336"/>
                </a:cxn>
                <a:cxn ang="0">
                  <a:pos x="24" y="1312"/>
                </a:cxn>
                <a:cxn ang="0">
                  <a:pos x="2424" y="1312"/>
                </a:cxn>
                <a:cxn ang="0">
                  <a:pos x="2400" y="1336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336"/>
                </a:cxn>
                <a:cxn ang="0">
                  <a:pos x="188" y="212"/>
                </a:cxn>
                <a:cxn ang="0">
                  <a:pos x="212" y="188"/>
                </a:cxn>
                <a:cxn ang="0">
                  <a:pos x="212" y="1172"/>
                </a:cxn>
                <a:cxn ang="0">
                  <a:pos x="188" y="1148"/>
                </a:cxn>
                <a:cxn ang="0">
                  <a:pos x="2260" y="1148"/>
                </a:cxn>
                <a:cxn ang="0">
                  <a:pos x="2236" y="1172"/>
                </a:cxn>
                <a:cxn ang="0">
                  <a:pos x="2236" y="188"/>
                </a:cxn>
                <a:cxn ang="0">
                  <a:pos x="2260" y="212"/>
                </a:cxn>
                <a:cxn ang="0">
                  <a:pos x="188" y="212"/>
                </a:cxn>
                <a:cxn ang="0">
                  <a:pos x="2260" y="164"/>
                </a:cxn>
                <a:cxn ang="0">
                  <a:pos x="2284" y="188"/>
                </a:cxn>
                <a:cxn ang="0">
                  <a:pos x="2284" y="1172"/>
                </a:cxn>
                <a:cxn ang="0">
                  <a:pos x="2260" y="1196"/>
                </a:cxn>
                <a:cxn ang="0">
                  <a:pos x="188" y="1196"/>
                </a:cxn>
                <a:cxn ang="0">
                  <a:pos x="164" y="1172"/>
                </a:cxn>
                <a:cxn ang="0">
                  <a:pos x="164" y="188"/>
                </a:cxn>
                <a:cxn ang="0">
                  <a:pos x="188" y="164"/>
                </a:cxn>
                <a:cxn ang="0">
                  <a:pos x="2260" y="164"/>
                </a:cxn>
              </a:cxnLst>
              <a:rect l="0" t="0" r="r" b="b"/>
              <a:pathLst>
                <a:path w="2448" h="1360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336"/>
                  </a:lnTo>
                  <a:cubicBezTo>
                    <a:pt x="2448" y="1350"/>
                    <a:pt x="2438" y="1360"/>
                    <a:pt x="2424" y="1360"/>
                  </a:cubicBezTo>
                  <a:lnTo>
                    <a:pt x="24" y="1360"/>
                  </a:lnTo>
                  <a:cubicBezTo>
                    <a:pt x="11" y="1360"/>
                    <a:pt x="0" y="1350"/>
                    <a:pt x="0" y="1336"/>
                  </a:cubicBezTo>
                  <a:lnTo>
                    <a:pt x="0" y="24"/>
                  </a:lnTo>
                  <a:close/>
                  <a:moveTo>
                    <a:pt x="48" y="1336"/>
                  </a:moveTo>
                  <a:lnTo>
                    <a:pt x="24" y="1312"/>
                  </a:lnTo>
                  <a:lnTo>
                    <a:pt x="2424" y="1312"/>
                  </a:lnTo>
                  <a:lnTo>
                    <a:pt x="2400" y="1336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336"/>
                  </a:lnTo>
                  <a:close/>
                  <a:moveTo>
                    <a:pt x="188" y="212"/>
                  </a:moveTo>
                  <a:lnTo>
                    <a:pt x="212" y="188"/>
                  </a:lnTo>
                  <a:lnTo>
                    <a:pt x="212" y="1172"/>
                  </a:lnTo>
                  <a:lnTo>
                    <a:pt x="188" y="1148"/>
                  </a:lnTo>
                  <a:lnTo>
                    <a:pt x="2260" y="1148"/>
                  </a:lnTo>
                  <a:lnTo>
                    <a:pt x="2236" y="1172"/>
                  </a:lnTo>
                  <a:lnTo>
                    <a:pt x="2236" y="188"/>
                  </a:lnTo>
                  <a:lnTo>
                    <a:pt x="2260" y="212"/>
                  </a:lnTo>
                  <a:lnTo>
                    <a:pt x="188" y="212"/>
                  </a:lnTo>
                  <a:close/>
                  <a:moveTo>
                    <a:pt x="2260" y="164"/>
                  </a:moveTo>
                  <a:cubicBezTo>
                    <a:pt x="2274" y="164"/>
                    <a:pt x="2284" y="175"/>
                    <a:pt x="2284" y="188"/>
                  </a:cubicBezTo>
                  <a:lnTo>
                    <a:pt x="2284" y="1172"/>
                  </a:lnTo>
                  <a:cubicBezTo>
                    <a:pt x="2284" y="1186"/>
                    <a:pt x="2274" y="1196"/>
                    <a:pt x="2260" y="1196"/>
                  </a:cubicBezTo>
                  <a:lnTo>
                    <a:pt x="188" y="1196"/>
                  </a:lnTo>
                  <a:cubicBezTo>
                    <a:pt x="175" y="1196"/>
                    <a:pt x="164" y="1186"/>
                    <a:pt x="164" y="1172"/>
                  </a:cubicBezTo>
                  <a:lnTo>
                    <a:pt x="164" y="188"/>
                  </a:lnTo>
                  <a:cubicBezTo>
                    <a:pt x="164" y="175"/>
                    <a:pt x="175" y="164"/>
                    <a:pt x="188" y="164"/>
                  </a:cubicBezTo>
                  <a:lnTo>
                    <a:pt x="2260" y="164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6" name="Freeform 242"/>
            <p:cNvSpPr>
              <a:spLocks noEditPoints="1"/>
            </p:cNvSpPr>
            <p:nvPr/>
          </p:nvSpPr>
          <p:spPr bwMode="auto">
            <a:xfrm>
              <a:off x="18" y="2624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59"/>
                </a:cxn>
                <a:cxn ang="0">
                  <a:pos x="841" y="359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59"/>
                  </a:lnTo>
                  <a:lnTo>
                    <a:pt x="841" y="359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7" name="Freeform 243"/>
            <p:cNvSpPr>
              <a:spLocks noEditPoints="1"/>
            </p:cNvSpPr>
            <p:nvPr/>
          </p:nvSpPr>
          <p:spPr bwMode="auto">
            <a:xfrm>
              <a:off x="9" y="2616"/>
              <a:ext cx="918" cy="426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8" name="Rectangle 244"/>
            <p:cNvSpPr>
              <a:spLocks noChangeArrowheads="1"/>
            </p:cNvSpPr>
            <p:nvPr/>
          </p:nvSpPr>
          <p:spPr bwMode="auto">
            <a:xfrm>
              <a:off x="288" y="3103"/>
              <a:ext cx="240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НВП011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9" name="Rectangle 245"/>
            <p:cNvSpPr>
              <a:spLocks noChangeArrowheads="1"/>
            </p:cNvSpPr>
            <p:nvPr/>
          </p:nvSpPr>
          <p:spPr bwMode="auto">
            <a:xfrm>
              <a:off x="246" y="3193"/>
              <a:ext cx="49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Rp7.226,9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0" name="Rectangle 246"/>
            <p:cNvSpPr>
              <a:spLocks noChangeArrowheads="1"/>
            </p:cNvSpPr>
            <p:nvPr/>
          </p:nvSpPr>
          <p:spPr bwMode="auto">
            <a:xfrm>
              <a:off x="222" y="3283"/>
              <a:ext cx="54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(USD 822 Bn)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1" name="Freeform 247"/>
            <p:cNvSpPr>
              <a:spLocks noEditPoints="1"/>
            </p:cNvSpPr>
            <p:nvPr/>
          </p:nvSpPr>
          <p:spPr bwMode="auto">
            <a:xfrm>
              <a:off x="18" y="3045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60"/>
                </a:cxn>
                <a:cxn ang="0">
                  <a:pos x="841" y="360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60"/>
                  </a:lnTo>
                  <a:lnTo>
                    <a:pt x="841" y="360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2" name="Freeform 248"/>
            <p:cNvSpPr>
              <a:spLocks noEditPoints="1"/>
            </p:cNvSpPr>
            <p:nvPr/>
          </p:nvSpPr>
          <p:spPr bwMode="auto">
            <a:xfrm>
              <a:off x="9" y="3037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3" name="Rectangle 249"/>
            <p:cNvSpPr>
              <a:spLocks noChangeArrowheads="1"/>
            </p:cNvSpPr>
            <p:nvPr/>
          </p:nvSpPr>
          <p:spPr bwMode="auto">
            <a:xfrm>
              <a:off x="138" y="3531"/>
              <a:ext cx="64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Коэффициент роста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в</a:t>
              </a: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2011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4" name="Rectangle 250"/>
            <p:cNvSpPr>
              <a:spLocks noChangeArrowheads="1"/>
            </p:cNvSpPr>
            <p:nvPr/>
          </p:nvSpPr>
          <p:spPr bwMode="auto">
            <a:xfrm>
              <a:off x="366" y="3620"/>
              <a:ext cx="22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6.5%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5" name="Freeform 251"/>
            <p:cNvSpPr>
              <a:spLocks noEditPoints="1"/>
            </p:cNvSpPr>
            <p:nvPr/>
          </p:nvSpPr>
          <p:spPr bwMode="auto">
            <a:xfrm>
              <a:off x="18" y="3472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59"/>
                </a:cxn>
                <a:cxn ang="0">
                  <a:pos x="841" y="359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59"/>
                  </a:lnTo>
                  <a:lnTo>
                    <a:pt x="841" y="359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6" name="Freeform 252"/>
            <p:cNvSpPr>
              <a:spLocks noEditPoints="1"/>
            </p:cNvSpPr>
            <p:nvPr/>
          </p:nvSpPr>
          <p:spPr bwMode="auto">
            <a:xfrm>
              <a:off x="9" y="3464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7" name="Rectangle 253"/>
            <p:cNvSpPr>
              <a:spLocks noChangeArrowheads="1"/>
            </p:cNvSpPr>
            <p:nvPr/>
          </p:nvSpPr>
          <p:spPr bwMode="auto">
            <a:xfrm>
              <a:off x="4272" y="1085"/>
              <a:ext cx="420" cy="44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8" name="Freeform 254"/>
            <p:cNvSpPr>
              <a:spLocks noEditPoints="1"/>
            </p:cNvSpPr>
            <p:nvPr/>
          </p:nvSpPr>
          <p:spPr bwMode="auto">
            <a:xfrm>
              <a:off x="4263" y="1077"/>
              <a:ext cx="438" cy="46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144" y="0"/>
                </a:cxn>
                <a:cxn ang="0">
                  <a:pos x="1168" y="24"/>
                </a:cxn>
                <a:cxn ang="0">
                  <a:pos x="1168" y="1384"/>
                </a:cxn>
                <a:cxn ang="0">
                  <a:pos x="1144" y="1408"/>
                </a:cxn>
                <a:cxn ang="0">
                  <a:pos x="24" y="1408"/>
                </a:cxn>
                <a:cxn ang="0">
                  <a:pos x="0" y="1384"/>
                </a:cxn>
                <a:cxn ang="0">
                  <a:pos x="0" y="24"/>
                </a:cxn>
                <a:cxn ang="0">
                  <a:pos x="48" y="1384"/>
                </a:cxn>
                <a:cxn ang="0">
                  <a:pos x="24" y="1360"/>
                </a:cxn>
                <a:cxn ang="0">
                  <a:pos x="1144" y="1360"/>
                </a:cxn>
                <a:cxn ang="0">
                  <a:pos x="1120" y="1384"/>
                </a:cxn>
                <a:cxn ang="0">
                  <a:pos x="1120" y="24"/>
                </a:cxn>
                <a:cxn ang="0">
                  <a:pos x="114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384"/>
                </a:cxn>
              </a:cxnLst>
              <a:rect l="0" t="0" r="r" b="b"/>
              <a:pathLst>
                <a:path w="1168" h="1408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144" y="0"/>
                  </a:lnTo>
                  <a:cubicBezTo>
                    <a:pt x="1158" y="0"/>
                    <a:pt x="1168" y="11"/>
                    <a:pt x="1168" y="24"/>
                  </a:cubicBezTo>
                  <a:lnTo>
                    <a:pt x="1168" y="1384"/>
                  </a:lnTo>
                  <a:cubicBezTo>
                    <a:pt x="1168" y="1398"/>
                    <a:pt x="1158" y="1408"/>
                    <a:pt x="1144" y="1408"/>
                  </a:cubicBezTo>
                  <a:lnTo>
                    <a:pt x="24" y="1408"/>
                  </a:lnTo>
                  <a:cubicBezTo>
                    <a:pt x="11" y="1408"/>
                    <a:pt x="0" y="1398"/>
                    <a:pt x="0" y="1384"/>
                  </a:cubicBezTo>
                  <a:lnTo>
                    <a:pt x="0" y="24"/>
                  </a:lnTo>
                  <a:close/>
                  <a:moveTo>
                    <a:pt x="48" y="1384"/>
                  </a:moveTo>
                  <a:lnTo>
                    <a:pt x="24" y="1360"/>
                  </a:lnTo>
                  <a:lnTo>
                    <a:pt x="1144" y="1360"/>
                  </a:lnTo>
                  <a:lnTo>
                    <a:pt x="1120" y="1384"/>
                  </a:lnTo>
                  <a:lnTo>
                    <a:pt x="1120" y="24"/>
                  </a:lnTo>
                  <a:lnTo>
                    <a:pt x="114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384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9" name="Rectangle 255"/>
            <p:cNvSpPr>
              <a:spLocks noChangeArrowheads="1"/>
            </p:cNvSpPr>
            <p:nvPr/>
          </p:nvSpPr>
          <p:spPr bwMode="auto">
            <a:xfrm>
              <a:off x="4272" y="1104"/>
              <a:ext cx="43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177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9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Местных отделений Казначейства</a:t>
              </a: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0" name="Rectangle 256"/>
            <p:cNvSpPr>
              <a:spLocks noChangeArrowheads="1"/>
            </p:cNvSpPr>
            <p:nvPr/>
          </p:nvSpPr>
          <p:spPr bwMode="auto">
            <a:xfrm>
              <a:off x="4404" y="1184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1" name="Rectangle 257"/>
            <p:cNvSpPr>
              <a:spLocks noChangeArrowheads="1"/>
            </p:cNvSpPr>
            <p:nvPr/>
          </p:nvSpPr>
          <p:spPr bwMode="auto">
            <a:xfrm>
              <a:off x="4344" y="126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2" name="Rectangle 258"/>
            <p:cNvSpPr>
              <a:spLocks noChangeArrowheads="1"/>
            </p:cNvSpPr>
            <p:nvPr/>
          </p:nvSpPr>
          <p:spPr bwMode="auto">
            <a:xfrm>
              <a:off x="4374" y="135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3" name="Rectangle 259"/>
            <p:cNvSpPr>
              <a:spLocks noChangeArrowheads="1"/>
            </p:cNvSpPr>
            <p:nvPr/>
          </p:nvSpPr>
          <p:spPr bwMode="auto">
            <a:xfrm>
              <a:off x="4566" y="135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4" name="Rectangle 260"/>
            <p:cNvSpPr>
              <a:spLocks noChangeArrowheads="1"/>
            </p:cNvSpPr>
            <p:nvPr/>
          </p:nvSpPr>
          <p:spPr bwMode="auto">
            <a:xfrm>
              <a:off x="4344" y="1437"/>
              <a:ext cx="336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(#8,500)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5" name="Rectangle 261"/>
            <p:cNvSpPr>
              <a:spLocks noChangeArrowheads="1"/>
            </p:cNvSpPr>
            <p:nvPr/>
          </p:nvSpPr>
          <p:spPr bwMode="auto">
            <a:xfrm>
              <a:off x="4704" y="1085"/>
              <a:ext cx="420" cy="448"/>
            </a:xfrm>
            <a:prstGeom prst="rect">
              <a:avLst/>
            </a:prstGeom>
            <a:solidFill>
              <a:srgbClr val="C3D69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dirty="0"/>
            </a:p>
          </p:txBody>
        </p:sp>
        <p:sp>
          <p:nvSpPr>
            <p:cNvPr id="1286" name="Freeform 262"/>
            <p:cNvSpPr>
              <a:spLocks noEditPoints="1"/>
            </p:cNvSpPr>
            <p:nvPr/>
          </p:nvSpPr>
          <p:spPr bwMode="auto">
            <a:xfrm>
              <a:off x="4695" y="1077"/>
              <a:ext cx="438" cy="46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144" y="0"/>
                </a:cxn>
                <a:cxn ang="0">
                  <a:pos x="1168" y="24"/>
                </a:cxn>
                <a:cxn ang="0">
                  <a:pos x="1168" y="1384"/>
                </a:cxn>
                <a:cxn ang="0">
                  <a:pos x="1144" y="1408"/>
                </a:cxn>
                <a:cxn ang="0">
                  <a:pos x="24" y="1408"/>
                </a:cxn>
                <a:cxn ang="0">
                  <a:pos x="0" y="1384"/>
                </a:cxn>
                <a:cxn ang="0">
                  <a:pos x="0" y="24"/>
                </a:cxn>
                <a:cxn ang="0">
                  <a:pos x="48" y="1384"/>
                </a:cxn>
                <a:cxn ang="0">
                  <a:pos x="24" y="1360"/>
                </a:cxn>
                <a:cxn ang="0">
                  <a:pos x="1144" y="1360"/>
                </a:cxn>
                <a:cxn ang="0">
                  <a:pos x="1120" y="1384"/>
                </a:cxn>
                <a:cxn ang="0">
                  <a:pos x="1120" y="24"/>
                </a:cxn>
                <a:cxn ang="0">
                  <a:pos x="114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384"/>
                </a:cxn>
              </a:cxnLst>
              <a:rect l="0" t="0" r="r" b="b"/>
              <a:pathLst>
                <a:path w="1168" h="1408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144" y="0"/>
                  </a:lnTo>
                  <a:cubicBezTo>
                    <a:pt x="1158" y="0"/>
                    <a:pt x="1168" y="11"/>
                    <a:pt x="1168" y="24"/>
                  </a:cubicBezTo>
                  <a:lnTo>
                    <a:pt x="1168" y="1384"/>
                  </a:lnTo>
                  <a:cubicBezTo>
                    <a:pt x="1168" y="1398"/>
                    <a:pt x="1158" y="1408"/>
                    <a:pt x="1144" y="1408"/>
                  </a:cubicBezTo>
                  <a:lnTo>
                    <a:pt x="24" y="1408"/>
                  </a:lnTo>
                  <a:cubicBezTo>
                    <a:pt x="11" y="1408"/>
                    <a:pt x="0" y="1398"/>
                    <a:pt x="0" y="1384"/>
                  </a:cubicBezTo>
                  <a:lnTo>
                    <a:pt x="0" y="24"/>
                  </a:lnTo>
                  <a:close/>
                  <a:moveTo>
                    <a:pt x="48" y="1384"/>
                  </a:moveTo>
                  <a:lnTo>
                    <a:pt x="24" y="1360"/>
                  </a:lnTo>
                  <a:lnTo>
                    <a:pt x="1144" y="1360"/>
                  </a:lnTo>
                  <a:lnTo>
                    <a:pt x="1120" y="1384"/>
                  </a:lnTo>
                  <a:lnTo>
                    <a:pt x="1120" y="24"/>
                  </a:lnTo>
                  <a:lnTo>
                    <a:pt x="114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384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7" name="Rectangle 263"/>
            <p:cNvSpPr>
              <a:spLocks noChangeArrowheads="1"/>
            </p:cNvSpPr>
            <p:nvPr/>
          </p:nvSpPr>
          <p:spPr bwMode="auto">
            <a:xfrm>
              <a:off x="4704" y="1104"/>
              <a:ext cx="384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30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8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Региональных Офисов Казначейства</a:t>
              </a:r>
              <a:endPara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sz="9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8" name="Rectangle 264"/>
            <p:cNvSpPr>
              <a:spLocks noChangeArrowheads="1"/>
            </p:cNvSpPr>
            <p:nvPr/>
          </p:nvSpPr>
          <p:spPr bwMode="auto">
            <a:xfrm>
              <a:off x="4776" y="1184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9" name="Rectangle 265"/>
            <p:cNvSpPr>
              <a:spLocks noChangeArrowheads="1"/>
            </p:cNvSpPr>
            <p:nvPr/>
          </p:nvSpPr>
          <p:spPr bwMode="auto">
            <a:xfrm>
              <a:off x="4776" y="126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0" name="Rectangle 266"/>
            <p:cNvSpPr>
              <a:spLocks noChangeArrowheads="1"/>
            </p:cNvSpPr>
            <p:nvPr/>
          </p:nvSpPr>
          <p:spPr bwMode="auto">
            <a:xfrm>
              <a:off x="4806" y="135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1" name="Rectangle 267"/>
            <p:cNvSpPr>
              <a:spLocks noChangeArrowheads="1"/>
            </p:cNvSpPr>
            <p:nvPr/>
          </p:nvSpPr>
          <p:spPr bwMode="auto">
            <a:xfrm>
              <a:off x="4998" y="135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2" name="Rectangle 268"/>
            <p:cNvSpPr>
              <a:spLocks noChangeArrowheads="1"/>
            </p:cNvSpPr>
            <p:nvPr/>
          </p:nvSpPr>
          <p:spPr bwMode="auto">
            <a:xfrm>
              <a:off x="4776" y="1437"/>
              <a:ext cx="336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(#1,000)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3" name="Rectangle 269"/>
            <p:cNvSpPr>
              <a:spLocks noChangeArrowheads="1"/>
            </p:cNvSpPr>
            <p:nvPr/>
          </p:nvSpPr>
          <p:spPr bwMode="auto">
            <a:xfrm>
              <a:off x="5136" y="1085"/>
              <a:ext cx="630" cy="448"/>
            </a:xfrm>
            <a:prstGeom prst="rect">
              <a:avLst/>
            </a:prstGeom>
            <a:solidFill>
              <a:srgbClr val="B9CDE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94" name="Freeform 270"/>
            <p:cNvSpPr>
              <a:spLocks noEditPoints="1"/>
            </p:cNvSpPr>
            <p:nvPr/>
          </p:nvSpPr>
          <p:spPr bwMode="auto">
            <a:xfrm>
              <a:off x="5127" y="1077"/>
              <a:ext cx="648" cy="46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704" y="0"/>
                </a:cxn>
                <a:cxn ang="0">
                  <a:pos x="1728" y="24"/>
                </a:cxn>
                <a:cxn ang="0">
                  <a:pos x="1728" y="1384"/>
                </a:cxn>
                <a:cxn ang="0">
                  <a:pos x="1704" y="1408"/>
                </a:cxn>
                <a:cxn ang="0">
                  <a:pos x="24" y="1408"/>
                </a:cxn>
                <a:cxn ang="0">
                  <a:pos x="0" y="1384"/>
                </a:cxn>
                <a:cxn ang="0">
                  <a:pos x="0" y="24"/>
                </a:cxn>
                <a:cxn ang="0">
                  <a:pos x="48" y="1384"/>
                </a:cxn>
                <a:cxn ang="0">
                  <a:pos x="24" y="1360"/>
                </a:cxn>
                <a:cxn ang="0">
                  <a:pos x="1704" y="1360"/>
                </a:cxn>
                <a:cxn ang="0">
                  <a:pos x="1680" y="1384"/>
                </a:cxn>
                <a:cxn ang="0">
                  <a:pos x="1680" y="24"/>
                </a:cxn>
                <a:cxn ang="0">
                  <a:pos x="170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384"/>
                </a:cxn>
              </a:cxnLst>
              <a:rect l="0" t="0" r="r" b="b"/>
              <a:pathLst>
                <a:path w="1728" h="1408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704" y="0"/>
                  </a:lnTo>
                  <a:cubicBezTo>
                    <a:pt x="1718" y="0"/>
                    <a:pt x="1728" y="11"/>
                    <a:pt x="1728" y="24"/>
                  </a:cubicBezTo>
                  <a:lnTo>
                    <a:pt x="1728" y="1384"/>
                  </a:lnTo>
                  <a:cubicBezTo>
                    <a:pt x="1728" y="1398"/>
                    <a:pt x="1718" y="1408"/>
                    <a:pt x="1704" y="1408"/>
                  </a:cubicBezTo>
                  <a:lnTo>
                    <a:pt x="24" y="1408"/>
                  </a:lnTo>
                  <a:cubicBezTo>
                    <a:pt x="11" y="1408"/>
                    <a:pt x="0" y="1398"/>
                    <a:pt x="0" y="1384"/>
                  </a:cubicBezTo>
                  <a:lnTo>
                    <a:pt x="0" y="24"/>
                  </a:lnTo>
                  <a:close/>
                  <a:moveTo>
                    <a:pt x="48" y="1384"/>
                  </a:moveTo>
                  <a:lnTo>
                    <a:pt x="24" y="1360"/>
                  </a:lnTo>
                  <a:lnTo>
                    <a:pt x="1704" y="1360"/>
                  </a:lnTo>
                  <a:lnTo>
                    <a:pt x="1680" y="1384"/>
                  </a:lnTo>
                  <a:lnTo>
                    <a:pt x="1680" y="24"/>
                  </a:lnTo>
                  <a:lnTo>
                    <a:pt x="170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384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95" name="Rectangle 271"/>
            <p:cNvSpPr>
              <a:spLocks noChangeArrowheads="1"/>
            </p:cNvSpPr>
            <p:nvPr/>
          </p:nvSpPr>
          <p:spPr bwMode="auto">
            <a:xfrm>
              <a:off x="5225" y="1152"/>
              <a:ext cx="449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Главный офис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6" name="Rectangle 272"/>
            <p:cNvSpPr>
              <a:spLocks noChangeArrowheads="1"/>
            </p:cNvSpPr>
            <p:nvPr/>
          </p:nvSpPr>
          <p:spPr bwMode="auto">
            <a:xfrm>
              <a:off x="5195" y="1242"/>
              <a:ext cx="60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7" name="Rectangle 273"/>
            <p:cNvSpPr>
              <a:spLocks noChangeArrowheads="1"/>
            </p:cNvSpPr>
            <p:nvPr/>
          </p:nvSpPr>
          <p:spPr bwMode="auto">
            <a:xfrm>
              <a:off x="5255" y="1242"/>
              <a:ext cx="90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8" name="Rectangle 274"/>
            <p:cNvSpPr>
              <a:spLocks noChangeArrowheads="1"/>
            </p:cNvSpPr>
            <p:nvPr/>
          </p:nvSpPr>
          <p:spPr bwMode="auto">
            <a:xfrm>
              <a:off x="5303" y="1242"/>
              <a:ext cx="39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директоратов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9" name="Rectangle 275"/>
            <p:cNvSpPr>
              <a:spLocks noChangeArrowheads="1"/>
            </p:cNvSpPr>
            <p:nvPr/>
          </p:nvSpPr>
          <p:spPr bwMode="auto">
            <a:xfrm>
              <a:off x="5639" y="1242"/>
              <a:ext cx="66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0" name="Rectangle 276"/>
            <p:cNvSpPr>
              <a:spLocks noChangeArrowheads="1"/>
            </p:cNvSpPr>
            <p:nvPr/>
          </p:nvSpPr>
          <p:spPr bwMode="auto">
            <a:xfrm>
              <a:off x="5195" y="1315"/>
              <a:ext cx="60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1" name="Rectangle 277"/>
            <p:cNvSpPr>
              <a:spLocks noChangeArrowheads="1"/>
            </p:cNvSpPr>
            <p:nvPr/>
          </p:nvSpPr>
          <p:spPr bwMode="auto">
            <a:xfrm>
              <a:off x="5255" y="1315"/>
              <a:ext cx="45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 Секретариат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2" name="Rectangle 278"/>
            <p:cNvSpPr>
              <a:spLocks noChangeArrowheads="1"/>
            </p:cNvSpPr>
            <p:nvPr/>
          </p:nvSpPr>
          <p:spPr bwMode="auto">
            <a:xfrm>
              <a:off x="5303" y="1315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4" name="Rectangle 280"/>
            <p:cNvSpPr>
              <a:spLocks noChangeArrowheads="1"/>
            </p:cNvSpPr>
            <p:nvPr/>
          </p:nvSpPr>
          <p:spPr bwMode="auto">
            <a:xfrm>
              <a:off x="5357" y="1394"/>
              <a:ext cx="22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(#900)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5" name="Rectangle 281"/>
            <p:cNvSpPr>
              <a:spLocks noChangeArrowheads="1"/>
            </p:cNvSpPr>
            <p:nvPr/>
          </p:nvSpPr>
          <p:spPr bwMode="auto">
            <a:xfrm>
              <a:off x="4272" y="917"/>
              <a:ext cx="1494" cy="184"/>
            </a:xfrm>
            <a:prstGeom prst="rect">
              <a:avLst/>
            </a:prstGeom>
            <a:solidFill>
              <a:srgbClr val="4F81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6" name="Freeform 282"/>
            <p:cNvSpPr>
              <a:spLocks noEditPoints="1"/>
            </p:cNvSpPr>
            <p:nvPr/>
          </p:nvSpPr>
          <p:spPr bwMode="auto">
            <a:xfrm>
              <a:off x="4263" y="909"/>
              <a:ext cx="1512" cy="2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4008" y="0"/>
                </a:cxn>
                <a:cxn ang="0">
                  <a:pos x="4032" y="24"/>
                </a:cxn>
                <a:cxn ang="0">
                  <a:pos x="4032" y="584"/>
                </a:cxn>
                <a:cxn ang="0">
                  <a:pos x="4008" y="608"/>
                </a:cxn>
                <a:cxn ang="0">
                  <a:pos x="24" y="608"/>
                </a:cxn>
                <a:cxn ang="0">
                  <a:pos x="0" y="584"/>
                </a:cxn>
                <a:cxn ang="0">
                  <a:pos x="0" y="24"/>
                </a:cxn>
                <a:cxn ang="0">
                  <a:pos x="48" y="584"/>
                </a:cxn>
                <a:cxn ang="0">
                  <a:pos x="24" y="560"/>
                </a:cxn>
                <a:cxn ang="0">
                  <a:pos x="4008" y="560"/>
                </a:cxn>
                <a:cxn ang="0">
                  <a:pos x="3984" y="584"/>
                </a:cxn>
                <a:cxn ang="0">
                  <a:pos x="3984" y="24"/>
                </a:cxn>
                <a:cxn ang="0">
                  <a:pos x="4008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584"/>
                </a:cxn>
              </a:cxnLst>
              <a:rect l="0" t="0" r="r" b="b"/>
              <a:pathLst>
                <a:path w="4032" h="608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4008" y="0"/>
                  </a:lnTo>
                  <a:cubicBezTo>
                    <a:pt x="4022" y="0"/>
                    <a:pt x="4032" y="11"/>
                    <a:pt x="4032" y="24"/>
                  </a:cubicBezTo>
                  <a:lnTo>
                    <a:pt x="4032" y="584"/>
                  </a:lnTo>
                  <a:cubicBezTo>
                    <a:pt x="4032" y="598"/>
                    <a:pt x="4022" y="608"/>
                    <a:pt x="4008" y="608"/>
                  </a:cubicBezTo>
                  <a:lnTo>
                    <a:pt x="24" y="608"/>
                  </a:lnTo>
                  <a:cubicBezTo>
                    <a:pt x="11" y="608"/>
                    <a:pt x="0" y="598"/>
                    <a:pt x="0" y="584"/>
                  </a:cubicBezTo>
                  <a:lnTo>
                    <a:pt x="0" y="24"/>
                  </a:lnTo>
                  <a:close/>
                  <a:moveTo>
                    <a:pt x="48" y="584"/>
                  </a:moveTo>
                  <a:lnTo>
                    <a:pt x="24" y="560"/>
                  </a:lnTo>
                  <a:lnTo>
                    <a:pt x="4008" y="560"/>
                  </a:lnTo>
                  <a:lnTo>
                    <a:pt x="3984" y="584"/>
                  </a:lnTo>
                  <a:lnTo>
                    <a:pt x="3984" y="24"/>
                  </a:lnTo>
                  <a:lnTo>
                    <a:pt x="400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584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7" name="Rectangle 283"/>
            <p:cNvSpPr>
              <a:spLocks noChangeArrowheads="1"/>
            </p:cNvSpPr>
            <p:nvPr/>
          </p:nvSpPr>
          <p:spPr bwMode="auto">
            <a:xfrm>
              <a:off x="4764" y="962"/>
              <a:ext cx="597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DG Казначейство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8" name="Rectangle 284"/>
            <p:cNvSpPr>
              <a:spLocks noChangeArrowheads="1"/>
            </p:cNvSpPr>
            <p:nvPr/>
          </p:nvSpPr>
          <p:spPr bwMode="auto">
            <a:xfrm>
              <a:off x="294" y="1803"/>
              <a:ext cx="618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Денежная единица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9" name="Rectangle 285"/>
            <p:cNvSpPr>
              <a:spLocks noChangeArrowheads="1"/>
            </p:cNvSpPr>
            <p:nvPr/>
          </p:nvSpPr>
          <p:spPr bwMode="auto">
            <a:xfrm>
              <a:off x="246" y="1892"/>
              <a:ext cx="313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Рупия(</a:t>
              </a:r>
              <a:r>
                <a:rPr kumimoji="0" lang="ru-RU" sz="9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</a:t>
              </a: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0" name="Rectangle 286"/>
            <p:cNvSpPr>
              <a:spLocks noChangeArrowheads="1"/>
            </p:cNvSpPr>
            <p:nvPr/>
          </p:nvSpPr>
          <p:spPr bwMode="auto">
            <a:xfrm>
              <a:off x="192" y="1982"/>
              <a:ext cx="60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1USD=Rp9,000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1" name="Freeform 287"/>
            <p:cNvSpPr>
              <a:spLocks noEditPoints="1"/>
            </p:cNvSpPr>
            <p:nvPr/>
          </p:nvSpPr>
          <p:spPr bwMode="auto">
            <a:xfrm>
              <a:off x="18" y="1744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59"/>
                </a:cxn>
                <a:cxn ang="0">
                  <a:pos x="841" y="359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59"/>
                  </a:lnTo>
                  <a:lnTo>
                    <a:pt x="841" y="359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2" name="Freeform 288"/>
            <p:cNvSpPr>
              <a:spLocks noEditPoints="1"/>
            </p:cNvSpPr>
            <p:nvPr/>
          </p:nvSpPr>
          <p:spPr bwMode="auto">
            <a:xfrm>
              <a:off x="9" y="1736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3" name="Rectangle 289"/>
            <p:cNvSpPr>
              <a:spLocks noChangeArrowheads="1"/>
            </p:cNvSpPr>
            <p:nvPr/>
          </p:nvSpPr>
          <p:spPr bwMode="auto">
            <a:xfrm>
              <a:off x="104" y="940"/>
              <a:ext cx="66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Площадь 1,9 </a:t>
              </a:r>
              <a:r>
                <a:rPr kumimoji="0" lang="ru-RU" sz="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Million</a:t>
              </a: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4" name="Rectangle 290"/>
            <p:cNvSpPr>
              <a:spLocks noChangeArrowheads="1"/>
            </p:cNvSpPr>
            <p:nvPr/>
          </p:nvSpPr>
          <p:spPr bwMode="auto">
            <a:xfrm>
              <a:off x="260" y="1015"/>
              <a:ext cx="44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Тыс. кв. миль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5" name="Rectangle 291"/>
            <p:cNvSpPr>
              <a:spLocks noChangeArrowheads="1"/>
            </p:cNvSpPr>
            <p:nvPr/>
          </p:nvSpPr>
          <p:spPr bwMode="auto">
            <a:xfrm>
              <a:off x="134" y="1088"/>
              <a:ext cx="6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С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6" name="Rectangle 292"/>
            <p:cNvSpPr>
              <a:spLocks noChangeArrowheads="1"/>
            </p:cNvSpPr>
            <p:nvPr/>
          </p:nvSpPr>
          <p:spPr bwMode="auto">
            <a:xfrm>
              <a:off x="302" y="1088"/>
              <a:ext cx="58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17.508 </a:t>
              </a:r>
              <a:r>
                <a:rPr kumimoji="0" lang="ru-RU" sz="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iостровами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7" name="Rectangle 293"/>
            <p:cNvSpPr>
              <a:spLocks noChangeArrowheads="1"/>
            </p:cNvSpPr>
            <p:nvPr/>
          </p:nvSpPr>
          <p:spPr bwMode="auto">
            <a:xfrm>
              <a:off x="746" y="1088"/>
              <a:ext cx="78" cy="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8" name="Freeform 294"/>
            <p:cNvSpPr>
              <a:spLocks noEditPoints="1"/>
            </p:cNvSpPr>
            <p:nvPr/>
          </p:nvSpPr>
          <p:spPr bwMode="auto">
            <a:xfrm>
              <a:off x="12" y="875"/>
              <a:ext cx="900" cy="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0"/>
                </a:cxn>
                <a:cxn ang="0">
                  <a:pos x="0" y="410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59"/>
                </a:cxn>
                <a:cxn ang="0">
                  <a:pos x="841" y="359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0">
                  <a:moveTo>
                    <a:pt x="0" y="0"/>
                  </a:moveTo>
                  <a:lnTo>
                    <a:pt x="900" y="0"/>
                  </a:lnTo>
                  <a:lnTo>
                    <a:pt x="900" y="410"/>
                  </a:lnTo>
                  <a:lnTo>
                    <a:pt x="0" y="410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59"/>
                  </a:lnTo>
                  <a:lnTo>
                    <a:pt x="841" y="359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9" name="Freeform 295"/>
            <p:cNvSpPr>
              <a:spLocks noEditPoints="1"/>
            </p:cNvSpPr>
            <p:nvPr/>
          </p:nvSpPr>
          <p:spPr bwMode="auto">
            <a:xfrm>
              <a:off x="3" y="867"/>
              <a:ext cx="918" cy="426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0" name="Rectangle 296"/>
            <p:cNvSpPr>
              <a:spLocks noChangeArrowheads="1"/>
            </p:cNvSpPr>
            <p:nvPr/>
          </p:nvSpPr>
          <p:spPr bwMode="auto">
            <a:xfrm>
              <a:off x="915" y="1040"/>
              <a:ext cx="474" cy="1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ru-RU" sz="1100" dirty="0" err="1" smtClean="0"/>
                <a:t>лондон</a:t>
              </a:r>
              <a:endParaRPr lang="ru-RU" sz="1100" dirty="0"/>
            </a:p>
          </p:txBody>
        </p:sp>
        <p:sp>
          <p:nvSpPr>
            <p:cNvPr id="1322" name="Rectangle 298"/>
            <p:cNvSpPr>
              <a:spLocks noChangeArrowheads="1"/>
            </p:cNvSpPr>
            <p:nvPr/>
          </p:nvSpPr>
          <p:spPr bwMode="auto">
            <a:xfrm>
              <a:off x="5392" y="2788"/>
              <a:ext cx="396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cs typeface="Arial" pitchFamily="34" charset="0"/>
                </a:rPr>
                <a:t>Ankara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3" name="Freeform 299"/>
            <p:cNvSpPr>
              <a:spLocks/>
            </p:cNvSpPr>
            <p:nvPr/>
          </p:nvSpPr>
          <p:spPr bwMode="auto">
            <a:xfrm>
              <a:off x="1017" y="1226"/>
              <a:ext cx="4754" cy="15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754" y="1523"/>
                </a:cxn>
                <a:cxn ang="0">
                  <a:pos x="4747" y="1538"/>
                </a:cxn>
                <a:cxn ang="0">
                  <a:pos x="0" y="14"/>
                </a:cxn>
                <a:cxn ang="0">
                  <a:pos x="6" y="0"/>
                </a:cxn>
              </a:cxnLst>
              <a:rect l="0" t="0" r="r" b="b"/>
              <a:pathLst>
                <a:path w="4754" h="1538">
                  <a:moveTo>
                    <a:pt x="6" y="0"/>
                  </a:moveTo>
                  <a:lnTo>
                    <a:pt x="4754" y="1523"/>
                  </a:lnTo>
                  <a:lnTo>
                    <a:pt x="4747" y="1538"/>
                  </a:lnTo>
                  <a:lnTo>
                    <a:pt x="0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B0F0"/>
            </a:solidFill>
            <a:ln w="0" cap="flat">
              <a:solidFill>
                <a:srgbClr val="00B0F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4" name="Rectangle 300"/>
            <p:cNvSpPr>
              <a:spLocks noChangeArrowheads="1"/>
            </p:cNvSpPr>
            <p:nvPr/>
          </p:nvSpPr>
          <p:spPr bwMode="auto">
            <a:xfrm>
              <a:off x="258" y="1371"/>
              <a:ext cx="339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Население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5" name="Rectangle 301"/>
            <p:cNvSpPr>
              <a:spLocks noChangeArrowheads="1"/>
            </p:cNvSpPr>
            <p:nvPr/>
          </p:nvSpPr>
          <p:spPr bwMode="auto">
            <a:xfrm>
              <a:off x="264" y="1460"/>
              <a:ext cx="274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240 млн.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6" name="Freeform 302"/>
            <p:cNvSpPr>
              <a:spLocks noEditPoints="1"/>
            </p:cNvSpPr>
            <p:nvPr/>
          </p:nvSpPr>
          <p:spPr bwMode="auto">
            <a:xfrm>
              <a:off x="18" y="1312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59"/>
                </a:cxn>
                <a:cxn ang="0">
                  <a:pos x="841" y="359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59"/>
                  </a:lnTo>
                  <a:lnTo>
                    <a:pt x="841" y="359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7" name="Freeform 303"/>
            <p:cNvSpPr>
              <a:spLocks noEditPoints="1"/>
            </p:cNvSpPr>
            <p:nvPr/>
          </p:nvSpPr>
          <p:spPr bwMode="auto">
            <a:xfrm>
              <a:off x="9" y="1304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8" name="Freeform 304"/>
            <p:cNvSpPr>
              <a:spLocks noEditPoints="1"/>
            </p:cNvSpPr>
            <p:nvPr/>
          </p:nvSpPr>
          <p:spPr bwMode="auto">
            <a:xfrm>
              <a:off x="978" y="3050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2"/>
                </a:cxn>
                <a:cxn ang="0">
                  <a:pos x="58" y="360"/>
                </a:cxn>
                <a:cxn ang="0">
                  <a:pos x="841" y="360"/>
                </a:cxn>
                <a:cxn ang="0">
                  <a:pos x="841" y="52"/>
                </a:cxn>
                <a:cxn ang="0">
                  <a:pos x="58" y="52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2"/>
                  </a:moveTo>
                  <a:lnTo>
                    <a:pt x="58" y="360"/>
                  </a:lnTo>
                  <a:lnTo>
                    <a:pt x="841" y="360"/>
                  </a:lnTo>
                  <a:lnTo>
                    <a:pt x="841" y="52"/>
                  </a:lnTo>
                  <a:lnTo>
                    <a:pt x="58" y="52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9" name="Freeform 305"/>
            <p:cNvSpPr>
              <a:spLocks noEditPoints="1"/>
            </p:cNvSpPr>
            <p:nvPr/>
          </p:nvSpPr>
          <p:spPr bwMode="auto">
            <a:xfrm>
              <a:off x="969" y="3042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0" name="Rectangle 306"/>
            <p:cNvSpPr>
              <a:spLocks noChangeArrowheads="1"/>
            </p:cNvSpPr>
            <p:nvPr/>
          </p:nvSpPr>
          <p:spPr bwMode="auto">
            <a:xfrm>
              <a:off x="1192" y="3134"/>
              <a:ext cx="494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Рост инфляции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1" name="Rectangle 307"/>
            <p:cNvSpPr>
              <a:spLocks noChangeArrowheads="1"/>
            </p:cNvSpPr>
            <p:nvPr/>
          </p:nvSpPr>
          <p:spPr bwMode="auto">
            <a:xfrm>
              <a:off x="1276" y="3223"/>
              <a:ext cx="303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Фев</a:t>
              </a: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2012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2" name="Rectangle 308"/>
            <p:cNvSpPr>
              <a:spLocks noChangeArrowheads="1"/>
            </p:cNvSpPr>
            <p:nvPr/>
          </p:nvSpPr>
          <p:spPr bwMode="auto">
            <a:xfrm>
              <a:off x="1324" y="3313"/>
              <a:ext cx="27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3.56%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3" name="Rectangle 309"/>
            <p:cNvSpPr>
              <a:spLocks noChangeArrowheads="1"/>
            </p:cNvSpPr>
            <p:nvPr/>
          </p:nvSpPr>
          <p:spPr bwMode="auto">
            <a:xfrm>
              <a:off x="150" y="3950"/>
              <a:ext cx="75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Public Debt to GDP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4" name="Rectangle 310"/>
            <p:cNvSpPr>
              <a:spLocks noChangeArrowheads="1"/>
            </p:cNvSpPr>
            <p:nvPr/>
          </p:nvSpPr>
          <p:spPr bwMode="auto">
            <a:xfrm>
              <a:off x="402" y="4040"/>
              <a:ext cx="20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25%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5" name="Freeform 311"/>
            <p:cNvSpPr>
              <a:spLocks noEditPoints="1"/>
            </p:cNvSpPr>
            <p:nvPr/>
          </p:nvSpPr>
          <p:spPr bwMode="auto">
            <a:xfrm>
              <a:off x="12" y="3893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2"/>
                </a:cxn>
                <a:cxn ang="0">
                  <a:pos x="58" y="360"/>
                </a:cxn>
                <a:cxn ang="0">
                  <a:pos x="841" y="360"/>
                </a:cxn>
                <a:cxn ang="0">
                  <a:pos x="841" y="52"/>
                </a:cxn>
                <a:cxn ang="0">
                  <a:pos x="58" y="52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2"/>
                  </a:moveTo>
                  <a:lnTo>
                    <a:pt x="58" y="360"/>
                  </a:lnTo>
                  <a:lnTo>
                    <a:pt x="841" y="360"/>
                  </a:lnTo>
                  <a:lnTo>
                    <a:pt x="841" y="52"/>
                  </a:lnTo>
                  <a:lnTo>
                    <a:pt x="58" y="52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6" name="Freeform 312"/>
            <p:cNvSpPr>
              <a:spLocks noEditPoints="1"/>
            </p:cNvSpPr>
            <p:nvPr/>
          </p:nvSpPr>
          <p:spPr bwMode="auto">
            <a:xfrm>
              <a:off x="3" y="3885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7" name="Rectangle 313"/>
            <p:cNvSpPr>
              <a:spLocks noChangeArrowheads="1"/>
            </p:cNvSpPr>
            <p:nvPr/>
          </p:nvSpPr>
          <p:spPr bwMode="auto">
            <a:xfrm>
              <a:off x="2355" y="3218"/>
              <a:ext cx="816" cy="206"/>
            </a:xfrm>
            <a:prstGeom prst="rect">
              <a:avLst/>
            </a:prstGeom>
            <a:solidFill>
              <a:srgbClr val="4F81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8" name="Rectangle 314"/>
            <p:cNvSpPr>
              <a:spLocks noChangeArrowheads="1"/>
            </p:cNvSpPr>
            <p:nvPr/>
          </p:nvSpPr>
          <p:spPr bwMode="auto">
            <a:xfrm>
              <a:off x="3171" y="3218"/>
              <a:ext cx="912" cy="206"/>
            </a:xfrm>
            <a:prstGeom prst="rect">
              <a:avLst/>
            </a:prstGeom>
            <a:solidFill>
              <a:srgbClr val="4F81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9" name="Rectangle 315"/>
            <p:cNvSpPr>
              <a:spLocks noChangeArrowheads="1"/>
            </p:cNvSpPr>
            <p:nvPr/>
          </p:nvSpPr>
          <p:spPr bwMode="auto">
            <a:xfrm>
              <a:off x="4083" y="3218"/>
              <a:ext cx="864" cy="206"/>
            </a:xfrm>
            <a:prstGeom prst="rect">
              <a:avLst/>
            </a:prstGeom>
            <a:solidFill>
              <a:srgbClr val="4F81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0" name="Rectangle 316"/>
            <p:cNvSpPr>
              <a:spLocks noChangeArrowheads="1"/>
            </p:cNvSpPr>
            <p:nvPr/>
          </p:nvSpPr>
          <p:spPr bwMode="auto">
            <a:xfrm>
              <a:off x="2355" y="3424"/>
              <a:ext cx="816" cy="205"/>
            </a:xfrm>
            <a:prstGeom prst="rect">
              <a:avLst/>
            </a:prstGeom>
            <a:solidFill>
              <a:srgbClr val="D0D8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1" name="Rectangle 317"/>
            <p:cNvSpPr>
              <a:spLocks noChangeArrowheads="1"/>
            </p:cNvSpPr>
            <p:nvPr/>
          </p:nvSpPr>
          <p:spPr bwMode="auto">
            <a:xfrm>
              <a:off x="3171" y="3424"/>
              <a:ext cx="912" cy="205"/>
            </a:xfrm>
            <a:prstGeom prst="rect">
              <a:avLst/>
            </a:prstGeom>
            <a:solidFill>
              <a:srgbClr val="D0D8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2" name="Rectangle 318"/>
            <p:cNvSpPr>
              <a:spLocks noChangeArrowheads="1"/>
            </p:cNvSpPr>
            <p:nvPr/>
          </p:nvSpPr>
          <p:spPr bwMode="auto">
            <a:xfrm>
              <a:off x="4083" y="3424"/>
              <a:ext cx="864" cy="205"/>
            </a:xfrm>
            <a:prstGeom prst="rect">
              <a:avLst/>
            </a:prstGeom>
            <a:solidFill>
              <a:srgbClr val="D0D8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3" name="Rectangle 319"/>
            <p:cNvSpPr>
              <a:spLocks noChangeArrowheads="1"/>
            </p:cNvSpPr>
            <p:nvPr/>
          </p:nvSpPr>
          <p:spPr bwMode="auto">
            <a:xfrm>
              <a:off x="2355" y="3629"/>
              <a:ext cx="816" cy="206"/>
            </a:xfrm>
            <a:prstGeom prst="rect">
              <a:avLst/>
            </a:prstGeom>
            <a:solidFill>
              <a:srgbClr val="E9ED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4" name="Rectangle 320"/>
            <p:cNvSpPr>
              <a:spLocks noChangeArrowheads="1"/>
            </p:cNvSpPr>
            <p:nvPr/>
          </p:nvSpPr>
          <p:spPr bwMode="auto">
            <a:xfrm>
              <a:off x="3171" y="3629"/>
              <a:ext cx="912" cy="206"/>
            </a:xfrm>
            <a:prstGeom prst="rect">
              <a:avLst/>
            </a:prstGeom>
            <a:solidFill>
              <a:srgbClr val="E9ED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5" name="Rectangle 321"/>
            <p:cNvSpPr>
              <a:spLocks noChangeArrowheads="1"/>
            </p:cNvSpPr>
            <p:nvPr/>
          </p:nvSpPr>
          <p:spPr bwMode="auto">
            <a:xfrm>
              <a:off x="4083" y="3629"/>
              <a:ext cx="864" cy="206"/>
            </a:xfrm>
            <a:prstGeom prst="rect">
              <a:avLst/>
            </a:prstGeom>
            <a:solidFill>
              <a:srgbClr val="E9ED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6" name="Rectangle 322"/>
            <p:cNvSpPr>
              <a:spLocks noChangeArrowheads="1"/>
            </p:cNvSpPr>
            <p:nvPr/>
          </p:nvSpPr>
          <p:spPr bwMode="auto">
            <a:xfrm>
              <a:off x="2355" y="3835"/>
              <a:ext cx="816" cy="205"/>
            </a:xfrm>
            <a:prstGeom prst="rect">
              <a:avLst/>
            </a:prstGeom>
            <a:solidFill>
              <a:srgbClr val="D0D8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7" name="Rectangle 323"/>
            <p:cNvSpPr>
              <a:spLocks noChangeArrowheads="1"/>
            </p:cNvSpPr>
            <p:nvPr/>
          </p:nvSpPr>
          <p:spPr bwMode="auto">
            <a:xfrm>
              <a:off x="3171" y="3835"/>
              <a:ext cx="912" cy="205"/>
            </a:xfrm>
            <a:prstGeom prst="rect">
              <a:avLst/>
            </a:prstGeom>
            <a:solidFill>
              <a:srgbClr val="D0D8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8" name="Rectangle 324"/>
            <p:cNvSpPr>
              <a:spLocks noChangeArrowheads="1"/>
            </p:cNvSpPr>
            <p:nvPr/>
          </p:nvSpPr>
          <p:spPr bwMode="auto">
            <a:xfrm>
              <a:off x="4083" y="3835"/>
              <a:ext cx="864" cy="205"/>
            </a:xfrm>
            <a:prstGeom prst="rect">
              <a:avLst/>
            </a:prstGeom>
            <a:solidFill>
              <a:srgbClr val="D0D8E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9" name="Rectangle 325"/>
            <p:cNvSpPr>
              <a:spLocks noChangeArrowheads="1"/>
            </p:cNvSpPr>
            <p:nvPr/>
          </p:nvSpPr>
          <p:spPr bwMode="auto">
            <a:xfrm>
              <a:off x="2355" y="4040"/>
              <a:ext cx="816" cy="206"/>
            </a:xfrm>
            <a:prstGeom prst="rect">
              <a:avLst/>
            </a:prstGeom>
            <a:solidFill>
              <a:srgbClr val="E9ED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0" name="Rectangle 326"/>
            <p:cNvSpPr>
              <a:spLocks noChangeArrowheads="1"/>
            </p:cNvSpPr>
            <p:nvPr/>
          </p:nvSpPr>
          <p:spPr bwMode="auto">
            <a:xfrm>
              <a:off x="3171" y="4040"/>
              <a:ext cx="912" cy="206"/>
            </a:xfrm>
            <a:prstGeom prst="rect">
              <a:avLst/>
            </a:prstGeom>
            <a:solidFill>
              <a:srgbClr val="E9ED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1" name="Rectangle 327"/>
            <p:cNvSpPr>
              <a:spLocks noChangeArrowheads="1"/>
            </p:cNvSpPr>
            <p:nvPr/>
          </p:nvSpPr>
          <p:spPr bwMode="auto">
            <a:xfrm>
              <a:off x="4083" y="4040"/>
              <a:ext cx="864" cy="206"/>
            </a:xfrm>
            <a:prstGeom prst="rect">
              <a:avLst/>
            </a:prstGeom>
            <a:solidFill>
              <a:srgbClr val="E9ED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2" name="Rectangle 328"/>
            <p:cNvSpPr>
              <a:spLocks noChangeArrowheads="1"/>
            </p:cNvSpPr>
            <p:nvPr/>
          </p:nvSpPr>
          <p:spPr bwMode="auto">
            <a:xfrm>
              <a:off x="3171" y="3216"/>
              <a:ext cx="6" cy="1032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3" name="Rectangle 329"/>
            <p:cNvSpPr>
              <a:spLocks noChangeArrowheads="1"/>
            </p:cNvSpPr>
            <p:nvPr/>
          </p:nvSpPr>
          <p:spPr bwMode="auto">
            <a:xfrm>
              <a:off x="4083" y="3216"/>
              <a:ext cx="6" cy="1032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4" name="Rectangle 330"/>
            <p:cNvSpPr>
              <a:spLocks noChangeArrowheads="1"/>
            </p:cNvSpPr>
            <p:nvPr/>
          </p:nvSpPr>
          <p:spPr bwMode="auto">
            <a:xfrm>
              <a:off x="2349" y="3413"/>
              <a:ext cx="2604" cy="21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5" name="Rectangle 331"/>
            <p:cNvSpPr>
              <a:spLocks noChangeArrowheads="1"/>
            </p:cNvSpPr>
            <p:nvPr/>
          </p:nvSpPr>
          <p:spPr bwMode="auto">
            <a:xfrm>
              <a:off x="2352" y="3629"/>
              <a:ext cx="2604" cy="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6" name="Rectangle 332"/>
            <p:cNvSpPr>
              <a:spLocks noChangeArrowheads="1"/>
            </p:cNvSpPr>
            <p:nvPr/>
          </p:nvSpPr>
          <p:spPr bwMode="auto">
            <a:xfrm>
              <a:off x="2352" y="3835"/>
              <a:ext cx="2604" cy="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7" name="Rectangle 333"/>
            <p:cNvSpPr>
              <a:spLocks noChangeArrowheads="1"/>
            </p:cNvSpPr>
            <p:nvPr/>
          </p:nvSpPr>
          <p:spPr bwMode="auto">
            <a:xfrm>
              <a:off x="2352" y="4040"/>
              <a:ext cx="2604" cy="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8" name="Rectangle 334"/>
            <p:cNvSpPr>
              <a:spLocks noChangeArrowheads="1"/>
            </p:cNvSpPr>
            <p:nvPr/>
          </p:nvSpPr>
          <p:spPr bwMode="auto">
            <a:xfrm>
              <a:off x="2355" y="3216"/>
              <a:ext cx="6" cy="1032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9" name="Rectangle 335"/>
            <p:cNvSpPr>
              <a:spLocks noChangeArrowheads="1"/>
            </p:cNvSpPr>
            <p:nvPr/>
          </p:nvSpPr>
          <p:spPr bwMode="auto">
            <a:xfrm>
              <a:off x="4947" y="3216"/>
              <a:ext cx="6" cy="1032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60" name="Rectangle 336"/>
            <p:cNvSpPr>
              <a:spLocks noChangeArrowheads="1"/>
            </p:cNvSpPr>
            <p:nvPr/>
          </p:nvSpPr>
          <p:spPr bwMode="auto">
            <a:xfrm>
              <a:off x="2352" y="3218"/>
              <a:ext cx="2604" cy="6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61" name="Rectangle 337"/>
            <p:cNvSpPr>
              <a:spLocks noChangeArrowheads="1"/>
            </p:cNvSpPr>
            <p:nvPr/>
          </p:nvSpPr>
          <p:spPr bwMode="auto">
            <a:xfrm>
              <a:off x="2352" y="4246"/>
              <a:ext cx="2604" cy="5"/>
            </a:xfrm>
            <a:prstGeom prst="rect">
              <a:avLst/>
            </a:prstGeom>
            <a:solidFill>
              <a:srgbClr val="FFFFFF"/>
            </a:solidFill>
            <a:ln w="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62" name="Rectangle 338"/>
            <p:cNvSpPr>
              <a:spLocks noChangeArrowheads="1"/>
            </p:cNvSpPr>
            <p:nvPr/>
          </p:nvSpPr>
          <p:spPr bwMode="auto">
            <a:xfrm>
              <a:off x="2674" y="3273"/>
              <a:ext cx="24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Статья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3" name="Rectangle 339"/>
            <p:cNvSpPr>
              <a:spLocks noChangeArrowheads="1"/>
            </p:cNvSpPr>
            <p:nvPr/>
          </p:nvSpPr>
          <p:spPr bwMode="auto">
            <a:xfrm>
              <a:off x="3514" y="3273"/>
              <a:ext cx="39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Исходный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4" name="Rectangle 340"/>
            <p:cNvSpPr>
              <a:spLocks noChangeArrowheads="1"/>
            </p:cNvSpPr>
            <p:nvPr/>
          </p:nvSpPr>
          <p:spPr bwMode="auto">
            <a:xfrm>
              <a:off x="4156" y="3273"/>
              <a:ext cx="634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После пересмотра</a:t>
              </a:r>
            </a:p>
          </p:txBody>
        </p:sp>
        <p:sp>
          <p:nvSpPr>
            <p:cNvPr id="1365" name="Rectangle 341"/>
            <p:cNvSpPr>
              <a:spLocks noChangeArrowheads="1"/>
            </p:cNvSpPr>
            <p:nvPr/>
          </p:nvSpPr>
          <p:spPr bwMode="auto">
            <a:xfrm>
              <a:off x="2416" y="3451"/>
              <a:ext cx="24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Доход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6" name="Rectangle 342"/>
            <p:cNvSpPr>
              <a:spLocks noChangeArrowheads="1"/>
            </p:cNvSpPr>
            <p:nvPr/>
          </p:nvSpPr>
          <p:spPr bwMode="auto">
            <a:xfrm>
              <a:off x="3436" y="3451"/>
              <a:ext cx="474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Rp1,311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7" name="Rectangle 343"/>
            <p:cNvSpPr>
              <a:spLocks noChangeArrowheads="1"/>
            </p:cNvSpPr>
            <p:nvPr/>
          </p:nvSpPr>
          <p:spPr bwMode="auto">
            <a:xfrm>
              <a:off x="4324" y="3451"/>
              <a:ext cx="474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Rp1,344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8" name="Rectangle 344"/>
            <p:cNvSpPr>
              <a:spLocks noChangeArrowheads="1"/>
            </p:cNvSpPr>
            <p:nvPr/>
          </p:nvSpPr>
          <p:spPr bwMode="auto">
            <a:xfrm>
              <a:off x="2416" y="3656"/>
              <a:ext cx="26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Расход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69" name="Rectangle 345"/>
            <p:cNvSpPr>
              <a:spLocks noChangeArrowheads="1"/>
            </p:cNvSpPr>
            <p:nvPr/>
          </p:nvSpPr>
          <p:spPr bwMode="auto">
            <a:xfrm>
              <a:off x="3436" y="3656"/>
              <a:ext cx="474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Rp1,435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0" name="Rectangle 346"/>
            <p:cNvSpPr>
              <a:spLocks noChangeArrowheads="1"/>
            </p:cNvSpPr>
            <p:nvPr/>
          </p:nvSpPr>
          <p:spPr bwMode="auto">
            <a:xfrm>
              <a:off x="4324" y="3656"/>
              <a:ext cx="474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Rp1,534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1" name="Rectangle 347"/>
            <p:cNvSpPr>
              <a:spLocks noChangeArrowheads="1"/>
            </p:cNvSpPr>
            <p:nvPr/>
          </p:nvSpPr>
          <p:spPr bwMode="auto">
            <a:xfrm>
              <a:off x="2416" y="3861"/>
              <a:ext cx="66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Финансирование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2" name="Rectangle 348"/>
            <p:cNvSpPr>
              <a:spLocks noChangeArrowheads="1"/>
            </p:cNvSpPr>
            <p:nvPr/>
          </p:nvSpPr>
          <p:spPr bwMode="auto">
            <a:xfrm>
              <a:off x="3472" y="3861"/>
              <a:ext cx="396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Rp124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3" name="Rectangle 349"/>
            <p:cNvSpPr>
              <a:spLocks noChangeArrowheads="1"/>
            </p:cNvSpPr>
            <p:nvPr/>
          </p:nvSpPr>
          <p:spPr bwMode="auto">
            <a:xfrm>
              <a:off x="4360" y="3861"/>
              <a:ext cx="396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Rp190 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4" name="Rectangle 350"/>
            <p:cNvSpPr>
              <a:spLocks noChangeArrowheads="1"/>
            </p:cNvSpPr>
            <p:nvPr/>
          </p:nvSpPr>
          <p:spPr bwMode="auto">
            <a:xfrm>
              <a:off x="2416" y="4066"/>
              <a:ext cx="58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Дефицит к ВВП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5" name="Rectangle 351"/>
            <p:cNvSpPr>
              <a:spLocks noChangeArrowheads="1"/>
            </p:cNvSpPr>
            <p:nvPr/>
          </p:nvSpPr>
          <p:spPr bwMode="auto">
            <a:xfrm>
              <a:off x="3508" y="4066"/>
              <a:ext cx="312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1.53%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6" name="Rectangle 352"/>
            <p:cNvSpPr>
              <a:spLocks noChangeArrowheads="1"/>
            </p:cNvSpPr>
            <p:nvPr/>
          </p:nvSpPr>
          <p:spPr bwMode="auto">
            <a:xfrm>
              <a:off x="4396" y="4066"/>
              <a:ext cx="312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2.23%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7" name="Rectangle 353"/>
            <p:cNvSpPr>
              <a:spLocks noChangeArrowheads="1"/>
            </p:cNvSpPr>
            <p:nvPr/>
          </p:nvSpPr>
          <p:spPr bwMode="auto">
            <a:xfrm>
              <a:off x="3052" y="3020"/>
              <a:ext cx="2014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Государственный Бюджет 2012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8" name="Rectangle 354"/>
            <p:cNvSpPr>
              <a:spLocks noChangeArrowheads="1"/>
            </p:cNvSpPr>
            <p:nvPr/>
          </p:nvSpPr>
          <p:spPr bwMode="auto">
            <a:xfrm>
              <a:off x="5289" y="2768"/>
              <a:ext cx="444" cy="1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79" name="Rectangle 355"/>
            <p:cNvSpPr>
              <a:spLocks noChangeArrowheads="1"/>
            </p:cNvSpPr>
            <p:nvPr/>
          </p:nvSpPr>
          <p:spPr bwMode="auto">
            <a:xfrm>
              <a:off x="5350" y="2802"/>
              <a:ext cx="396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Ankara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0" name="Freeform 356"/>
            <p:cNvSpPr>
              <a:spLocks noEditPoints="1"/>
            </p:cNvSpPr>
            <p:nvPr/>
          </p:nvSpPr>
          <p:spPr bwMode="auto">
            <a:xfrm>
              <a:off x="972" y="3482"/>
              <a:ext cx="900" cy="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1"/>
                </a:cxn>
                <a:cxn ang="0">
                  <a:pos x="0" y="411"/>
                </a:cxn>
                <a:cxn ang="0">
                  <a:pos x="0" y="0"/>
                </a:cxn>
                <a:cxn ang="0">
                  <a:pos x="58" y="52"/>
                </a:cxn>
                <a:cxn ang="0">
                  <a:pos x="58" y="360"/>
                </a:cxn>
                <a:cxn ang="0">
                  <a:pos x="841" y="360"/>
                </a:cxn>
                <a:cxn ang="0">
                  <a:pos x="841" y="52"/>
                </a:cxn>
                <a:cxn ang="0">
                  <a:pos x="58" y="52"/>
                </a:cxn>
              </a:cxnLst>
              <a:rect l="0" t="0" r="r" b="b"/>
              <a:pathLst>
                <a:path w="900" h="411">
                  <a:moveTo>
                    <a:pt x="0" y="0"/>
                  </a:moveTo>
                  <a:lnTo>
                    <a:pt x="900" y="0"/>
                  </a:lnTo>
                  <a:lnTo>
                    <a:pt x="900" y="411"/>
                  </a:lnTo>
                  <a:lnTo>
                    <a:pt x="0" y="411"/>
                  </a:lnTo>
                  <a:lnTo>
                    <a:pt x="0" y="0"/>
                  </a:lnTo>
                  <a:close/>
                  <a:moveTo>
                    <a:pt x="58" y="52"/>
                  </a:moveTo>
                  <a:lnTo>
                    <a:pt x="58" y="360"/>
                  </a:lnTo>
                  <a:lnTo>
                    <a:pt x="841" y="360"/>
                  </a:lnTo>
                  <a:lnTo>
                    <a:pt x="841" y="52"/>
                  </a:lnTo>
                  <a:lnTo>
                    <a:pt x="58" y="52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81" name="Freeform 357"/>
            <p:cNvSpPr>
              <a:spLocks noEditPoints="1"/>
            </p:cNvSpPr>
            <p:nvPr/>
          </p:nvSpPr>
          <p:spPr bwMode="auto">
            <a:xfrm>
              <a:off x="963" y="3474"/>
              <a:ext cx="918" cy="4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82" name="Rectangle 358"/>
            <p:cNvSpPr>
              <a:spLocks noChangeArrowheads="1"/>
            </p:cNvSpPr>
            <p:nvPr/>
          </p:nvSpPr>
          <p:spPr bwMode="auto">
            <a:xfrm>
              <a:off x="1088" y="3589"/>
              <a:ext cx="68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8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Инвестиционный рейтинг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383" name="Rectangle 359"/>
            <p:cNvSpPr>
              <a:spLocks noChangeArrowheads="1"/>
            </p:cNvSpPr>
            <p:nvPr/>
          </p:nvSpPr>
          <p:spPr bwMode="auto">
            <a:xfrm>
              <a:off x="1232" y="3678"/>
              <a:ext cx="42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Fitch</a:t>
              </a: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: BBB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4" name="Rectangle 360"/>
            <p:cNvSpPr>
              <a:spLocks noChangeArrowheads="1"/>
            </p:cNvSpPr>
            <p:nvPr/>
          </p:nvSpPr>
          <p:spPr bwMode="auto">
            <a:xfrm>
              <a:off x="1580" y="3678"/>
              <a:ext cx="7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5" name="Rectangle 361"/>
            <p:cNvSpPr>
              <a:spLocks noChangeArrowheads="1"/>
            </p:cNvSpPr>
            <p:nvPr/>
          </p:nvSpPr>
          <p:spPr bwMode="auto">
            <a:xfrm>
              <a:off x="1120" y="3995"/>
              <a:ext cx="591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Суверенный долг: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6" name="Rectangle 362"/>
            <p:cNvSpPr>
              <a:spLocks noChangeArrowheads="1"/>
            </p:cNvSpPr>
            <p:nvPr/>
          </p:nvSpPr>
          <p:spPr bwMode="auto">
            <a:xfrm>
              <a:off x="1126" y="4085"/>
              <a:ext cx="64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Moody’s: BAA3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87" name="Freeform 363"/>
            <p:cNvSpPr>
              <a:spLocks noEditPoints="1"/>
            </p:cNvSpPr>
            <p:nvPr/>
          </p:nvSpPr>
          <p:spPr bwMode="auto">
            <a:xfrm>
              <a:off x="978" y="3899"/>
              <a:ext cx="900" cy="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0" y="0"/>
                </a:cxn>
                <a:cxn ang="0">
                  <a:pos x="900" y="410"/>
                </a:cxn>
                <a:cxn ang="0">
                  <a:pos x="0" y="410"/>
                </a:cxn>
                <a:cxn ang="0">
                  <a:pos x="0" y="0"/>
                </a:cxn>
                <a:cxn ang="0">
                  <a:pos x="58" y="51"/>
                </a:cxn>
                <a:cxn ang="0">
                  <a:pos x="58" y="359"/>
                </a:cxn>
                <a:cxn ang="0">
                  <a:pos x="841" y="359"/>
                </a:cxn>
                <a:cxn ang="0">
                  <a:pos x="841" y="51"/>
                </a:cxn>
                <a:cxn ang="0">
                  <a:pos x="58" y="51"/>
                </a:cxn>
              </a:cxnLst>
              <a:rect l="0" t="0" r="r" b="b"/>
              <a:pathLst>
                <a:path w="900" h="410">
                  <a:moveTo>
                    <a:pt x="0" y="0"/>
                  </a:moveTo>
                  <a:lnTo>
                    <a:pt x="900" y="0"/>
                  </a:lnTo>
                  <a:lnTo>
                    <a:pt x="900" y="410"/>
                  </a:lnTo>
                  <a:lnTo>
                    <a:pt x="0" y="410"/>
                  </a:lnTo>
                  <a:lnTo>
                    <a:pt x="0" y="0"/>
                  </a:lnTo>
                  <a:close/>
                  <a:moveTo>
                    <a:pt x="58" y="51"/>
                  </a:moveTo>
                  <a:lnTo>
                    <a:pt x="58" y="359"/>
                  </a:lnTo>
                  <a:lnTo>
                    <a:pt x="841" y="359"/>
                  </a:lnTo>
                  <a:lnTo>
                    <a:pt x="841" y="51"/>
                  </a:lnTo>
                  <a:lnTo>
                    <a:pt x="58" y="51"/>
                  </a:lnTo>
                  <a:close/>
                </a:path>
              </a:pathLst>
            </a:custGeom>
            <a:solidFill>
              <a:srgbClr val="4F81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88" name="Freeform 364"/>
            <p:cNvSpPr>
              <a:spLocks noEditPoints="1"/>
            </p:cNvSpPr>
            <p:nvPr/>
          </p:nvSpPr>
          <p:spPr bwMode="auto">
            <a:xfrm>
              <a:off x="969" y="3891"/>
              <a:ext cx="918" cy="426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424" y="0"/>
                </a:cxn>
                <a:cxn ang="0">
                  <a:pos x="2448" y="24"/>
                </a:cxn>
                <a:cxn ang="0">
                  <a:pos x="2448" y="1272"/>
                </a:cxn>
                <a:cxn ang="0">
                  <a:pos x="2424" y="1296"/>
                </a:cxn>
                <a:cxn ang="0">
                  <a:pos x="24" y="1296"/>
                </a:cxn>
                <a:cxn ang="0">
                  <a:pos x="0" y="1272"/>
                </a:cxn>
                <a:cxn ang="0">
                  <a:pos x="0" y="24"/>
                </a:cxn>
                <a:cxn ang="0">
                  <a:pos x="48" y="1272"/>
                </a:cxn>
                <a:cxn ang="0">
                  <a:pos x="24" y="1248"/>
                </a:cxn>
                <a:cxn ang="0">
                  <a:pos x="2424" y="1248"/>
                </a:cxn>
                <a:cxn ang="0">
                  <a:pos x="2400" y="1272"/>
                </a:cxn>
                <a:cxn ang="0">
                  <a:pos x="2400" y="24"/>
                </a:cxn>
                <a:cxn ang="0">
                  <a:pos x="2424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1272"/>
                </a:cxn>
                <a:cxn ang="0">
                  <a:pos x="180" y="204"/>
                </a:cxn>
                <a:cxn ang="0">
                  <a:pos x="204" y="180"/>
                </a:cxn>
                <a:cxn ang="0">
                  <a:pos x="204" y="1116"/>
                </a:cxn>
                <a:cxn ang="0">
                  <a:pos x="180" y="1092"/>
                </a:cxn>
                <a:cxn ang="0">
                  <a:pos x="2268" y="1092"/>
                </a:cxn>
                <a:cxn ang="0">
                  <a:pos x="2244" y="1116"/>
                </a:cxn>
                <a:cxn ang="0">
                  <a:pos x="2244" y="180"/>
                </a:cxn>
                <a:cxn ang="0">
                  <a:pos x="2268" y="204"/>
                </a:cxn>
                <a:cxn ang="0">
                  <a:pos x="180" y="204"/>
                </a:cxn>
                <a:cxn ang="0">
                  <a:pos x="2268" y="156"/>
                </a:cxn>
                <a:cxn ang="0">
                  <a:pos x="2292" y="180"/>
                </a:cxn>
                <a:cxn ang="0">
                  <a:pos x="2292" y="1116"/>
                </a:cxn>
                <a:cxn ang="0">
                  <a:pos x="2268" y="1140"/>
                </a:cxn>
                <a:cxn ang="0">
                  <a:pos x="180" y="1140"/>
                </a:cxn>
                <a:cxn ang="0">
                  <a:pos x="156" y="1116"/>
                </a:cxn>
                <a:cxn ang="0">
                  <a:pos x="156" y="180"/>
                </a:cxn>
                <a:cxn ang="0">
                  <a:pos x="180" y="156"/>
                </a:cxn>
                <a:cxn ang="0">
                  <a:pos x="2268" y="156"/>
                </a:cxn>
              </a:cxnLst>
              <a:rect l="0" t="0" r="r" b="b"/>
              <a:pathLst>
                <a:path w="2448" h="129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424" y="0"/>
                  </a:lnTo>
                  <a:cubicBezTo>
                    <a:pt x="2438" y="0"/>
                    <a:pt x="2448" y="11"/>
                    <a:pt x="2448" y="24"/>
                  </a:cubicBezTo>
                  <a:lnTo>
                    <a:pt x="2448" y="1272"/>
                  </a:lnTo>
                  <a:cubicBezTo>
                    <a:pt x="2448" y="1286"/>
                    <a:pt x="2438" y="1296"/>
                    <a:pt x="2424" y="1296"/>
                  </a:cubicBezTo>
                  <a:lnTo>
                    <a:pt x="24" y="1296"/>
                  </a:lnTo>
                  <a:cubicBezTo>
                    <a:pt x="11" y="1296"/>
                    <a:pt x="0" y="1286"/>
                    <a:pt x="0" y="1272"/>
                  </a:cubicBezTo>
                  <a:lnTo>
                    <a:pt x="0" y="24"/>
                  </a:lnTo>
                  <a:close/>
                  <a:moveTo>
                    <a:pt x="48" y="1272"/>
                  </a:moveTo>
                  <a:lnTo>
                    <a:pt x="24" y="1248"/>
                  </a:lnTo>
                  <a:lnTo>
                    <a:pt x="2424" y="1248"/>
                  </a:lnTo>
                  <a:lnTo>
                    <a:pt x="2400" y="1272"/>
                  </a:lnTo>
                  <a:lnTo>
                    <a:pt x="2400" y="24"/>
                  </a:lnTo>
                  <a:lnTo>
                    <a:pt x="2424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272"/>
                  </a:lnTo>
                  <a:close/>
                  <a:moveTo>
                    <a:pt x="180" y="204"/>
                  </a:moveTo>
                  <a:lnTo>
                    <a:pt x="204" y="180"/>
                  </a:lnTo>
                  <a:lnTo>
                    <a:pt x="204" y="1116"/>
                  </a:lnTo>
                  <a:lnTo>
                    <a:pt x="180" y="1092"/>
                  </a:lnTo>
                  <a:lnTo>
                    <a:pt x="2268" y="1092"/>
                  </a:lnTo>
                  <a:lnTo>
                    <a:pt x="2244" y="1116"/>
                  </a:lnTo>
                  <a:lnTo>
                    <a:pt x="2244" y="180"/>
                  </a:lnTo>
                  <a:lnTo>
                    <a:pt x="2268" y="204"/>
                  </a:lnTo>
                  <a:lnTo>
                    <a:pt x="180" y="204"/>
                  </a:lnTo>
                  <a:close/>
                  <a:moveTo>
                    <a:pt x="2268" y="156"/>
                  </a:moveTo>
                  <a:cubicBezTo>
                    <a:pt x="2282" y="156"/>
                    <a:pt x="2292" y="167"/>
                    <a:pt x="2292" y="180"/>
                  </a:cubicBezTo>
                  <a:lnTo>
                    <a:pt x="2292" y="1116"/>
                  </a:lnTo>
                  <a:cubicBezTo>
                    <a:pt x="2292" y="1130"/>
                    <a:pt x="2282" y="1140"/>
                    <a:pt x="2268" y="1140"/>
                  </a:cubicBezTo>
                  <a:lnTo>
                    <a:pt x="180" y="1140"/>
                  </a:lnTo>
                  <a:cubicBezTo>
                    <a:pt x="167" y="1140"/>
                    <a:pt x="156" y="1130"/>
                    <a:pt x="156" y="1116"/>
                  </a:cubicBezTo>
                  <a:lnTo>
                    <a:pt x="156" y="180"/>
                  </a:lnTo>
                  <a:cubicBezTo>
                    <a:pt x="156" y="167"/>
                    <a:pt x="167" y="156"/>
                    <a:pt x="180" y="156"/>
                  </a:cubicBezTo>
                  <a:lnTo>
                    <a:pt x="2268" y="156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69" name="Прямоугольник 368"/>
          <p:cNvSpPr/>
          <p:nvPr/>
        </p:nvSpPr>
        <p:spPr>
          <a:xfrm>
            <a:off x="1546925" y="2261072"/>
            <a:ext cx="64312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милионо</a:t>
            </a:r>
            <a:endParaRPr lang="ru-RU" dirty="0"/>
          </a:p>
        </p:txBody>
      </p:sp>
      <p:sp>
        <p:nvSpPr>
          <p:cNvPr id="370" name="Прямоугольник 369"/>
          <p:cNvSpPr/>
          <p:nvPr/>
        </p:nvSpPr>
        <p:spPr>
          <a:xfrm>
            <a:off x="1717485" y="2280122"/>
            <a:ext cx="49885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b="1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илион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Дорожная карта Реформы УГФ / </a:t>
            </a:r>
            <a:r>
              <a:rPr lang="en-US" dirty="0" smtClean="0"/>
              <a:t>PFM</a:t>
            </a:r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>
            <a:off x="152400" y="3159825"/>
            <a:ext cx="8839200" cy="6858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   1999-2004  	                   2005-2009		      2009-2011 </a:t>
            </a:r>
            <a:r>
              <a:rPr lang="ru-RU" b="1" dirty="0" smtClean="0">
                <a:solidFill>
                  <a:schemeClr val="tx1"/>
                </a:solidFill>
              </a:rPr>
              <a:t>и далее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81150" y="3266505"/>
            <a:ext cx="0" cy="457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05200" y="3266505"/>
            <a:ext cx="0" cy="457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ular Callout 16"/>
          <p:cNvSpPr/>
          <p:nvPr/>
        </p:nvSpPr>
        <p:spPr>
          <a:xfrm>
            <a:off x="99950" y="1559625"/>
            <a:ext cx="1905000" cy="1477328"/>
          </a:xfrm>
          <a:prstGeom prst="wedgeRectCallout">
            <a:avLst>
              <a:gd name="adj1" fmla="val -3292"/>
              <a:gd name="adj2" fmla="val 63050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9950" y="1553847"/>
            <a:ext cx="20574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Новые законы</a:t>
            </a:r>
            <a:r>
              <a:rPr lang="en-US" sz="1000" b="1" dirty="0" smtClean="0"/>
              <a:t>: </a:t>
            </a:r>
            <a:endParaRPr lang="ru-RU" sz="1000" b="1" dirty="0" smtClean="0"/>
          </a:p>
          <a:p>
            <a:r>
              <a:rPr lang="ru-RU" sz="1000" b="1" dirty="0" smtClean="0"/>
              <a:t>• 1999: </a:t>
            </a:r>
            <a:r>
              <a:rPr lang="ru-RU" sz="900" b="1" dirty="0" smtClean="0"/>
              <a:t>Закон о Децентрализации</a:t>
            </a:r>
          </a:p>
          <a:p>
            <a:r>
              <a:rPr lang="ru-RU" sz="900" b="1" dirty="0" smtClean="0"/>
              <a:t>• 2003: Белая книга реформы PFM</a:t>
            </a:r>
          </a:p>
          <a:p>
            <a:r>
              <a:rPr lang="ru-RU" sz="1000" b="1" dirty="0" smtClean="0"/>
              <a:t>• </a:t>
            </a:r>
            <a:r>
              <a:rPr lang="ru-RU" sz="900" b="1" dirty="0" smtClean="0"/>
              <a:t>2003: Закон о Государственных Финансах </a:t>
            </a:r>
          </a:p>
          <a:p>
            <a:r>
              <a:rPr lang="ru-RU" sz="900" b="1" dirty="0" smtClean="0"/>
              <a:t>•• 2004: Закон о  Государственном казначействе </a:t>
            </a:r>
          </a:p>
          <a:p>
            <a:r>
              <a:rPr lang="ru-RU" sz="1000" b="1" dirty="0" smtClean="0"/>
              <a:t>• </a:t>
            </a:r>
            <a:r>
              <a:rPr lang="ru-RU" sz="900" b="1" dirty="0" smtClean="0"/>
              <a:t>2004: Аудит системы управления и подотчетности государственных финансов</a:t>
            </a:r>
          </a:p>
          <a:p>
            <a:endParaRPr lang="en-US" sz="1000" b="1" dirty="0" smtClean="0"/>
          </a:p>
        </p:txBody>
      </p:sp>
      <p:sp>
        <p:nvSpPr>
          <p:cNvPr id="19" name="Rectangular Callout 18"/>
          <p:cNvSpPr/>
          <p:nvPr/>
        </p:nvSpPr>
        <p:spPr>
          <a:xfrm>
            <a:off x="95000" y="3998025"/>
            <a:ext cx="1905000" cy="2590800"/>
          </a:xfrm>
          <a:prstGeom prst="wedgeRectCallout">
            <a:avLst>
              <a:gd name="adj1" fmla="val 2641"/>
              <a:gd name="adj2" fmla="val -59341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5000" y="4033650"/>
            <a:ext cx="198119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Создание новых Генеральных Директоратов (ГД):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/>
              <a:t>DG</a:t>
            </a:r>
            <a:r>
              <a:rPr lang="ru-RU" sz="1000" dirty="0" smtClean="0"/>
              <a:t>/ГД по бюджету (разработка и подготовка бюджета)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ГД Казначейства (Управление Исполнением бюджета и казначейства - 2005)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ГД  по вопросам Баланса Бюджета (управление передачей средств в местные органы власти - 2006)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ГД Управления долгом (управление внешними и внутренними займами)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/>
              <a:t>DGSAM</a:t>
            </a:r>
            <a:r>
              <a:rPr lang="ru-RU" sz="1000" dirty="0" smtClean="0"/>
              <a:t> (управление государственными активами и счетами дебиторов - 2006)</a:t>
            </a:r>
          </a:p>
          <a:p>
            <a:r>
              <a:rPr lang="ru-RU" sz="1000" dirty="0" smtClean="0"/>
              <a:t> </a:t>
            </a:r>
          </a:p>
          <a:p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21" name="Rectangular Callout 20"/>
          <p:cNvSpPr/>
          <p:nvPr/>
        </p:nvSpPr>
        <p:spPr>
          <a:xfrm>
            <a:off x="2152400" y="1559625"/>
            <a:ext cx="3276600" cy="1477328"/>
          </a:xfrm>
          <a:prstGeom prst="wedgeRectCallout">
            <a:avLst>
              <a:gd name="adj1" fmla="val -6898"/>
              <a:gd name="adj2" fmla="val 63305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152400" y="1553847"/>
            <a:ext cx="327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Реализация FMIS проекта в Индонезии:</a:t>
            </a:r>
          </a:p>
          <a:p>
            <a:r>
              <a:rPr lang="ru-RU" sz="1000" dirty="0" smtClean="0"/>
              <a:t>•22 декабря 2004 года по 2014 год: Управление Государственными Финансами и программа налоговой администрации (GFMRAP), $ 60 млн. инвестиционный кредит ВБ для реализации IFMIS (SPAN);</a:t>
            </a:r>
          </a:p>
          <a:p>
            <a:r>
              <a:rPr lang="ru-RU" sz="1000" dirty="0" smtClean="0"/>
              <a:t>• 12 октября 2006 до 2017 года: Гранты PFM MDTF Часть I ($ 24 м) и часть II ($ 10 млн.) в дополнение к ВБ GFMRAP, также для поддержки широкого спектра инициатив по  реформе </a:t>
            </a:r>
            <a:endParaRPr lang="en-US" sz="1000" dirty="0"/>
          </a:p>
        </p:txBody>
      </p:sp>
      <p:sp>
        <p:nvSpPr>
          <p:cNvPr id="23" name="Rectangular Callout 22"/>
          <p:cNvSpPr/>
          <p:nvPr/>
        </p:nvSpPr>
        <p:spPr>
          <a:xfrm>
            <a:off x="2137510" y="3998025"/>
            <a:ext cx="3284565" cy="2590800"/>
          </a:xfrm>
          <a:prstGeom prst="wedgeRectCallout">
            <a:avLst>
              <a:gd name="adj1" fmla="val 6112"/>
              <a:gd name="adj2" fmla="val -58714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133600" y="4033650"/>
            <a:ext cx="336467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Процедурные усовершенствования для поддержки реформ </a:t>
            </a:r>
            <a:r>
              <a:rPr lang="en-US" sz="1000" b="1" dirty="0" smtClean="0"/>
              <a:t>PFM</a:t>
            </a:r>
            <a:r>
              <a:rPr lang="ru-RU" sz="1000" b="1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 Единая система бюджета: сводный текущих бюджет и бюджет развития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Внедрение исполнения на основе принятия бюджета со Среднесрочной структурой расходов (ССР)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Реформирование бизнес-процессов в кассовых офисах казначейства (</a:t>
            </a:r>
            <a:r>
              <a:rPr lang="en-US" sz="1000" dirty="0" smtClean="0"/>
              <a:t>KPPN</a:t>
            </a:r>
            <a:r>
              <a:rPr lang="ru-RU" sz="1000" dirty="0" smtClean="0"/>
              <a:t>) путем создания </a:t>
            </a:r>
            <a:r>
              <a:rPr lang="ru-RU" sz="1000" dirty="0" err="1" smtClean="0"/>
              <a:t>пилотных</a:t>
            </a:r>
            <a:r>
              <a:rPr lang="ru-RU" sz="1000" dirty="0" smtClean="0"/>
              <a:t> демонстрационных офисов, что сокращает время обработки платежа от 2 дней до иногда 1 часа.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 Создание стандартного государственного учета и переориентации графика счетов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Реформирование процесса государственных закупок (</a:t>
            </a:r>
            <a:r>
              <a:rPr lang="en-US" sz="1000" dirty="0" err="1" smtClean="0"/>
              <a:t>Keppres</a:t>
            </a:r>
            <a:r>
              <a:rPr lang="ru-RU" sz="1000" dirty="0" smtClean="0"/>
              <a:t> 80/2003)</a:t>
            </a:r>
          </a:p>
          <a:p>
            <a:pPr>
              <a:buFont typeface="Arial" pitchFamily="34" charset="0"/>
              <a:buChar char="•"/>
            </a:pPr>
            <a:r>
              <a:rPr lang="ru-RU" sz="1000" dirty="0" smtClean="0"/>
              <a:t>Минфин в качестве одного из министерств, выбранных для реализации бюрократических реформ (</a:t>
            </a:r>
            <a:r>
              <a:rPr lang="en-US" sz="1000" dirty="0" smtClean="0"/>
              <a:t>BR</a:t>
            </a:r>
            <a:r>
              <a:rPr lang="ru-RU" sz="1000" dirty="0" smtClean="0"/>
              <a:t>) программы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5586349" y="3998025"/>
            <a:ext cx="3429001" cy="2590800"/>
          </a:xfrm>
          <a:prstGeom prst="wedgeRectCallout">
            <a:avLst>
              <a:gd name="adj1" fmla="val 6350"/>
              <a:gd name="adj2" fmla="val -58955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586349" y="4033650"/>
            <a:ext cx="3349256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Непрерывные усовершенствования для поддержки реформы УГФ: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Внедрение бюджета, ориентированного на исполнение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Новый упрощенный бюджетный документ сконцентрирован на эффективности исполнения, а не подробном изложении  статей.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Информация о процедуре исполнения (в том числе сформулированы цели и индикаторы)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Полное внедрение  реализации и расширенная охваченность Единым казначейским счетом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Непрерывное улучшение управления денежными средствами, в том числе углубление и стабилизацию кассового плана и прогноза, управления свободными денежными средствами, более тесная координации с управлением  долгом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Углубление бюрократических/административных реформ в МФ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Полная интеграция всех информационных технологий в рамках МФ</a:t>
            </a:r>
          </a:p>
          <a:p>
            <a:pPr>
              <a:buFont typeface="Arial" pitchFamily="34" charset="0"/>
              <a:buChar char="•"/>
            </a:pPr>
            <a:r>
              <a:rPr lang="ru-RU" sz="900" dirty="0" smtClean="0"/>
              <a:t> Внедрение учета по методу начислений</a:t>
            </a:r>
          </a:p>
          <a:p>
            <a:pPr marL="58738" indent="-58738">
              <a:buFont typeface="Arial" pitchFamily="34" charset="0"/>
              <a:buChar char="•"/>
            </a:pPr>
            <a:endParaRPr lang="en-US" sz="1000" dirty="0" smtClean="0"/>
          </a:p>
          <a:p>
            <a:pPr marL="58738" indent="-58738">
              <a:buFont typeface="Arial" pitchFamily="34" charset="0"/>
              <a:buChar char="•"/>
            </a:pPr>
            <a:endParaRPr lang="en-US" sz="1000" dirty="0"/>
          </a:p>
        </p:txBody>
      </p:sp>
      <p:sp>
        <p:nvSpPr>
          <p:cNvPr id="27" name="Rectangular Callout 26"/>
          <p:cNvSpPr/>
          <p:nvPr/>
        </p:nvSpPr>
        <p:spPr>
          <a:xfrm>
            <a:off x="5586350" y="1559625"/>
            <a:ext cx="3429000" cy="1477327"/>
          </a:xfrm>
          <a:prstGeom prst="wedgeRectCallout">
            <a:avLst>
              <a:gd name="adj1" fmla="val -6453"/>
              <a:gd name="adj2" fmla="val 64127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586350" y="1553847"/>
            <a:ext cx="3505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Контракты на реализацию SPAN</a:t>
            </a:r>
          </a:p>
          <a:p>
            <a:r>
              <a:rPr lang="ru-RU" sz="900" dirty="0" smtClean="0"/>
              <a:t>• Консультант  IVV (Независимая оценка и проверка) для оказания содействия по подготовке проектов и закупок</a:t>
            </a:r>
          </a:p>
          <a:p>
            <a:r>
              <a:rPr lang="ru-RU" sz="900" dirty="0" smtClean="0"/>
              <a:t>• COTS и Системный интегратор (под ключ) выработки COTS решения, Инфраструктуры, DC &amp; DRC; Телеком связи, проведение кабельных сетей</a:t>
            </a:r>
          </a:p>
          <a:p>
            <a:r>
              <a:rPr lang="ru-RU" sz="900" dirty="0" smtClean="0"/>
              <a:t>• Консультант  BPI (</a:t>
            </a:r>
            <a:r>
              <a:rPr lang="ru-RU" sz="900" dirty="0" err="1" smtClean="0"/>
              <a:t>Business</a:t>
            </a:r>
            <a:r>
              <a:rPr lang="ru-RU" sz="900" dirty="0" smtClean="0"/>
              <a:t> </a:t>
            </a:r>
            <a:r>
              <a:rPr lang="ru-RU" sz="900" dirty="0" err="1" smtClean="0"/>
              <a:t>Process</a:t>
            </a:r>
            <a:r>
              <a:rPr lang="ru-RU" sz="900" dirty="0" smtClean="0"/>
              <a:t> </a:t>
            </a:r>
            <a:r>
              <a:rPr lang="ru-RU" sz="900" dirty="0" err="1" smtClean="0"/>
              <a:t>Improvement</a:t>
            </a:r>
            <a:r>
              <a:rPr lang="ru-RU" sz="900" dirty="0" smtClean="0"/>
              <a:t>/ Усовершенствование Бизнес процессов), (2007-2011 годы)</a:t>
            </a:r>
          </a:p>
          <a:p>
            <a:r>
              <a:rPr lang="ru-RU" sz="900" dirty="0" smtClean="0"/>
              <a:t>• CMC (Управление Изменениями И Коммуникации)</a:t>
            </a:r>
          </a:p>
          <a:p>
            <a:r>
              <a:rPr lang="ru-RU" sz="900" dirty="0" smtClean="0"/>
              <a:t>• PMQA (</a:t>
            </a:r>
            <a:r>
              <a:rPr lang="ru-RU" sz="900" dirty="0" err="1" smtClean="0"/>
              <a:t>Project</a:t>
            </a:r>
            <a:r>
              <a:rPr lang="ru-RU" sz="900" dirty="0" smtClean="0"/>
              <a:t> </a:t>
            </a:r>
            <a:r>
              <a:rPr lang="ru-RU" sz="900" dirty="0" err="1" smtClean="0"/>
              <a:t>Management</a:t>
            </a:r>
            <a:r>
              <a:rPr lang="ru-RU" sz="900" dirty="0" smtClean="0"/>
              <a:t> </a:t>
            </a:r>
            <a:r>
              <a:rPr lang="ru-RU" sz="900" dirty="0" err="1" smtClean="0"/>
              <a:t>and</a:t>
            </a:r>
            <a:r>
              <a:rPr lang="ru-RU" sz="900" dirty="0" smtClean="0"/>
              <a:t> </a:t>
            </a:r>
            <a:r>
              <a:rPr lang="ru-RU" sz="900" dirty="0" err="1" smtClean="0"/>
              <a:t>Quality</a:t>
            </a:r>
            <a:r>
              <a:rPr lang="ru-RU" sz="900" dirty="0" smtClean="0"/>
              <a:t> </a:t>
            </a:r>
            <a:r>
              <a:rPr lang="ru-RU" sz="900" dirty="0" err="1" smtClean="0"/>
              <a:t>Assurance</a:t>
            </a:r>
            <a:r>
              <a:rPr lang="ru-RU" sz="900" dirty="0" smtClean="0"/>
              <a:t>) Управление Проектами и Обеспечение Качества</a:t>
            </a:r>
          </a:p>
          <a:p>
            <a:r>
              <a:rPr lang="ru-RU" sz="900" dirty="0" smtClean="0"/>
              <a:t>•SAKTI (</a:t>
            </a:r>
            <a:r>
              <a:rPr lang="ru-RU" sz="900" dirty="0" err="1" smtClean="0"/>
              <a:t>Spending</a:t>
            </a:r>
            <a:r>
              <a:rPr lang="ru-RU" sz="900" dirty="0" smtClean="0"/>
              <a:t> </a:t>
            </a:r>
            <a:r>
              <a:rPr lang="ru-RU" sz="900" dirty="0" err="1" smtClean="0"/>
              <a:t>Unit</a:t>
            </a:r>
            <a:r>
              <a:rPr lang="ru-RU" sz="900" dirty="0" smtClean="0"/>
              <a:t> </a:t>
            </a:r>
            <a:r>
              <a:rPr lang="ru-RU" sz="900" dirty="0" err="1" smtClean="0"/>
              <a:t>Application</a:t>
            </a:r>
            <a:r>
              <a:rPr lang="ru-RU" sz="900" dirty="0" smtClean="0"/>
              <a:t> </a:t>
            </a:r>
            <a:r>
              <a:rPr lang="ru-RU" sz="900" dirty="0" err="1" smtClean="0"/>
              <a:t>developer</a:t>
            </a:r>
            <a:r>
              <a:rPr lang="ru-RU" sz="900" dirty="0" smtClean="0"/>
              <a:t>) Разработчик Приложения Распорядителя Расходов</a:t>
            </a:r>
          </a:p>
          <a:p>
            <a:endParaRPr lang="en-US" sz="1000" dirty="0"/>
          </a:p>
        </p:txBody>
      </p:sp>
      <p:sp>
        <p:nvSpPr>
          <p:cNvPr id="4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" name="Picture 48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2560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Стратегические цели</a:t>
            </a:r>
          </a:p>
          <a:p>
            <a:r>
              <a:rPr lang="ru-RU" dirty="0" smtClean="0"/>
              <a:t> Содействовать ориентированности бюджета на политику решений </a:t>
            </a:r>
          </a:p>
          <a:p>
            <a:r>
              <a:rPr lang="ru-RU" dirty="0" smtClean="0"/>
              <a:t>Стимулировать подотчетность пользователей бюджета </a:t>
            </a:r>
          </a:p>
          <a:p>
            <a:r>
              <a:rPr lang="ru-RU" dirty="0" smtClean="0"/>
              <a:t>Повышать эффективность услуг Казначейства </a:t>
            </a:r>
          </a:p>
          <a:p>
            <a:r>
              <a:rPr lang="ru-RU" dirty="0" smtClean="0"/>
              <a:t>Переход от функциональных ям к организационным структурам, ориентированным на процесс </a:t>
            </a:r>
          </a:p>
          <a:p>
            <a:r>
              <a:rPr lang="ru-RU" dirty="0" smtClean="0"/>
              <a:t>Значительно  улучшить управление денежными средствами</a:t>
            </a:r>
          </a:p>
          <a:p>
            <a:r>
              <a:rPr lang="ru-RU" dirty="0" smtClean="0"/>
              <a:t>Бросить якорь  реформ учета и отчетности </a:t>
            </a:r>
          </a:p>
          <a:p>
            <a:r>
              <a:rPr lang="ru-RU" dirty="0" smtClean="0"/>
              <a:t>Уменьшить возможность находить дыры в бюджете</a:t>
            </a:r>
          </a:p>
          <a:p>
            <a:r>
              <a:rPr lang="ru-RU" dirty="0" smtClean="0"/>
              <a:t>Обеспечить безопасность и достоверность финансовой информации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499872"/>
            <a:ext cx="8229600" cy="125272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SPAN Scope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 smtClean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pic>
        <p:nvPicPr>
          <p:cNvPr id="7" name="Picture 6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5496" y="21804"/>
            <a:ext cx="8712968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mbria" pitchFamily="18" charset="0"/>
                <a:ea typeface="Tahoma" pitchFamily="34" charset="0"/>
                <a:cs typeface="Aharoni" pitchFamily="2" charset="-79"/>
              </a:rPr>
              <a:t>SPAN  Program Scope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Cambria" pitchFamily="18" charset="0"/>
              <a:ea typeface="Tahoma" pitchFamily="34" charset="0"/>
              <a:cs typeface="Aharoni" pitchFamily="2" charset="-79"/>
            </a:endParaRPr>
          </a:p>
        </p:txBody>
      </p:sp>
      <p:sp>
        <p:nvSpPr>
          <p:cNvPr id="66" name="Title 1"/>
          <p:cNvSpPr>
            <a:spLocks noGrp="1"/>
          </p:cNvSpPr>
          <p:nvPr>
            <p:ph type="title"/>
          </p:nvPr>
        </p:nvSpPr>
        <p:spPr>
          <a:xfrm>
            <a:off x="533400" y="499872"/>
            <a:ext cx="8229600" cy="1252728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Масштаб </a:t>
            </a:r>
            <a:r>
              <a:rPr lang="en-US" dirty="0" smtClean="0"/>
              <a:t>SPAN Scope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 smtClean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pic>
        <p:nvPicPr>
          <p:cNvPr id="70" name="Picture 69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73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8" name="Group 4"/>
          <p:cNvGrpSpPr>
            <a:grpSpLocks noChangeAspect="1"/>
          </p:cNvGrpSpPr>
          <p:nvPr/>
        </p:nvGrpSpPr>
        <p:grpSpPr bwMode="auto">
          <a:xfrm>
            <a:off x="23814" y="1524000"/>
            <a:ext cx="9105900" cy="5189538"/>
            <a:chOff x="15" y="960"/>
            <a:chExt cx="5736" cy="3269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" y="960"/>
              <a:ext cx="5730" cy="3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/>
            </a:p>
          </p:txBody>
        </p:sp>
        <p:grpSp>
          <p:nvGrpSpPr>
            <p:cNvPr id="1229" name="Group 205"/>
            <p:cNvGrpSpPr>
              <a:grpSpLocks/>
            </p:cNvGrpSpPr>
            <p:nvPr/>
          </p:nvGrpSpPr>
          <p:grpSpPr bwMode="auto">
            <a:xfrm>
              <a:off x="36" y="960"/>
              <a:ext cx="5715" cy="3269"/>
              <a:chOff x="36" y="960"/>
              <a:chExt cx="5715" cy="3269"/>
            </a:xfrm>
          </p:grpSpPr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67" y="981"/>
                <a:ext cx="249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67" y="981"/>
                <a:ext cx="249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1" name="Freeform 7"/>
              <p:cNvSpPr>
                <a:spLocks noEditPoints="1"/>
              </p:cNvSpPr>
              <p:nvPr/>
            </p:nvSpPr>
            <p:spPr bwMode="auto">
              <a:xfrm>
                <a:off x="264" y="978"/>
                <a:ext cx="2496" cy="23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6648" y="0"/>
                  </a:cxn>
                  <a:cxn ang="0">
                    <a:pos x="6656" y="8"/>
                  </a:cxn>
                  <a:cxn ang="0">
                    <a:pos x="6656" y="712"/>
                  </a:cxn>
                  <a:cxn ang="0">
                    <a:pos x="6648" y="720"/>
                  </a:cxn>
                  <a:cxn ang="0">
                    <a:pos x="8" y="720"/>
                  </a:cxn>
                  <a:cxn ang="0">
                    <a:pos x="0" y="712"/>
                  </a:cxn>
                  <a:cxn ang="0">
                    <a:pos x="0" y="8"/>
                  </a:cxn>
                  <a:cxn ang="0">
                    <a:pos x="16" y="712"/>
                  </a:cxn>
                  <a:cxn ang="0">
                    <a:pos x="8" y="704"/>
                  </a:cxn>
                  <a:cxn ang="0">
                    <a:pos x="6648" y="704"/>
                  </a:cxn>
                  <a:cxn ang="0">
                    <a:pos x="6640" y="712"/>
                  </a:cxn>
                  <a:cxn ang="0">
                    <a:pos x="6640" y="8"/>
                  </a:cxn>
                  <a:cxn ang="0">
                    <a:pos x="6648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712"/>
                  </a:cxn>
                </a:cxnLst>
                <a:rect l="0" t="0" r="r" b="b"/>
                <a:pathLst>
                  <a:path w="6656" h="720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6648" y="0"/>
                    </a:lnTo>
                    <a:cubicBezTo>
                      <a:pt x="6653" y="0"/>
                      <a:pt x="6656" y="4"/>
                      <a:pt x="6656" y="8"/>
                    </a:cubicBezTo>
                    <a:lnTo>
                      <a:pt x="6656" y="712"/>
                    </a:lnTo>
                    <a:cubicBezTo>
                      <a:pt x="6656" y="717"/>
                      <a:pt x="6653" y="720"/>
                      <a:pt x="6648" y="720"/>
                    </a:cubicBezTo>
                    <a:lnTo>
                      <a:pt x="8" y="720"/>
                    </a:lnTo>
                    <a:cubicBezTo>
                      <a:pt x="4" y="720"/>
                      <a:pt x="0" y="717"/>
                      <a:pt x="0" y="712"/>
                    </a:cubicBezTo>
                    <a:lnTo>
                      <a:pt x="0" y="8"/>
                    </a:lnTo>
                    <a:close/>
                    <a:moveTo>
                      <a:pt x="16" y="712"/>
                    </a:moveTo>
                    <a:lnTo>
                      <a:pt x="8" y="704"/>
                    </a:lnTo>
                    <a:lnTo>
                      <a:pt x="6648" y="704"/>
                    </a:lnTo>
                    <a:lnTo>
                      <a:pt x="6640" y="712"/>
                    </a:lnTo>
                    <a:lnTo>
                      <a:pt x="6640" y="8"/>
                    </a:lnTo>
                    <a:lnTo>
                      <a:pt x="6648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712"/>
                    </a:lnTo>
                    <a:close/>
                  </a:path>
                </a:pathLst>
              </a:custGeom>
              <a:solidFill>
                <a:srgbClr val="F0AC00"/>
              </a:solidFill>
              <a:ln w="0" cap="flat">
                <a:solidFill>
                  <a:srgbClr val="F0A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32" name="Rectangle 8"/>
              <p:cNvSpPr>
                <a:spLocks noChangeArrowheads="1"/>
              </p:cNvSpPr>
              <p:nvPr/>
            </p:nvSpPr>
            <p:spPr bwMode="auto">
              <a:xfrm>
                <a:off x="240" y="1008"/>
                <a:ext cx="2891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Реформа бюджетной политики</a:t>
                </a: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67" y="1187"/>
                <a:ext cx="2490" cy="634"/>
              </a:xfrm>
              <a:custGeom>
                <a:avLst/>
                <a:gdLst/>
                <a:ahLst/>
                <a:cxnLst>
                  <a:cxn ang="0">
                    <a:pos x="6640" y="214"/>
                  </a:cxn>
                  <a:cxn ang="0">
                    <a:pos x="6426" y="0"/>
                  </a:cxn>
                  <a:cxn ang="0">
                    <a:pos x="6426" y="0"/>
                  </a:cxn>
                  <a:cxn ang="0">
                    <a:pos x="6426" y="0"/>
                  </a:cxn>
                  <a:cxn ang="0">
                    <a:pos x="214" y="0"/>
                  </a:cxn>
                  <a:cxn ang="0">
                    <a:pos x="214" y="0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0" y="1706"/>
                  </a:cxn>
                  <a:cxn ang="0">
                    <a:pos x="0" y="1706"/>
                  </a:cxn>
                  <a:cxn ang="0">
                    <a:pos x="214" y="1920"/>
                  </a:cxn>
                  <a:cxn ang="0">
                    <a:pos x="214" y="1920"/>
                  </a:cxn>
                  <a:cxn ang="0">
                    <a:pos x="214" y="1920"/>
                  </a:cxn>
                  <a:cxn ang="0">
                    <a:pos x="6426" y="1920"/>
                  </a:cxn>
                  <a:cxn ang="0">
                    <a:pos x="6426" y="1920"/>
                  </a:cxn>
                  <a:cxn ang="0">
                    <a:pos x="6640" y="1706"/>
                  </a:cxn>
                  <a:cxn ang="0">
                    <a:pos x="6640" y="1706"/>
                  </a:cxn>
                  <a:cxn ang="0">
                    <a:pos x="6640" y="214"/>
                  </a:cxn>
                </a:cxnLst>
                <a:rect l="0" t="0" r="r" b="b"/>
                <a:pathLst>
                  <a:path w="6640" h="1920">
                    <a:moveTo>
                      <a:pt x="6640" y="214"/>
                    </a:moveTo>
                    <a:cubicBezTo>
                      <a:pt x="6640" y="96"/>
                      <a:pt x="6545" y="0"/>
                      <a:pt x="6426" y="0"/>
                    </a:cubicBezTo>
                    <a:cubicBezTo>
                      <a:pt x="6426" y="0"/>
                      <a:pt x="6426" y="0"/>
                      <a:pt x="6426" y="0"/>
                    </a:cubicBezTo>
                    <a:lnTo>
                      <a:pt x="6426" y="0"/>
                    </a:lnTo>
                    <a:lnTo>
                      <a:pt x="214" y="0"/>
                    </a:lnTo>
                    <a:lnTo>
                      <a:pt x="214" y="0"/>
                    </a:lnTo>
                    <a:cubicBezTo>
                      <a:pt x="96" y="0"/>
                      <a:pt x="0" y="96"/>
                      <a:pt x="0" y="214"/>
                    </a:cubicBezTo>
                    <a:cubicBezTo>
                      <a:pt x="0" y="214"/>
                      <a:pt x="0" y="214"/>
                      <a:pt x="0" y="214"/>
                    </a:cubicBezTo>
                    <a:lnTo>
                      <a:pt x="0" y="214"/>
                    </a:lnTo>
                    <a:lnTo>
                      <a:pt x="0" y="1706"/>
                    </a:lnTo>
                    <a:lnTo>
                      <a:pt x="0" y="1706"/>
                    </a:lnTo>
                    <a:cubicBezTo>
                      <a:pt x="0" y="1825"/>
                      <a:pt x="96" y="1920"/>
                      <a:pt x="214" y="1920"/>
                    </a:cubicBezTo>
                    <a:cubicBezTo>
                      <a:pt x="214" y="1920"/>
                      <a:pt x="214" y="1920"/>
                      <a:pt x="214" y="1920"/>
                    </a:cubicBezTo>
                    <a:lnTo>
                      <a:pt x="214" y="1920"/>
                    </a:lnTo>
                    <a:lnTo>
                      <a:pt x="6426" y="1920"/>
                    </a:lnTo>
                    <a:lnTo>
                      <a:pt x="6426" y="1920"/>
                    </a:lnTo>
                    <a:cubicBezTo>
                      <a:pt x="6545" y="1920"/>
                      <a:pt x="6640" y="1825"/>
                      <a:pt x="6640" y="1706"/>
                    </a:cubicBezTo>
                    <a:cubicBezTo>
                      <a:pt x="6640" y="1706"/>
                      <a:pt x="6640" y="1706"/>
                      <a:pt x="6640" y="1706"/>
                    </a:cubicBezTo>
                    <a:lnTo>
                      <a:pt x="6640" y="214"/>
                    </a:lnTo>
                    <a:close/>
                  </a:path>
                </a:pathLst>
              </a:custGeom>
              <a:solidFill>
                <a:srgbClr val="F2F2F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Freeform 10"/>
              <p:cNvSpPr>
                <a:spLocks noEditPoints="1"/>
              </p:cNvSpPr>
              <p:nvPr/>
            </p:nvSpPr>
            <p:spPr bwMode="auto">
              <a:xfrm>
                <a:off x="264" y="1184"/>
                <a:ext cx="2496" cy="640"/>
              </a:xfrm>
              <a:custGeom>
                <a:avLst/>
                <a:gdLst/>
                <a:ahLst/>
                <a:cxnLst>
                  <a:cxn ang="0">
                    <a:pos x="2490" y="74"/>
                  </a:cxn>
                  <a:cxn ang="0">
                    <a:pos x="2489" y="61"/>
                  </a:cxn>
                  <a:cxn ang="0">
                    <a:pos x="2484" y="48"/>
                  </a:cxn>
                  <a:cxn ang="0">
                    <a:pos x="2477" y="36"/>
                  </a:cxn>
                  <a:cxn ang="0">
                    <a:pos x="2468" y="26"/>
                  </a:cxn>
                  <a:cxn ang="0">
                    <a:pos x="2457" y="18"/>
                  </a:cxn>
                  <a:cxn ang="0">
                    <a:pos x="2443" y="11"/>
                  </a:cxn>
                  <a:cxn ang="0">
                    <a:pos x="2429" y="7"/>
                  </a:cxn>
                  <a:cxn ang="0">
                    <a:pos x="2413" y="6"/>
                  </a:cxn>
                  <a:cxn ang="0">
                    <a:pos x="84" y="6"/>
                  </a:cxn>
                  <a:cxn ang="0">
                    <a:pos x="68" y="7"/>
                  </a:cxn>
                  <a:cxn ang="0">
                    <a:pos x="54" y="11"/>
                  </a:cxn>
                  <a:cxn ang="0">
                    <a:pos x="40" y="18"/>
                  </a:cxn>
                  <a:cxn ang="0">
                    <a:pos x="29" y="26"/>
                  </a:cxn>
                  <a:cxn ang="0">
                    <a:pos x="20" y="35"/>
                  </a:cxn>
                  <a:cxn ang="0">
                    <a:pos x="12" y="47"/>
                  </a:cxn>
                  <a:cxn ang="0">
                    <a:pos x="7" y="60"/>
                  </a:cxn>
                  <a:cxn ang="0">
                    <a:pos x="6" y="74"/>
                  </a:cxn>
                  <a:cxn ang="0">
                    <a:pos x="6" y="566"/>
                  </a:cxn>
                  <a:cxn ang="0">
                    <a:pos x="7" y="580"/>
                  </a:cxn>
                  <a:cxn ang="0">
                    <a:pos x="12" y="593"/>
                  </a:cxn>
                  <a:cxn ang="0">
                    <a:pos x="19" y="604"/>
                  </a:cxn>
                  <a:cxn ang="0">
                    <a:pos x="29" y="614"/>
                  </a:cxn>
                  <a:cxn ang="0">
                    <a:pos x="40" y="623"/>
                  </a:cxn>
                  <a:cxn ang="0">
                    <a:pos x="53" y="629"/>
                  </a:cxn>
                  <a:cxn ang="0">
                    <a:pos x="67" y="633"/>
                  </a:cxn>
                  <a:cxn ang="0">
                    <a:pos x="83" y="634"/>
                  </a:cxn>
                  <a:cxn ang="0">
                    <a:pos x="2413" y="634"/>
                  </a:cxn>
                  <a:cxn ang="0">
                    <a:pos x="2428" y="633"/>
                  </a:cxn>
                  <a:cxn ang="0">
                    <a:pos x="2443" y="629"/>
                  </a:cxn>
                  <a:cxn ang="0">
                    <a:pos x="2456" y="623"/>
                  </a:cxn>
                  <a:cxn ang="0">
                    <a:pos x="2467" y="615"/>
                  </a:cxn>
                  <a:cxn ang="0">
                    <a:pos x="2477" y="605"/>
                  </a:cxn>
                  <a:cxn ang="0">
                    <a:pos x="2484" y="593"/>
                  </a:cxn>
                  <a:cxn ang="0">
                    <a:pos x="2488" y="580"/>
                  </a:cxn>
                  <a:cxn ang="0">
                    <a:pos x="2490" y="566"/>
                  </a:cxn>
                  <a:cxn ang="0">
                    <a:pos x="2496" y="567"/>
                  </a:cxn>
                  <a:cxn ang="0">
                    <a:pos x="2490" y="595"/>
                  </a:cxn>
                  <a:cxn ang="0">
                    <a:pos x="2472" y="618"/>
                  </a:cxn>
                  <a:cxn ang="0">
                    <a:pos x="2446" y="634"/>
                  </a:cxn>
                  <a:cxn ang="0">
                    <a:pos x="2413" y="640"/>
                  </a:cxn>
                  <a:cxn ang="0">
                    <a:pos x="67" y="638"/>
                  </a:cxn>
                  <a:cxn ang="0">
                    <a:pos x="37" y="627"/>
                  </a:cxn>
                  <a:cxn ang="0">
                    <a:pos x="15" y="608"/>
                  </a:cxn>
                  <a:cxn ang="0">
                    <a:pos x="2" y="581"/>
                  </a:cxn>
                  <a:cxn ang="0">
                    <a:pos x="0" y="74"/>
                  </a:cxn>
                  <a:cxn ang="0">
                    <a:pos x="7" y="45"/>
                  </a:cxn>
                  <a:cxn ang="0">
                    <a:pos x="25" y="22"/>
                  </a:cxn>
                  <a:cxn ang="0">
                    <a:pos x="51" y="6"/>
                  </a:cxn>
                  <a:cxn ang="0">
                    <a:pos x="83" y="0"/>
                  </a:cxn>
                  <a:cxn ang="0">
                    <a:pos x="2430" y="2"/>
                  </a:cxn>
                  <a:cxn ang="0">
                    <a:pos x="2460" y="13"/>
                  </a:cxn>
                  <a:cxn ang="0">
                    <a:pos x="2482" y="33"/>
                  </a:cxn>
                  <a:cxn ang="0">
                    <a:pos x="2494" y="59"/>
                  </a:cxn>
                  <a:cxn ang="0">
                    <a:pos x="2496" y="567"/>
                  </a:cxn>
                </a:cxnLst>
                <a:rect l="0" t="0" r="r" b="b"/>
                <a:pathLst>
                  <a:path w="2496" h="640">
                    <a:moveTo>
                      <a:pt x="2490" y="74"/>
                    </a:moveTo>
                    <a:lnTo>
                      <a:pt x="2490" y="74"/>
                    </a:lnTo>
                    <a:lnTo>
                      <a:pt x="2488" y="60"/>
                    </a:lnTo>
                    <a:lnTo>
                      <a:pt x="2489" y="61"/>
                    </a:lnTo>
                    <a:lnTo>
                      <a:pt x="2484" y="47"/>
                    </a:lnTo>
                    <a:lnTo>
                      <a:pt x="2484" y="48"/>
                    </a:lnTo>
                    <a:lnTo>
                      <a:pt x="2477" y="35"/>
                    </a:lnTo>
                    <a:lnTo>
                      <a:pt x="2477" y="36"/>
                    </a:lnTo>
                    <a:lnTo>
                      <a:pt x="2467" y="26"/>
                    </a:lnTo>
                    <a:lnTo>
                      <a:pt x="2468" y="26"/>
                    </a:lnTo>
                    <a:lnTo>
                      <a:pt x="2456" y="18"/>
                    </a:lnTo>
                    <a:lnTo>
                      <a:pt x="2457" y="18"/>
                    </a:lnTo>
                    <a:lnTo>
                      <a:pt x="2443" y="11"/>
                    </a:lnTo>
                    <a:lnTo>
                      <a:pt x="2443" y="11"/>
                    </a:lnTo>
                    <a:lnTo>
                      <a:pt x="2428" y="7"/>
                    </a:lnTo>
                    <a:lnTo>
                      <a:pt x="2429" y="7"/>
                    </a:lnTo>
                    <a:lnTo>
                      <a:pt x="2413" y="6"/>
                    </a:lnTo>
                    <a:lnTo>
                      <a:pt x="2413" y="6"/>
                    </a:lnTo>
                    <a:lnTo>
                      <a:pt x="83" y="6"/>
                    </a:lnTo>
                    <a:lnTo>
                      <a:pt x="84" y="6"/>
                    </a:lnTo>
                    <a:lnTo>
                      <a:pt x="67" y="7"/>
                    </a:lnTo>
                    <a:lnTo>
                      <a:pt x="68" y="7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19" y="36"/>
                    </a:lnTo>
                    <a:lnTo>
                      <a:pt x="20" y="35"/>
                    </a:lnTo>
                    <a:lnTo>
                      <a:pt x="12" y="48"/>
                    </a:lnTo>
                    <a:lnTo>
                      <a:pt x="12" y="47"/>
                    </a:lnTo>
                    <a:lnTo>
                      <a:pt x="7" y="61"/>
                    </a:lnTo>
                    <a:lnTo>
                      <a:pt x="7" y="60"/>
                    </a:lnTo>
                    <a:lnTo>
                      <a:pt x="6" y="74"/>
                    </a:lnTo>
                    <a:lnTo>
                      <a:pt x="6" y="74"/>
                    </a:lnTo>
                    <a:lnTo>
                      <a:pt x="6" y="566"/>
                    </a:lnTo>
                    <a:lnTo>
                      <a:pt x="6" y="566"/>
                    </a:lnTo>
                    <a:lnTo>
                      <a:pt x="7" y="580"/>
                    </a:lnTo>
                    <a:lnTo>
                      <a:pt x="7" y="580"/>
                    </a:lnTo>
                    <a:lnTo>
                      <a:pt x="12" y="593"/>
                    </a:lnTo>
                    <a:lnTo>
                      <a:pt x="12" y="593"/>
                    </a:lnTo>
                    <a:lnTo>
                      <a:pt x="19" y="605"/>
                    </a:lnTo>
                    <a:lnTo>
                      <a:pt x="19" y="604"/>
                    </a:lnTo>
                    <a:lnTo>
                      <a:pt x="29" y="615"/>
                    </a:lnTo>
                    <a:lnTo>
                      <a:pt x="29" y="614"/>
                    </a:lnTo>
                    <a:lnTo>
                      <a:pt x="40" y="623"/>
                    </a:lnTo>
                    <a:lnTo>
                      <a:pt x="40" y="623"/>
                    </a:lnTo>
                    <a:lnTo>
                      <a:pt x="54" y="629"/>
                    </a:lnTo>
                    <a:lnTo>
                      <a:pt x="53" y="629"/>
                    </a:lnTo>
                    <a:lnTo>
                      <a:pt x="68" y="633"/>
                    </a:lnTo>
                    <a:lnTo>
                      <a:pt x="67" y="633"/>
                    </a:lnTo>
                    <a:lnTo>
                      <a:pt x="84" y="634"/>
                    </a:lnTo>
                    <a:lnTo>
                      <a:pt x="83" y="634"/>
                    </a:lnTo>
                    <a:lnTo>
                      <a:pt x="2413" y="634"/>
                    </a:lnTo>
                    <a:lnTo>
                      <a:pt x="2413" y="634"/>
                    </a:lnTo>
                    <a:lnTo>
                      <a:pt x="2429" y="633"/>
                    </a:lnTo>
                    <a:lnTo>
                      <a:pt x="2428" y="633"/>
                    </a:lnTo>
                    <a:lnTo>
                      <a:pt x="2443" y="629"/>
                    </a:lnTo>
                    <a:lnTo>
                      <a:pt x="2443" y="629"/>
                    </a:lnTo>
                    <a:lnTo>
                      <a:pt x="2457" y="623"/>
                    </a:lnTo>
                    <a:lnTo>
                      <a:pt x="2456" y="623"/>
                    </a:lnTo>
                    <a:lnTo>
                      <a:pt x="2468" y="614"/>
                    </a:lnTo>
                    <a:lnTo>
                      <a:pt x="2467" y="615"/>
                    </a:lnTo>
                    <a:lnTo>
                      <a:pt x="2477" y="604"/>
                    </a:lnTo>
                    <a:lnTo>
                      <a:pt x="2477" y="605"/>
                    </a:lnTo>
                    <a:lnTo>
                      <a:pt x="2484" y="593"/>
                    </a:lnTo>
                    <a:lnTo>
                      <a:pt x="2484" y="593"/>
                    </a:lnTo>
                    <a:lnTo>
                      <a:pt x="2489" y="580"/>
                    </a:lnTo>
                    <a:lnTo>
                      <a:pt x="2488" y="580"/>
                    </a:lnTo>
                    <a:lnTo>
                      <a:pt x="2490" y="566"/>
                    </a:lnTo>
                    <a:lnTo>
                      <a:pt x="2490" y="566"/>
                    </a:lnTo>
                    <a:lnTo>
                      <a:pt x="2490" y="74"/>
                    </a:lnTo>
                    <a:close/>
                    <a:moveTo>
                      <a:pt x="2496" y="567"/>
                    </a:moveTo>
                    <a:lnTo>
                      <a:pt x="2494" y="581"/>
                    </a:lnTo>
                    <a:lnTo>
                      <a:pt x="2490" y="595"/>
                    </a:lnTo>
                    <a:lnTo>
                      <a:pt x="2482" y="608"/>
                    </a:lnTo>
                    <a:lnTo>
                      <a:pt x="2472" y="618"/>
                    </a:lnTo>
                    <a:lnTo>
                      <a:pt x="2460" y="627"/>
                    </a:lnTo>
                    <a:lnTo>
                      <a:pt x="2446" y="634"/>
                    </a:lnTo>
                    <a:lnTo>
                      <a:pt x="2430" y="638"/>
                    </a:lnTo>
                    <a:lnTo>
                      <a:pt x="2413" y="640"/>
                    </a:lnTo>
                    <a:lnTo>
                      <a:pt x="83" y="640"/>
                    </a:lnTo>
                    <a:lnTo>
                      <a:pt x="67" y="638"/>
                    </a:lnTo>
                    <a:lnTo>
                      <a:pt x="51" y="634"/>
                    </a:lnTo>
                    <a:lnTo>
                      <a:pt x="37" y="627"/>
                    </a:lnTo>
                    <a:lnTo>
                      <a:pt x="25" y="618"/>
                    </a:lnTo>
                    <a:lnTo>
                      <a:pt x="15" y="608"/>
                    </a:lnTo>
                    <a:lnTo>
                      <a:pt x="7" y="595"/>
                    </a:lnTo>
                    <a:lnTo>
                      <a:pt x="2" y="581"/>
                    </a:lnTo>
                    <a:lnTo>
                      <a:pt x="0" y="567"/>
                    </a:lnTo>
                    <a:lnTo>
                      <a:pt x="0" y="74"/>
                    </a:lnTo>
                    <a:lnTo>
                      <a:pt x="2" y="59"/>
                    </a:lnTo>
                    <a:lnTo>
                      <a:pt x="7" y="45"/>
                    </a:lnTo>
                    <a:lnTo>
                      <a:pt x="15" y="33"/>
                    </a:lnTo>
                    <a:lnTo>
                      <a:pt x="25" y="22"/>
                    </a:lnTo>
                    <a:lnTo>
                      <a:pt x="37" y="13"/>
                    </a:lnTo>
                    <a:lnTo>
                      <a:pt x="51" y="6"/>
                    </a:lnTo>
                    <a:lnTo>
                      <a:pt x="67" y="2"/>
                    </a:lnTo>
                    <a:lnTo>
                      <a:pt x="83" y="0"/>
                    </a:lnTo>
                    <a:lnTo>
                      <a:pt x="2413" y="0"/>
                    </a:lnTo>
                    <a:lnTo>
                      <a:pt x="2430" y="2"/>
                    </a:lnTo>
                    <a:lnTo>
                      <a:pt x="2446" y="6"/>
                    </a:lnTo>
                    <a:lnTo>
                      <a:pt x="2460" y="13"/>
                    </a:lnTo>
                    <a:lnTo>
                      <a:pt x="2472" y="22"/>
                    </a:lnTo>
                    <a:lnTo>
                      <a:pt x="2482" y="33"/>
                    </a:lnTo>
                    <a:lnTo>
                      <a:pt x="2490" y="45"/>
                    </a:lnTo>
                    <a:lnTo>
                      <a:pt x="2494" y="59"/>
                    </a:lnTo>
                    <a:lnTo>
                      <a:pt x="2496" y="74"/>
                    </a:lnTo>
                    <a:lnTo>
                      <a:pt x="2496" y="567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5" y="1240"/>
                <a:ext cx="2214" cy="4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40" y="1248"/>
                <a:ext cx="2229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67" y="1900"/>
                <a:ext cx="2490" cy="2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267" y="1900"/>
                <a:ext cx="2490" cy="2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9" name="Freeform 15"/>
              <p:cNvSpPr>
                <a:spLocks noEditPoints="1"/>
              </p:cNvSpPr>
              <p:nvPr/>
            </p:nvSpPr>
            <p:spPr bwMode="auto">
              <a:xfrm>
                <a:off x="264" y="1897"/>
                <a:ext cx="2496" cy="206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6648" y="0"/>
                  </a:cxn>
                  <a:cxn ang="0">
                    <a:pos x="6656" y="8"/>
                  </a:cxn>
                  <a:cxn ang="0">
                    <a:pos x="6656" y="616"/>
                  </a:cxn>
                  <a:cxn ang="0">
                    <a:pos x="6648" y="624"/>
                  </a:cxn>
                  <a:cxn ang="0">
                    <a:pos x="8" y="624"/>
                  </a:cxn>
                  <a:cxn ang="0">
                    <a:pos x="0" y="616"/>
                  </a:cxn>
                  <a:cxn ang="0">
                    <a:pos x="0" y="8"/>
                  </a:cxn>
                  <a:cxn ang="0">
                    <a:pos x="16" y="616"/>
                  </a:cxn>
                  <a:cxn ang="0">
                    <a:pos x="8" y="608"/>
                  </a:cxn>
                  <a:cxn ang="0">
                    <a:pos x="6648" y="608"/>
                  </a:cxn>
                  <a:cxn ang="0">
                    <a:pos x="6640" y="616"/>
                  </a:cxn>
                  <a:cxn ang="0">
                    <a:pos x="6640" y="8"/>
                  </a:cxn>
                  <a:cxn ang="0">
                    <a:pos x="6648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616"/>
                  </a:cxn>
                </a:cxnLst>
                <a:rect l="0" t="0" r="r" b="b"/>
                <a:pathLst>
                  <a:path w="6656" h="624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6648" y="0"/>
                    </a:lnTo>
                    <a:cubicBezTo>
                      <a:pt x="6653" y="0"/>
                      <a:pt x="6656" y="4"/>
                      <a:pt x="6656" y="8"/>
                    </a:cubicBezTo>
                    <a:lnTo>
                      <a:pt x="6656" y="616"/>
                    </a:lnTo>
                    <a:cubicBezTo>
                      <a:pt x="6656" y="621"/>
                      <a:pt x="6653" y="624"/>
                      <a:pt x="6648" y="624"/>
                    </a:cubicBezTo>
                    <a:lnTo>
                      <a:pt x="8" y="624"/>
                    </a:lnTo>
                    <a:cubicBezTo>
                      <a:pt x="4" y="624"/>
                      <a:pt x="0" y="621"/>
                      <a:pt x="0" y="616"/>
                    </a:cubicBezTo>
                    <a:lnTo>
                      <a:pt x="0" y="8"/>
                    </a:lnTo>
                    <a:close/>
                    <a:moveTo>
                      <a:pt x="16" y="616"/>
                    </a:moveTo>
                    <a:lnTo>
                      <a:pt x="8" y="608"/>
                    </a:lnTo>
                    <a:lnTo>
                      <a:pt x="6648" y="608"/>
                    </a:lnTo>
                    <a:lnTo>
                      <a:pt x="6640" y="616"/>
                    </a:lnTo>
                    <a:lnTo>
                      <a:pt x="6640" y="8"/>
                    </a:lnTo>
                    <a:lnTo>
                      <a:pt x="6648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616"/>
                    </a:lnTo>
                    <a:close/>
                  </a:path>
                </a:pathLst>
              </a:custGeom>
              <a:solidFill>
                <a:srgbClr val="F0AC00"/>
              </a:solidFill>
              <a:ln w="0" cap="flat">
                <a:solidFill>
                  <a:srgbClr val="F0A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0" name="Rectangle 16"/>
              <p:cNvSpPr>
                <a:spLocks noChangeArrowheads="1"/>
              </p:cNvSpPr>
              <p:nvPr/>
            </p:nvSpPr>
            <p:spPr bwMode="auto">
              <a:xfrm>
                <a:off x="688" y="1926"/>
                <a:ext cx="1886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Реформа</a:t>
                </a:r>
                <a:r>
                  <a:rPr kumimoji="0" lang="ru-RU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 Бизнес Процесса 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1" name="Freeform 17"/>
              <p:cNvSpPr>
                <a:spLocks/>
              </p:cNvSpPr>
              <p:nvPr/>
            </p:nvSpPr>
            <p:spPr bwMode="auto">
              <a:xfrm>
                <a:off x="267" y="2074"/>
                <a:ext cx="2490" cy="507"/>
              </a:xfrm>
              <a:custGeom>
                <a:avLst/>
                <a:gdLst/>
                <a:ahLst/>
                <a:cxnLst>
                  <a:cxn ang="0">
                    <a:pos x="6640" y="172"/>
                  </a:cxn>
                  <a:cxn ang="0">
                    <a:pos x="6469" y="0"/>
                  </a:cxn>
                  <a:cxn ang="0">
                    <a:pos x="6469" y="0"/>
                  </a:cxn>
                  <a:cxn ang="0">
                    <a:pos x="6469" y="0"/>
                  </a:cxn>
                  <a:cxn ang="0">
                    <a:pos x="172" y="0"/>
                  </a:cxn>
                  <a:cxn ang="0">
                    <a:pos x="172" y="0"/>
                  </a:cxn>
                  <a:cxn ang="0">
                    <a:pos x="0" y="172"/>
                  </a:cxn>
                  <a:cxn ang="0">
                    <a:pos x="0" y="172"/>
                  </a:cxn>
                  <a:cxn ang="0">
                    <a:pos x="0" y="172"/>
                  </a:cxn>
                  <a:cxn ang="0">
                    <a:pos x="0" y="1365"/>
                  </a:cxn>
                  <a:cxn ang="0">
                    <a:pos x="0" y="1365"/>
                  </a:cxn>
                  <a:cxn ang="0">
                    <a:pos x="172" y="1536"/>
                  </a:cxn>
                  <a:cxn ang="0">
                    <a:pos x="172" y="1536"/>
                  </a:cxn>
                  <a:cxn ang="0">
                    <a:pos x="172" y="1536"/>
                  </a:cxn>
                  <a:cxn ang="0">
                    <a:pos x="6469" y="1536"/>
                  </a:cxn>
                  <a:cxn ang="0">
                    <a:pos x="6469" y="1536"/>
                  </a:cxn>
                  <a:cxn ang="0">
                    <a:pos x="6640" y="1365"/>
                  </a:cxn>
                  <a:cxn ang="0">
                    <a:pos x="6640" y="1365"/>
                  </a:cxn>
                  <a:cxn ang="0">
                    <a:pos x="6640" y="172"/>
                  </a:cxn>
                </a:cxnLst>
                <a:rect l="0" t="0" r="r" b="b"/>
                <a:pathLst>
                  <a:path w="6640" h="1536">
                    <a:moveTo>
                      <a:pt x="6640" y="172"/>
                    </a:moveTo>
                    <a:cubicBezTo>
                      <a:pt x="6640" y="77"/>
                      <a:pt x="6564" y="0"/>
                      <a:pt x="6469" y="0"/>
                    </a:cubicBezTo>
                    <a:cubicBezTo>
                      <a:pt x="6469" y="0"/>
                      <a:pt x="6469" y="0"/>
                      <a:pt x="6469" y="0"/>
                    </a:cubicBezTo>
                    <a:lnTo>
                      <a:pt x="6469" y="0"/>
                    </a:lnTo>
                    <a:lnTo>
                      <a:pt x="172" y="0"/>
                    </a:lnTo>
                    <a:lnTo>
                      <a:pt x="172" y="0"/>
                    </a:lnTo>
                    <a:cubicBezTo>
                      <a:pt x="77" y="0"/>
                      <a:pt x="0" y="77"/>
                      <a:pt x="0" y="172"/>
                    </a:cubicBezTo>
                    <a:cubicBezTo>
                      <a:pt x="0" y="172"/>
                      <a:pt x="0" y="172"/>
                      <a:pt x="0" y="172"/>
                    </a:cubicBezTo>
                    <a:lnTo>
                      <a:pt x="0" y="172"/>
                    </a:lnTo>
                    <a:lnTo>
                      <a:pt x="0" y="1365"/>
                    </a:lnTo>
                    <a:lnTo>
                      <a:pt x="0" y="1365"/>
                    </a:lnTo>
                    <a:cubicBezTo>
                      <a:pt x="0" y="1460"/>
                      <a:pt x="77" y="1536"/>
                      <a:pt x="172" y="1536"/>
                    </a:cubicBezTo>
                    <a:cubicBezTo>
                      <a:pt x="172" y="1536"/>
                      <a:pt x="172" y="1536"/>
                      <a:pt x="172" y="1536"/>
                    </a:cubicBezTo>
                    <a:lnTo>
                      <a:pt x="172" y="1536"/>
                    </a:lnTo>
                    <a:lnTo>
                      <a:pt x="6469" y="1536"/>
                    </a:lnTo>
                    <a:lnTo>
                      <a:pt x="6469" y="1536"/>
                    </a:lnTo>
                    <a:cubicBezTo>
                      <a:pt x="6564" y="1536"/>
                      <a:pt x="6640" y="1460"/>
                      <a:pt x="6640" y="1365"/>
                    </a:cubicBezTo>
                    <a:cubicBezTo>
                      <a:pt x="6640" y="1365"/>
                      <a:pt x="6640" y="1365"/>
                      <a:pt x="6640" y="1365"/>
                    </a:cubicBezTo>
                    <a:lnTo>
                      <a:pt x="6640" y="172"/>
                    </a:lnTo>
                    <a:close/>
                  </a:path>
                </a:pathLst>
              </a:custGeom>
              <a:solidFill>
                <a:srgbClr val="F2F2F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2" name="Freeform 18"/>
              <p:cNvSpPr>
                <a:spLocks noEditPoints="1"/>
              </p:cNvSpPr>
              <p:nvPr/>
            </p:nvSpPr>
            <p:spPr bwMode="auto">
              <a:xfrm>
                <a:off x="264" y="2072"/>
                <a:ext cx="2496" cy="512"/>
              </a:xfrm>
              <a:custGeom>
                <a:avLst/>
                <a:gdLst/>
                <a:ahLst/>
                <a:cxnLst>
                  <a:cxn ang="0">
                    <a:pos x="2490" y="60"/>
                  </a:cxn>
                  <a:cxn ang="0">
                    <a:pos x="2489" y="49"/>
                  </a:cxn>
                  <a:cxn ang="0">
                    <a:pos x="2486" y="39"/>
                  </a:cxn>
                  <a:cxn ang="0">
                    <a:pos x="2473" y="21"/>
                  </a:cxn>
                  <a:cxn ang="0">
                    <a:pos x="2453" y="10"/>
                  </a:cxn>
                  <a:cxn ang="0">
                    <a:pos x="2442" y="6"/>
                  </a:cxn>
                  <a:cxn ang="0">
                    <a:pos x="2429" y="5"/>
                  </a:cxn>
                  <a:cxn ang="0">
                    <a:pos x="68" y="5"/>
                  </a:cxn>
                  <a:cxn ang="0">
                    <a:pos x="55" y="6"/>
                  </a:cxn>
                  <a:cxn ang="0">
                    <a:pos x="44" y="9"/>
                  </a:cxn>
                  <a:cxn ang="0">
                    <a:pos x="24" y="21"/>
                  </a:cxn>
                  <a:cxn ang="0">
                    <a:pos x="11" y="38"/>
                  </a:cxn>
                  <a:cxn ang="0">
                    <a:pos x="7" y="48"/>
                  </a:cxn>
                  <a:cxn ang="0">
                    <a:pos x="6" y="59"/>
                  </a:cxn>
                  <a:cxn ang="0">
                    <a:pos x="6" y="453"/>
                  </a:cxn>
                  <a:cxn ang="0">
                    <a:pos x="7" y="464"/>
                  </a:cxn>
                  <a:cxn ang="0">
                    <a:pos x="11" y="474"/>
                  </a:cxn>
                  <a:cxn ang="0">
                    <a:pos x="24" y="491"/>
                  </a:cxn>
                  <a:cxn ang="0">
                    <a:pos x="43" y="503"/>
                  </a:cxn>
                  <a:cxn ang="0">
                    <a:pos x="55" y="506"/>
                  </a:cxn>
                  <a:cxn ang="0">
                    <a:pos x="67" y="507"/>
                  </a:cxn>
                  <a:cxn ang="0">
                    <a:pos x="2429" y="507"/>
                  </a:cxn>
                  <a:cxn ang="0">
                    <a:pos x="2441" y="506"/>
                  </a:cxn>
                  <a:cxn ang="0">
                    <a:pos x="2452" y="503"/>
                  </a:cxn>
                  <a:cxn ang="0">
                    <a:pos x="2472" y="492"/>
                  </a:cxn>
                  <a:cxn ang="0">
                    <a:pos x="2485" y="474"/>
                  </a:cxn>
                  <a:cxn ang="0">
                    <a:pos x="2489" y="465"/>
                  </a:cxn>
                  <a:cxn ang="0">
                    <a:pos x="2490" y="453"/>
                  </a:cxn>
                  <a:cxn ang="0">
                    <a:pos x="2496" y="453"/>
                  </a:cxn>
                  <a:cxn ang="0">
                    <a:pos x="2491" y="476"/>
                  </a:cxn>
                  <a:cxn ang="0">
                    <a:pos x="2455" y="508"/>
                  </a:cxn>
                  <a:cxn ang="0">
                    <a:pos x="2429" y="512"/>
                  </a:cxn>
                  <a:cxn ang="0">
                    <a:pos x="54" y="511"/>
                  </a:cxn>
                  <a:cxn ang="0">
                    <a:pos x="20" y="495"/>
                  </a:cxn>
                  <a:cxn ang="0">
                    <a:pos x="1" y="465"/>
                  </a:cxn>
                  <a:cxn ang="0">
                    <a:pos x="0" y="59"/>
                  </a:cxn>
                  <a:cxn ang="0">
                    <a:pos x="6" y="36"/>
                  </a:cxn>
                  <a:cxn ang="0">
                    <a:pos x="41" y="5"/>
                  </a:cxn>
                  <a:cxn ang="0">
                    <a:pos x="67" y="0"/>
                  </a:cxn>
                  <a:cxn ang="0">
                    <a:pos x="2443" y="1"/>
                  </a:cxn>
                  <a:cxn ang="0">
                    <a:pos x="2476" y="17"/>
                  </a:cxn>
                  <a:cxn ang="0">
                    <a:pos x="2495" y="47"/>
                  </a:cxn>
                  <a:cxn ang="0">
                    <a:pos x="2496" y="453"/>
                  </a:cxn>
                </a:cxnLst>
                <a:rect l="0" t="0" r="r" b="b"/>
                <a:pathLst>
                  <a:path w="2496" h="512">
                    <a:moveTo>
                      <a:pt x="2490" y="59"/>
                    </a:moveTo>
                    <a:lnTo>
                      <a:pt x="2490" y="60"/>
                    </a:lnTo>
                    <a:lnTo>
                      <a:pt x="2489" y="48"/>
                    </a:lnTo>
                    <a:lnTo>
                      <a:pt x="2489" y="49"/>
                    </a:lnTo>
                    <a:lnTo>
                      <a:pt x="2485" y="38"/>
                    </a:lnTo>
                    <a:lnTo>
                      <a:pt x="2486" y="39"/>
                    </a:lnTo>
                    <a:lnTo>
                      <a:pt x="2472" y="21"/>
                    </a:lnTo>
                    <a:lnTo>
                      <a:pt x="2473" y="21"/>
                    </a:lnTo>
                    <a:lnTo>
                      <a:pt x="2452" y="9"/>
                    </a:lnTo>
                    <a:lnTo>
                      <a:pt x="2453" y="10"/>
                    </a:lnTo>
                    <a:lnTo>
                      <a:pt x="2441" y="6"/>
                    </a:lnTo>
                    <a:lnTo>
                      <a:pt x="2442" y="6"/>
                    </a:lnTo>
                    <a:lnTo>
                      <a:pt x="2429" y="5"/>
                    </a:lnTo>
                    <a:lnTo>
                      <a:pt x="2429" y="5"/>
                    </a:lnTo>
                    <a:lnTo>
                      <a:pt x="67" y="5"/>
                    </a:lnTo>
                    <a:lnTo>
                      <a:pt x="68" y="5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3" y="10"/>
                    </a:lnTo>
                    <a:lnTo>
                      <a:pt x="44" y="9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11" y="39"/>
                    </a:lnTo>
                    <a:lnTo>
                      <a:pt x="11" y="38"/>
                    </a:lnTo>
                    <a:lnTo>
                      <a:pt x="7" y="49"/>
                    </a:lnTo>
                    <a:lnTo>
                      <a:pt x="7" y="48"/>
                    </a:lnTo>
                    <a:lnTo>
                      <a:pt x="6" y="60"/>
                    </a:lnTo>
                    <a:lnTo>
                      <a:pt x="6" y="59"/>
                    </a:lnTo>
                    <a:lnTo>
                      <a:pt x="6" y="453"/>
                    </a:lnTo>
                    <a:lnTo>
                      <a:pt x="6" y="453"/>
                    </a:lnTo>
                    <a:lnTo>
                      <a:pt x="7" y="465"/>
                    </a:lnTo>
                    <a:lnTo>
                      <a:pt x="7" y="464"/>
                    </a:lnTo>
                    <a:lnTo>
                      <a:pt x="11" y="474"/>
                    </a:lnTo>
                    <a:lnTo>
                      <a:pt x="11" y="474"/>
                    </a:lnTo>
                    <a:lnTo>
                      <a:pt x="24" y="492"/>
                    </a:lnTo>
                    <a:lnTo>
                      <a:pt x="24" y="491"/>
                    </a:lnTo>
                    <a:lnTo>
                      <a:pt x="44" y="503"/>
                    </a:lnTo>
                    <a:lnTo>
                      <a:pt x="43" y="503"/>
                    </a:lnTo>
                    <a:lnTo>
                      <a:pt x="55" y="506"/>
                    </a:lnTo>
                    <a:lnTo>
                      <a:pt x="55" y="506"/>
                    </a:lnTo>
                    <a:lnTo>
                      <a:pt x="68" y="507"/>
                    </a:lnTo>
                    <a:lnTo>
                      <a:pt x="67" y="507"/>
                    </a:lnTo>
                    <a:lnTo>
                      <a:pt x="2429" y="507"/>
                    </a:lnTo>
                    <a:lnTo>
                      <a:pt x="2429" y="507"/>
                    </a:lnTo>
                    <a:lnTo>
                      <a:pt x="2442" y="506"/>
                    </a:lnTo>
                    <a:lnTo>
                      <a:pt x="2441" y="506"/>
                    </a:lnTo>
                    <a:lnTo>
                      <a:pt x="2453" y="503"/>
                    </a:lnTo>
                    <a:lnTo>
                      <a:pt x="2452" y="503"/>
                    </a:lnTo>
                    <a:lnTo>
                      <a:pt x="2473" y="491"/>
                    </a:lnTo>
                    <a:lnTo>
                      <a:pt x="2472" y="492"/>
                    </a:lnTo>
                    <a:lnTo>
                      <a:pt x="2486" y="474"/>
                    </a:lnTo>
                    <a:lnTo>
                      <a:pt x="2485" y="474"/>
                    </a:lnTo>
                    <a:lnTo>
                      <a:pt x="2489" y="464"/>
                    </a:lnTo>
                    <a:lnTo>
                      <a:pt x="2489" y="465"/>
                    </a:lnTo>
                    <a:lnTo>
                      <a:pt x="2490" y="453"/>
                    </a:lnTo>
                    <a:lnTo>
                      <a:pt x="2490" y="453"/>
                    </a:lnTo>
                    <a:lnTo>
                      <a:pt x="2490" y="59"/>
                    </a:lnTo>
                    <a:close/>
                    <a:moveTo>
                      <a:pt x="2496" y="453"/>
                    </a:moveTo>
                    <a:lnTo>
                      <a:pt x="2495" y="465"/>
                    </a:lnTo>
                    <a:lnTo>
                      <a:pt x="2491" y="476"/>
                    </a:lnTo>
                    <a:lnTo>
                      <a:pt x="2476" y="495"/>
                    </a:lnTo>
                    <a:lnTo>
                      <a:pt x="2455" y="508"/>
                    </a:lnTo>
                    <a:lnTo>
                      <a:pt x="2443" y="511"/>
                    </a:lnTo>
                    <a:lnTo>
                      <a:pt x="2429" y="512"/>
                    </a:lnTo>
                    <a:lnTo>
                      <a:pt x="67" y="512"/>
                    </a:lnTo>
                    <a:lnTo>
                      <a:pt x="54" y="511"/>
                    </a:lnTo>
                    <a:lnTo>
                      <a:pt x="41" y="508"/>
                    </a:lnTo>
                    <a:lnTo>
                      <a:pt x="20" y="495"/>
                    </a:lnTo>
                    <a:lnTo>
                      <a:pt x="6" y="476"/>
                    </a:lnTo>
                    <a:lnTo>
                      <a:pt x="1" y="465"/>
                    </a:lnTo>
                    <a:lnTo>
                      <a:pt x="0" y="453"/>
                    </a:lnTo>
                    <a:lnTo>
                      <a:pt x="0" y="59"/>
                    </a:lnTo>
                    <a:lnTo>
                      <a:pt x="1" y="47"/>
                    </a:lnTo>
                    <a:lnTo>
                      <a:pt x="6" y="36"/>
                    </a:lnTo>
                    <a:lnTo>
                      <a:pt x="20" y="17"/>
                    </a:lnTo>
                    <a:lnTo>
                      <a:pt x="41" y="5"/>
                    </a:lnTo>
                    <a:lnTo>
                      <a:pt x="54" y="1"/>
                    </a:lnTo>
                    <a:lnTo>
                      <a:pt x="67" y="0"/>
                    </a:lnTo>
                    <a:lnTo>
                      <a:pt x="2429" y="0"/>
                    </a:lnTo>
                    <a:lnTo>
                      <a:pt x="2443" y="1"/>
                    </a:lnTo>
                    <a:lnTo>
                      <a:pt x="2455" y="5"/>
                    </a:lnTo>
                    <a:lnTo>
                      <a:pt x="2476" y="17"/>
                    </a:lnTo>
                    <a:lnTo>
                      <a:pt x="2491" y="36"/>
                    </a:lnTo>
                    <a:lnTo>
                      <a:pt x="2495" y="47"/>
                    </a:lnTo>
                    <a:lnTo>
                      <a:pt x="2496" y="59"/>
                    </a:lnTo>
                    <a:lnTo>
                      <a:pt x="2496" y="453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55" y="2127"/>
                <a:ext cx="2502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255" y="2127"/>
                <a:ext cx="2502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267" y="2698"/>
                <a:ext cx="2490" cy="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267" y="2698"/>
                <a:ext cx="2490" cy="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47" name="Freeform 23"/>
              <p:cNvSpPr>
                <a:spLocks noEditPoints="1"/>
              </p:cNvSpPr>
              <p:nvPr/>
            </p:nvSpPr>
            <p:spPr bwMode="auto">
              <a:xfrm>
                <a:off x="264" y="2695"/>
                <a:ext cx="2496" cy="269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6648" y="0"/>
                  </a:cxn>
                  <a:cxn ang="0">
                    <a:pos x="6656" y="8"/>
                  </a:cxn>
                  <a:cxn ang="0">
                    <a:pos x="6656" y="808"/>
                  </a:cxn>
                  <a:cxn ang="0">
                    <a:pos x="6648" y="816"/>
                  </a:cxn>
                  <a:cxn ang="0">
                    <a:pos x="8" y="816"/>
                  </a:cxn>
                  <a:cxn ang="0">
                    <a:pos x="0" y="808"/>
                  </a:cxn>
                  <a:cxn ang="0">
                    <a:pos x="0" y="8"/>
                  </a:cxn>
                  <a:cxn ang="0">
                    <a:pos x="16" y="808"/>
                  </a:cxn>
                  <a:cxn ang="0">
                    <a:pos x="8" y="800"/>
                  </a:cxn>
                  <a:cxn ang="0">
                    <a:pos x="6648" y="800"/>
                  </a:cxn>
                  <a:cxn ang="0">
                    <a:pos x="6640" y="808"/>
                  </a:cxn>
                  <a:cxn ang="0">
                    <a:pos x="6640" y="8"/>
                  </a:cxn>
                  <a:cxn ang="0">
                    <a:pos x="6648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808"/>
                  </a:cxn>
                </a:cxnLst>
                <a:rect l="0" t="0" r="r" b="b"/>
                <a:pathLst>
                  <a:path w="6656" h="816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6648" y="0"/>
                    </a:lnTo>
                    <a:cubicBezTo>
                      <a:pt x="6653" y="0"/>
                      <a:pt x="6656" y="4"/>
                      <a:pt x="6656" y="8"/>
                    </a:cubicBezTo>
                    <a:lnTo>
                      <a:pt x="6656" y="808"/>
                    </a:lnTo>
                    <a:cubicBezTo>
                      <a:pt x="6656" y="813"/>
                      <a:pt x="6653" y="816"/>
                      <a:pt x="6648" y="816"/>
                    </a:cubicBezTo>
                    <a:lnTo>
                      <a:pt x="8" y="816"/>
                    </a:lnTo>
                    <a:cubicBezTo>
                      <a:pt x="4" y="816"/>
                      <a:pt x="0" y="813"/>
                      <a:pt x="0" y="808"/>
                    </a:cubicBezTo>
                    <a:lnTo>
                      <a:pt x="0" y="8"/>
                    </a:lnTo>
                    <a:close/>
                    <a:moveTo>
                      <a:pt x="16" y="808"/>
                    </a:moveTo>
                    <a:lnTo>
                      <a:pt x="8" y="800"/>
                    </a:lnTo>
                    <a:lnTo>
                      <a:pt x="6648" y="800"/>
                    </a:lnTo>
                    <a:lnTo>
                      <a:pt x="6640" y="808"/>
                    </a:lnTo>
                    <a:lnTo>
                      <a:pt x="6640" y="8"/>
                    </a:lnTo>
                    <a:lnTo>
                      <a:pt x="6648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808"/>
                    </a:lnTo>
                    <a:close/>
                  </a:path>
                </a:pathLst>
              </a:custGeom>
              <a:solidFill>
                <a:srgbClr val="F0AC00"/>
              </a:solidFill>
              <a:ln w="0" cap="flat">
                <a:solidFill>
                  <a:srgbClr val="F0A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928" y="2724"/>
                <a:ext cx="1260" cy="1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mbria" pitchFamily="18" charset="0"/>
                    <a:cs typeface="Arial" pitchFamily="34" charset="0"/>
                  </a:rPr>
                  <a:t>IT </a:t>
                </a:r>
                <a:r>
                  <a:rPr kumimoji="0" lang="ru-RU" sz="1600" b="1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mbria" pitchFamily="18" charset="0"/>
                    <a:cs typeface="Arial" pitchFamily="34" charset="0"/>
                  </a:rPr>
                  <a:t>System</a:t>
                </a: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mbria" pitchFamily="18" charset="0"/>
                    <a:cs typeface="Arial" pitchFamily="34" charset="0"/>
                  </a:rPr>
                  <a:t> </a:t>
                </a:r>
                <a:r>
                  <a:rPr kumimoji="0" lang="ru-RU" sz="1600" b="1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mbria" pitchFamily="18" charset="0"/>
                    <a:cs typeface="Arial" pitchFamily="34" charset="0"/>
                  </a:rPr>
                  <a:t>Reform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9" name="Freeform 25"/>
              <p:cNvSpPr>
                <a:spLocks/>
              </p:cNvSpPr>
              <p:nvPr/>
            </p:nvSpPr>
            <p:spPr bwMode="auto">
              <a:xfrm>
                <a:off x="267" y="2919"/>
                <a:ext cx="2490" cy="460"/>
              </a:xfrm>
              <a:custGeom>
                <a:avLst/>
                <a:gdLst/>
                <a:ahLst/>
                <a:cxnLst>
                  <a:cxn ang="0">
                    <a:pos x="6640" y="156"/>
                  </a:cxn>
                  <a:cxn ang="0">
                    <a:pos x="6485" y="0"/>
                  </a:cxn>
                  <a:cxn ang="0">
                    <a:pos x="6485" y="0"/>
                  </a:cxn>
                  <a:cxn ang="0">
                    <a:pos x="6485" y="0"/>
                  </a:cxn>
                  <a:cxn ang="0">
                    <a:pos x="156" y="0"/>
                  </a:cxn>
                  <a:cxn ang="0">
                    <a:pos x="156" y="0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0" y="1237"/>
                  </a:cxn>
                  <a:cxn ang="0">
                    <a:pos x="0" y="1237"/>
                  </a:cxn>
                  <a:cxn ang="0">
                    <a:pos x="156" y="1392"/>
                  </a:cxn>
                  <a:cxn ang="0">
                    <a:pos x="156" y="1392"/>
                  </a:cxn>
                  <a:cxn ang="0">
                    <a:pos x="156" y="1392"/>
                  </a:cxn>
                  <a:cxn ang="0">
                    <a:pos x="6485" y="1392"/>
                  </a:cxn>
                  <a:cxn ang="0">
                    <a:pos x="6485" y="1392"/>
                  </a:cxn>
                  <a:cxn ang="0">
                    <a:pos x="6640" y="1237"/>
                  </a:cxn>
                  <a:cxn ang="0">
                    <a:pos x="6640" y="1237"/>
                  </a:cxn>
                  <a:cxn ang="0">
                    <a:pos x="6640" y="156"/>
                  </a:cxn>
                </a:cxnLst>
                <a:rect l="0" t="0" r="r" b="b"/>
                <a:pathLst>
                  <a:path w="6640" h="1392">
                    <a:moveTo>
                      <a:pt x="6640" y="156"/>
                    </a:moveTo>
                    <a:cubicBezTo>
                      <a:pt x="6640" y="70"/>
                      <a:pt x="6571" y="0"/>
                      <a:pt x="6485" y="0"/>
                    </a:cubicBezTo>
                    <a:cubicBezTo>
                      <a:pt x="6485" y="0"/>
                      <a:pt x="6485" y="0"/>
                      <a:pt x="6485" y="0"/>
                    </a:cubicBezTo>
                    <a:lnTo>
                      <a:pt x="6485" y="0"/>
                    </a:lnTo>
                    <a:lnTo>
                      <a:pt x="156" y="0"/>
                    </a:lnTo>
                    <a:lnTo>
                      <a:pt x="156" y="0"/>
                    </a:lnTo>
                    <a:cubicBezTo>
                      <a:pt x="70" y="0"/>
                      <a:pt x="0" y="70"/>
                      <a:pt x="0" y="156"/>
                    </a:cubicBez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lnTo>
                      <a:pt x="0" y="1237"/>
                    </a:lnTo>
                    <a:lnTo>
                      <a:pt x="0" y="1237"/>
                    </a:lnTo>
                    <a:cubicBezTo>
                      <a:pt x="0" y="1323"/>
                      <a:pt x="70" y="1392"/>
                      <a:pt x="156" y="1392"/>
                    </a:cubicBezTo>
                    <a:cubicBezTo>
                      <a:pt x="156" y="1392"/>
                      <a:pt x="156" y="1392"/>
                      <a:pt x="156" y="1392"/>
                    </a:cubicBezTo>
                    <a:lnTo>
                      <a:pt x="156" y="1392"/>
                    </a:lnTo>
                    <a:lnTo>
                      <a:pt x="6485" y="1392"/>
                    </a:lnTo>
                    <a:lnTo>
                      <a:pt x="6485" y="1392"/>
                    </a:lnTo>
                    <a:cubicBezTo>
                      <a:pt x="6571" y="1392"/>
                      <a:pt x="6640" y="1323"/>
                      <a:pt x="6640" y="1237"/>
                    </a:cubicBezTo>
                    <a:cubicBezTo>
                      <a:pt x="6640" y="1237"/>
                      <a:pt x="6640" y="1237"/>
                      <a:pt x="6640" y="1237"/>
                    </a:cubicBezTo>
                    <a:lnTo>
                      <a:pt x="6640" y="156"/>
                    </a:lnTo>
                    <a:close/>
                  </a:path>
                </a:pathLst>
              </a:custGeom>
              <a:solidFill>
                <a:srgbClr val="F2F2F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0" name="Freeform 26"/>
              <p:cNvSpPr>
                <a:spLocks noEditPoints="1"/>
              </p:cNvSpPr>
              <p:nvPr/>
            </p:nvSpPr>
            <p:spPr bwMode="auto">
              <a:xfrm>
                <a:off x="264" y="2917"/>
                <a:ext cx="2496" cy="465"/>
              </a:xfrm>
              <a:custGeom>
                <a:avLst/>
                <a:gdLst/>
                <a:ahLst/>
                <a:cxnLst>
                  <a:cxn ang="0">
                    <a:pos x="2490" y="54"/>
                  </a:cxn>
                  <a:cxn ang="0">
                    <a:pos x="2489" y="45"/>
                  </a:cxn>
                  <a:cxn ang="0">
                    <a:pos x="2486" y="35"/>
                  </a:cxn>
                  <a:cxn ang="0">
                    <a:pos x="2475" y="20"/>
                  </a:cxn>
                  <a:cxn ang="0">
                    <a:pos x="2457" y="9"/>
                  </a:cxn>
                  <a:cxn ang="0">
                    <a:pos x="2446" y="6"/>
                  </a:cxn>
                  <a:cxn ang="0">
                    <a:pos x="2435" y="5"/>
                  </a:cxn>
                  <a:cxn ang="0">
                    <a:pos x="62" y="5"/>
                  </a:cxn>
                  <a:cxn ang="0">
                    <a:pos x="51" y="6"/>
                  </a:cxn>
                  <a:cxn ang="0">
                    <a:pos x="40" y="9"/>
                  </a:cxn>
                  <a:cxn ang="0">
                    <a:pos x="23" y="19"/>
                  </a:cxn>
                  <a:cxn ang="0">
                    <a:pos x="10" y="35"/>
                  </a:cxn>
                  <a:cxn ang="0">
                    <a:pos x="7" y="44"/>
                  </a:cxn>
                  <a:cxn ang="0">
                    <a:pos x="6" y="54"/>
                  </a:cxn>
                  <a:cxn ang="0">
                    <a:pos x="6" y="411"/>
                  </a:cxn>
                  <a:cxn ang="0">
                    <a:pos x="7" y="420"/>
                  </a:cxn>
                  <a:cxn ang="0">
                    <a:pos x="10" y="430"/>
                  </a:cxn>
                  <a:cxn ang="0">
                    <a:pos x="22" y="445"/>
                  </a:cxn>
                  <a:cxn ang="0">
                    <a:pos x="40" y="456"/>
                  </a:cxn>
                  <a:cxn ang="0">
                    <a:pos x="50" y="458"/>
                  </a:cxn>
                  <a:cxn ang="0">
                    <a:pos x="61" y="459"/>
                  </a:cxn>
                  <a:cxn ang="0">
                    <a:pos x="2435" y="459"/>
                  </a:cxn>
                  <a:cxn ang="0">
                    <a:pos x="2446" y="459"/>
                  </a:cxn>
                  <a:cxn ang="0">
                    <a:pos x="2456" y="456"/>
                  </a:cxn>
                  <a:cxn ang="0">
                    <a:pos x="2474" y="446"/>
                  </a:cxn>
                  <a:cxn ang="0">
                    <a:pos x="2486" y="430"/>
                  </a:cxn>
                  <a:cxn ang="0">
                    <a:pos x="2489" y="421"/>
                  </a:cxn>
                  <a:cxn ang="0">
                    <a:pos x="2490" y="411"/>
                  </a:cxn>
                  <a:cxn ang="0">
                    <a:pos x="2496" y="411"/>
                  </a:cxn>
                  <a:cxn ang="0">
                    <a:pos x="2491" y="432"/>
                  </a:cxn>
                  <a:cxn ang="0">
                    <a:pos x="2459" y="461"/>
                  </a:cxn>
                  <a:cxn ang="0">
                    <a:pos x="2435" y="465"/>
                  </a:cxn>
                  <a:cxn ang="0">
                    <a:pos x="49" y="464"/>
                  </a:cxn>
                  <a:cxn ang="0">
                    <a:pos x="18" y="449"/>
                  </a:cxn>
                  <a:cxn ang="0">
                    <a:pos x="1" y="422"/>
                  </a:cxn>
                  <a:cxn ang="0">
                    <a:pos x="0" y="54"/>
                  </a:cxn>
                  <a:cxn ang="0">
                    <a:pos x="5" y="33"/>
                  </a:cxn>
                  <a:cxn ang="0">
                    <a:pos x="37" y="4"/>
                  </a:cxn>
                  <a:cxn ang="0">
                    <a:pos x="61" y="0"/>
                  </a:cxn>
                  <a:cxn ang="0">
                    <a:pos x="2447" y="1"/>
                  </a:cxn>
                  <a:cxn ang="0">
                    <a:pos x="2478" y="16"/>
                  </a:cxn>
                  <a:cxn ang="0">
                    <a:pos x="2495" y="43"/>
                  </a:cxn>
                  <a:cxn ang="0">
                    <a:pos x="2496" y="411"/>
                  </a:cxn>
                </a:cxnLst>
                <a:rect l="0" t="0" r="r" b="b"/>
                <a:pathLst>
                  <a:path w="2496" h="465">
                    <a:moveTo>
                      <a:pt x="2490" y="54"/>
                    </a:moveTo>
                    <a:lnTo>
                      <a:pt x="2490" y="54"/>
                    </a:lnTo>
                    <a:lnTo>
                      <a:pt x="2489" y="44"/>
                    </a:lnTo>
                    <a:lnTo>
                      <a:pt x="2489" y="45"/>
                    </a:lnTo>
                    <a:lnTo>
                      <a:pt x="2486" y="35"/>
                    </a:lnTo>
                    <a:lnTo>
                      <a:pt x="2486" y="35"/>
                    </a:lnTo>
                    <a:lnTo>
                      <a:pt x="2474" y="19"/>
                    </a:lnTo>
                    <a:lnTo>
                      <a:pt x="2475" y="20"/>
                    </a:lnTo>
                    <a:lnTo>
                      <a:pt x="2456" y="9"/>
                    </a:lnTo>
                    <a:lnTo>
                      <a:pt x="2457" y="9"/>
                    </a:lnTo>
                    <a:lnTo>
                      <a:pt x="2446" y="6"/>
                    </a:lnTo>
                    <a:lnTo>
                      <a:pt x="2446" y="6"/>
                    </a:lnTo>
                    <a:lnTo>
                      <a:pt x="2435" y="5"/>
                    </a:lnTo>
                    <a:lnTo>
                      <a:pt x="2435" y="5"/>
                    </a:lnTo>
                    <a:lnTo>
                      <a:pt x="61" y="5"/>
                    </a:lnTo>
                    <a:lnTo>
                      <a:pt x="62" y="5"/>
                    </a:lnTo>
                    <a:lnTo>
                      <a:pt x="50" y="6"/>
                    </a:lnTo>
                    <a:lnTo>
                      <a:pt x="51" y="6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7" y="45"/>
                    </a:lnTo>
                    <a:lnTo>
                      <a:pt x="7" y="44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6" y="411"/>
                    </a:lnTo>
                    <a:lnTo>
                      <a:pt x="6" y="411"/>
                    </a:lnTo>
                    <a:lnTo>
                      <a:pt x="7" y="421"/>
                    </a:lnTo>
                    <a:lnTo>
                      <a:pt x="7" y="420"/>
                    </a:lnTo>
                    <a:lnTo>
                      <a:pt x="10" y="430"/>
                    </a:lnTo>
                    <a:lnTo>
                      <a:pt x="10" y="430"/>
                    </a:lnTo>
                    <a:lnTo>
                      <a:pt x="23" y="446"/>
                    </a:lnTo>
                    <a:lnTo>
                      <a:pt x="22" y="445"/>
                    </a:lnTo>
                    <a:lnTo>
                      <a:pt x="40" y="456"/>
                    </a:lnTo>
                    <a:lnTo>
                      <a:pt x="40" y="456"/>
                    </a:lnTo>
                    <a:lnTo>
                      <a:pt x="51" y="459"/>
                    </a:lnTo>
                    <a:lnTo>
                      <a:pt x="50" y="458"/>
                    </a:lnTo>
                    <a:lnTo>
                      <a:pt x="62" y="459"/>
                    </a:lnTo>
                    <a:lnTo>
                      <a:pt x="61" y="459"/>
                    </a:lnTo>
                    <a:lnTo>
                      <a:pt x="2435" y="459"/>
                    </a:lnTo>
                    <a:lnTo>
                      <a:pt x="2435" y="459"/>
                    </a:lnTo>
                    <a:lnTo>
                      <a:pt x="2446" y="458"/>
                    </a:lnTo>
                    <a:lnTo>
                      <a:pt x="2446" y="459"/>
                    </a:lnTo>
                    <a:lnTo>
                      <a:pt x="2457" y="456"/>
                    </a:lnTo>
                    <a:lnTo>
                      <a:pt x="2456" y="456"/>
                    </a:lnTo>
                    <a:lnTo>
                      <a:pt x="2475" y="445"/>
                    </a:lnTo>
                    <a:lnTo>
                      <a:pt x="2474" y="446"/>
                    </a:lnTo>
                    <a:lnTo>
                      <a:pt x="2486" y="430"/>
                    </a:lnTo>
                    <a:lnTo>
                      <a:pt x="2486" y="430"/>
                    </a:lnTo>
                    <a:lnTo>
                      <a:pt x="2489" y="420"/>
                    </a:lnTo>
                    <a:lnTo>
                      <a:pt x="2489" y="421"/>
                    </a:lnTo>
                    <a:lnTo>
                      <a:pt x="2490" y="411"/>
                    </a:lnTo>
                    <a:lnTo>
                      <a:pt x="2490" y="411"/>
                    </a:lnTo>
                    <a:lnTo>
                      <a:pt x="2490" y="54"/>
                    </a:lnTo>
                    <a:close/>
                    <a:moveTo>
                      <a:pt x="2496" y="411"/>
                    </a:moveTo>
                    <a:lnTo>
                      <a:pt x="2495" y="422"/>
                    </a:lnTo>
                    <a:lnTo>
                      <a:pt x="2491" y="432"/>
                    </a:lnTo>
                    <a:lnTo>
                      <a:pt x="2478" y="449"/>
                    </a:lnTo>
                    <a:lnTo>
                      <a:pt x="2459" y="461"/>
                    </a:lnTo>
                    <a:lnTo>
                      <a:pt x="2447" y="464"/>
                    </a:lnTo>
                    <a:lnTo>
                      <a:pt x="2435" y="465"/>
                    </a:lnTo>
                    <a:lnTo>
                      <a:pt x="61" y="465"/>
                    </a:lnTo>
                    <a:lnTo>
                      <a:pt x="49" y="464"/>
                    </a:lnTo>
                    <a:lnTo>
                      <a:pt x="37" y="461"/>
                    </a:lnTo>
                    <a:lnTo>
                      <a:pt x="18" y="449"/>
                    </a:lnTo>
                    <a:lnTo>
                      <a:pt x="5" y="432"/>
                    </a:lnTo>
                    <a:lnTo>
                      <a:pt x="1" y="422"/>
                    </a:lnTo>
                    <a:lnTo>
                      <a:pt x="0" y="411"/>
                    </a:lnTo>
                    <a:lnTo>
                      <a:pt x="0" y="54"/>
                    </a:lnTo>
                    <a:lnTo>
                      <a:pt x="1" y="43"/>
                    </a:lnTo>
                    <a:lnTo>
                      <a:pt x="5" y="33"/>
                    </a:lnTo>
                    <a:lnTo>
                      <a:pt x="18" y="16"/>
                    </a:lnTo>
                    <a:lnTo>
                      <a:pt x="37" y="4"/>
                    </a:lnTo>
                    <a:lnTo>
                      <a:pt x="49" y="1"/>
                    </a:lnTo>
                    <a:lnTo>
                      <a:pt x="61" y="0"/>
                    </a:lnTo>
                    <a:lnTo>
                      <a:pt x="2435" y="0"/>
                    </a:lnTo>
                    <a:lnTo>
                      <a:pt x="2447" y="1"/>
                    </a:lnTo>
                    <a:lnTo>
                      <a:pt x="2459" y="4"/>
                    </a:lnTo>
                    <a:lnTo>
                      <a:pt x="2478" y="16"/>
                    </a:lnTo>
                    <a:lnTo>
                      <a:pt x="2491" y="33"/>
                    </a:lnTo>
                    <a:lnTo>
                      <a:pt x="2495" y="43"/>
                    </a:lnTo>
                    <a:lnTo>
                      <a:pt x="2496" y="54"/>
                    </a:lnTo>
                    <a:lnTo>
                      <a:pt x="2496" y="411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261" y="2909"/>
                <a:ext cx="2340" cy="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261" y="2909"/>
                <a:ext cx="2340" cy="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261" y="3580"/>
                <a:ext cx="2490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4" name="Picture 30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261" y="3580"/>
                <a:ext cx="2490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55" name="Freeform 31"/>
              <p:cNvSpPr>
                <a:spLocks noEditPoints="1"/>
              </p:cNvSpPr>
              <p:nvPr/>
            </p:nvSpPr>
            <p:spPr bwMode="auto">
              <a:xfrm>
                <a:off x="258" y="3577"/>
                <a:ext cx="2496" cy="201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6648" y="0"/>
                  </a:cxn>
                  <a:cxn ang="0">
                    <a:pos x="6656" y="8"/>
                  </a:cxn>
                  <a:cxn ang="0">
                    <a:pos x="6656" y="600"/>
                  </a:cxn>
                  <a:cxn ang="0">
                    <a:pos x="6648" y="608"/>
                  </a:cxn>
                  <a:cxn ang="0">
                    <a:pos x="8" y="608"/>
                  </a:cxn>
                  <a:cxn ang="0">
                    <a:pos x="0" y="600"/>
                  </a:cxn>
                  <a:cxn ang="0">
                    <a:pos x="0" y="8"/>
                  </a:cxn>
                  <a:cxn ang="0">
                    <a:pos x="16" y="600"/>
                  </a:cxn>
                  <a:cxn ang="0">
                    <a:pos x="8" y="592"/>
                  </a:cxn>
                  <a:cxn ang="0">
                    <a:pos x="6648" y="592"/>
                  </a:cxn>
                  <a:cxn ang="0">
                    <a:pos x="6640" y="600"/>
                  </a:cxn>
                  <a:cxn ang="0">
                    <a:pos x="6640" y="8"/>
                  </a:cxn>
                  <a:cxn ang="0">
                    <a:pos x="6648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600"/>
                  </a:cxn>
                </a:cxnLst>
                <a:rect l="0" t="0" r="r" b="b"/>
                <a:pathLst>
                  <a:path w="6656" h="608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6648" y="0"/>
                    </a:lnTo>
                    <a:cubicBezTo>
                      <a:pt x="6653" y="0"/>
                      <a:pt x="6656" y="4"/>
                      <a:pt x="6656" y="8"/>
                    </a:cubicBezTo>
                    <a:lnTo>
                      <a:pt x="6656" y="600"/>
                    </a:lnTo>
                    <a:cubicBezTo>
                      <a:pt x="6656" y="605"/>
                      <a:pt x="6653" y="608"/>
                      <a:pt x="6648" y="608"/>
                    </a:cubicBezTo>
                    <a:lnTo>
                      <a:pt x="8" y="608"/>
                    </a:lnTo>
                    <a:cubicBezTo>
                      <a:pt x="4" y="608"/>
                      <a:pt x="0" y="605"/>
                      <a:pt x="0" y="600"/>
                    </a:cubicBezTo>
                    <a:lnTo>
                      <a:pt x="0" y="8"/>
                    </a:lnTo>
                    <a:close/>
                    <a:moveTo>
                      <a:pt x="16" y="600"/>
                    </a:moveTo>
                    <a:lnTo>
                      <a:pt x="8" y="592"/>
                    </a:lnTo>
                    <a:lnTo>
                      <a:pt x="6648" y="592"/>
                    </a:lnTo>
                    <a:lnTo>
                      <a:pt x="6640" y="600"/>
                    </a:lnTo>
                    <a:lnTo>
                      <a:pt x="6640" y="8"/>
                    </a:lnTo>
                    <a:lnTo>
                      <a:pt x="6648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600"/>
                    </a:lnTo>
                    <a:close/>
                  </a:path>
                </a:pathLst>
              </a:custGeom>
              <a:solidFill>
                <a:srgbClr val="F0AC00"/>
              </a:solidFill>
              <a:ln w="0" cap="flat">
                <a:solidFill>
                  <a:srgbClr val="F0A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6" name="Rectangle 32"/>
              <p:cNvSpPr>
                <a:spLocks noChangeArrowheads="1"/>
              </p:cNvSpPr>
              <p:nvPr/>
            </p:nvSpPr>
            <p:spPr bwMode="auto">
              <a:xfrm>
                <a:off x="322" y="3609"/>
                <a:ext cx="240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mbria" pitchFamily="18" charset="0"/>
                    <a:cs typeface="Arial" pitchFamily="34" charset="0"/>
                  </a:rPr>
                  <a:t>Change Management &amp; Communications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7" name="Freeform 33"/>
              <p:cNvSpPr>
                <a:spLocks/>
              </p:cNvSpPr>
              <p:nvPr/>
            </p:nvSpPr>
            <p:spPr bwMode="auto">
              <a:xfrm>
                <a:off x="261" y="3765"/>
                <a:ext cx="2490" cy="411"/>
              </a:xfrm>
              <a:custGeom>
                <a:avLst/>
                <a:gdLst/>
                <a:ahLst/>
                <a:cxnLst>
                  <a:cxn ang="0">
                    <a:pos x="6640" y="140"/>
                  </a:cxn>
                  <a:cxn ang="0">
                    <a:pos x="6501" y="0"/>
                  </a:cxn>
                  <a:cxn ang="0">
                    <a:pos x="6501" y="0"/>
                  </a:cxn>
                  <a:cxn ang="0">
                    <a:pos x="6501" y="0"/>
                  </a:cxn>
                  <a:cxn ang="0">
                    <a:pos x="140" y="0"/>
                  </a:cxn>
                  <a:cxn ang="0">
                    <a:pos x="140" y="0"/>
                  </a:cxn>
                  <a:cxn ang="0">
                    <a:pos x="0" y="140"/>
                  </a:cxn>
                  <a:cxn ang="0">
                    <a:pos x="0" y="140"/>
                  </a:cxn>
                  <a:cxn ang="0">
                    <a:pos x="0" y="140"/>
                  </a:cxn>
                  <a:cxn ang="0">
                    <a:pos x="0" y="1109"/>
                  </a:cxn>
                  <a:cxn ang="0">
                    <a:pos x="0" y="1109"/>
                  </a:cxn>
                  <a:cxn ang="0">
                    <a:pos x="140" y="1248"/>
                  </a:cxn>
                  <a:cxn ang="0">
                    <a:pos x="140" y="1248"/>
                  </a:cxn>
                  <a:cxn ang="0">
                    <a:pos x="140" y="1248"/>
                  </a:cxn>
                  <a:cxn ang="0">
                    <a:pos x="6501" y="1248"/>
                  </a:cxn>
                  <a:cxn ang="0">
                    <a:pos x="6501" y="1248"/>
                  </a:cxn>
                  <a:cxn ang="0">
                    <a:pos x="6640" y="1109"/>
                  </a:cxn>
                  <a:cxn ang="0">
                    <a:pos x="6640" y="1109"/>
                  </a:cxn>
                  <a:cxn ang="0">
                    <a:pos x="6640" y="140"/>
                  </a:cxn>
                </a:cxnLst>
                <a:rect l="0" t="0" r="r" b="b"/>
                <a:pathLst>
                  <a:path w="6640" h="1248">
                    <a:moveTo>
                      <a:pt x="6640" y="140"/>
                    </a:moveTo>
                    <a:cubicBezTo>
                      <a:pt x="6640" y="63"/>
                      <a:pt x="6578" y="0"/>
                      <a:pt x="6501" y="0"/>
                    </a:cubicBezTo>
                    <a:cubicBezTo>
                      <a:pt x="6501" y="0"/>
                      <a:pt x="6501" y="0"/>
                      <a:pt x="6501" y="0"/>
                    </a:cubicBezTo>
                    <a:lnTo>
                      <a:pt x="6501" y="0"/>
                    </a:lnTo>
                    <a:lnTo>
                      <a:pt x="140" y="0"/>
                    </a:lnTo>
                    <a:lnTo>
                      <a:pt x="140" y="0"/>
                    </a:lnTo>
                    <a:cubicBezTo>
                      <a:pt x="63" y="0"/>
                      <a:pt x="0" y="63"/>
                      <a:pt x="0" y="140"/>
                    </a:cubicBezTo>
                    <a:cubicBezTo>
                      <a:pt x="0" y="140"/>
                      <a:pt x="0" y="140"/>
                      <a:pt x="0" y="140"/>
                    </a:cubicBezTo>
                    <a:lnTo>
                      <a:pt x="0" y="140"/>
                    </a:lnTo>
                    <a:lnTo>
                      <a:pt x="0" y="1109"/>
                    </a:lnTo>
                    <a:lnTo>
                      <a:pt x="0" y="1109"/>
                    </a:lnTo>
                    <a:cubicBezTo>
                      <a:pt x="0" y="1186"/>
                      <a:pt x="63" y="1248"/>
                      <a:pt x="140" y="1248"/>
                    </a:cubicBezTo>
                    <a:cubicBezTo>
                      <a:pt x="140" y="1248"/>
                      <a:pt x="140" y="1248"/>
                      <a:pt x="140" y="1248"/>
                    </a:cubicBezTo>
                    <a:lnTo>
                      <a:pt x="140" y="1248"/>
                    </a:lnTo>
                    <a:lnTo>
                      <a:pt x="6501" y="1248"/>
                    </a:lnTo>
                    <a:lnTo>
                      <a:pt x="6501" y="1248"/>
                    </a:lnTo>
                    <a:cubicBezTo>
                      <a:pt x="6578" y="1248"/>
                      <a:pt x="6640" y="1186"/>
                      <a:pt x="6640" y="1109"/>
                    </a:cubicBezTo>
                    <a:cubicBezTo>
                      <a:pt x="6640" y="1109"/>
                      <a:pt x="6640" y="1109"/>
                      <a:pt x="6640" y="1109"/>
                    </a:cubicBezTo>
                    <a:lnTo>
                      <a:pt x="6640" y="140"/>
                    </a:lnTo>
                    <a:close/>
                  </a:path>
                </a:pathLst>
              </a:custGeom>
              <a:solidFill>
                <a:srgbClr val="F2F2F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Freeform 34"/>
              <p:cNvSpPr>
                <a:spLocks noEditPoints="1"/>
              </p:cNvSpPr>
              <p:nvPr/>
            </p:nvSpPr>
            <p:spPr bwMode="auto">
              <a:xfrm>
                <a:off x="258" y="3762"/>
                <a:ext cx="2496" cy="417"/>
              </a:xfrm>
              <a:custGeom>
                <a:avLst/>
                <a:gdLst/>
                <a:ahLst/>
                <a:cxnLst>
                  <a:cxn ang="0">
                    <a:pos x="2490" y="49"/>
                  </a:cxn>
                  <a:cxn ang="0">
                    <a:pos x="2490" y="49"/>
                  </a:cxn>
                  <a:cxn ang="0">
                    <a:pos x="2486" y="32"/>
                  </a:cxn>
                  <a:cxn ang="0">
                    <a:pos x="2487" y="33"/>
                  </a:cxn>
                  <a:cxn ang="0">
                    <a:pos x="2475" y="18"/>
                  </a:cxn>
                  <a:cxn ang="0">
                    <a:pos x="2476" y="18"/>
                  </a:cxn>
                  <a:cxn ang="0">
                    <a:pos x="2460" y="8"/>
                  </a:cxn>
                  <a:cxn ang="0">
                    <a:pos x="2461" y="9"/>
                  </a:cxn>
                  <a:cxn ang="0">
                    <a:pos x="2440" y="5"/>
                  </a:cxn>
                  <a:cxn ang="0">
                    <a:pos x="2441" y="5"/>
                  </a:cxn>
                  <a:cxn ang="0">
                    <a:pos x="55" y="5"/>
                  </a:cxn>
                  <a:cxn ang="0">
                    <a:pos x="56" y="5"/>
                  </a:cxn>
                  <a:cxn ang="0">
                    <a:pos x="36" y="9"/>
                  </a:cxn>
                  <a:cxn ang="0">
                    <a:pos x="37" y="8"/>
                  </a:cxn>
                  <a:cxn ang="0">
                    <a:pos x="20" y="18"/>
                  </a:cxn>
                  <a:cxn ang="0">
                    <a:pos x="21" y="18"/>
                  </a:cxn>
                  <a:cxn ang="0">
                    <a:pos x="10" y="33"/>
                  </a:cxn>
                  <a:cxn ang="0">
                    <a:pos x="10" y="32"/>
                  </a:cxn>
                  <a:cxn ang="0">
                    <a:pos x="6" y="49"/>
                  </a:cxn>
                  <a:cxn ang="0">
                    <a:pos x="6" y="49"/>
                  </a:cxn>
                  <a:cxn ang="0">
                    <a:pos x="6" y="369"/>
                  </a:cxn>
                  <a:cxn ang="0">
                    <a:pos x="6" y="368"/>
                  </a:cxn>
                  <a:cxn ang="0">
                    <a:pos x="10" y="386"/>
                  </a:cxn>
                  <a:cxn ang="0">
                    <a:pos x="10" y="385"/>
                  </a:cxn>
                  <a:cxn ang="0">
                    <a:pos x="21" y="400"/>
                  </a:cxn>
                  <a:cxn ang="0">
                    <a:pos x="20" y="399"/>
                  </a:cxn>
                  <a:cxn ang="0">
                    <a:pos x="37" y="409"/>
                  </a:cxn>
                  <a:cxn ang="0">
                    <a:pos x="36" y="409"/>
                  </a:cxn>
                  <a:cxn ang="0">
                    <a:pos x="56" y="412"/>
                  </a:cxn>
                  <a:cxn ang="0">
                    <a:pos x="55" y="412"/>
                  </a:cxn>
                  <a:cxn ang="0">
                    <a:pos x="2441" y="412"/>
                  </a:cxn>
                  <a:cxn ang="0">
                    <a:pos x="2440" y="412"/>
                  </a:cxn>
                  <a:cxn ang="0">
                    <a:pos x="2461" y="409"/>
                  </a:cxn>
                  <a:cxn ang="0">
                    <a:pos x="2460" y="409"/>
                  </a:cxn>
                  <a:cxn ang="0">
                    <a:pos x="2476" y="399"/>
                  </a:cxn>
                  <a:cxn ang="0">
                    <a:pos x="2475" y="400"/>
                  </a:cxn>
                  <a:cxn ang="0">
                    <a:pos x="2487" y="385"/>
                  </a:cxn>
                  <a:cxn ang="0">
                    <a:pos x="2486" y="386"/>
                  </a:cxn>
                  <a:cxn ang="0">
                    <a:pos x="2490" y="368"/>
                  </a:cxn>
                  <a:cxn ang="0">
                    <a:pos x="2490" y="369"/>
                  </a:cxn>
                  <a:cxn ang="0">
                    <a:pos x="2490" y="49"/>
                  </a:cxn>
                  <a:cxn ang="0">
                    <a:pos x="2496" y="369"/>
                  </a:cxn>
                  <a:cxn ang="0">
                    <a:pos x="2492" y="388"/>
                  </a:cxn>
                  <a:cxn ang="0">
                    <a:pos x="2480" y="403"/>
                  </a:cxn>
                  <a:cxn ang="0">
                    <a:pos x="2463" y="413"/>
                  </a:cxn>
                  <a:cxn ang="0">
                    <a:pos x="2441" y="417"/>
                  </a:cxn>
                  <a:cxn ang="0">
                    <a:pos x="55" y="417"/>
                  </a:cxn>
                  <a:cxn ang="0">
                    <a:pos x="34" y="413"/>
                  </a:cxn>
                  <a:cxn ang="0">
                    <a:pos x="16" y="403"/>
                  </a:cxn>
                  <a:cxn ang="0">
                    <a:pos x="4" y="388"/>
                  </a:cxn>
                  <a:cxn ang="0">
                    <a:pos x="0" y="369"/>
                  </a:cxn>
                  <a:cxn ang="0">
                    <a:pos x="0" y="49"/>
                  </a:cxn>
                  <a:cxn ang="0">
                    <a:pos x="4" y="30"/>
                  </a:cxn>
                  <a:cxn ang="0">
                    <a:pos x="16" y="14"/>
                  </a:cxn>
                  <a:cxn ang="0">
                    <a:pos x="34" y="4"/>
                  </a:cxn>
                  <a:cxn ang="0">
                    <a:pos x="55" y="0"/>
                  </a:cxn>
                  <a:cxn ang="0">
                    <a:pos x="2441" y="0"/>
                  </a:cxn>
                  <a:cxn ang="0">
                    <a:pos x="2463" y="4"/>
                  </a:cxn>
                  <a:cxn ang="0">
                    <a:pos x="2480" y="14"/>
                  </a:cxn>
                  <a:cxn ang="0">
                    <a:pos x="2492" y="30"/>
                  </a:cxn>
                  <a:cxn ang="0">
                    <a:pos x="2496" y="49"/>
                  </a:cxn>
                  <a:cxn ang="0">
                    <a:pos x="2496" y="369"/>
                  </a:cxn>
                </a:cxnLst>
                <a:rect l="0" t="0" r="r" b="b"/>
                <a:pathLst>
                  <a:path w="2496" h="417">
                    <a:moveTo>
                      <a:pt x="2490" y="49"/>
                    </a:moveTo>
                    <a:lnTo>
                      <a:pt x="2490" y="49"/>
                    </a:lnTo>
                    <a:lnTo>
                      <a:pt x="2486" y="32"/>
                    </a:lnTo>
                    <a:lnTo>
                      <a:pt x="2487" y="33"/>
                    </a:lnTo>
                    <a:lnTo>
                      <a:pt x="2475" y="18"/>
                    </a:lnTo>
                    <a:lnTo>
                      <a:pt x="2476" y="18"/>
                    </a:lnTo>
                    <a:lnTo>
                      <a:pt x="2460" y="8"/>
                    </a:lnTo>
                    <a:lnTo>
                      <a:pt x="2461" y="9"/>
                    </a:lnTo>
                    <a:lnTo>
                      <a:pt x="2440" y="5"/>
                    </a:lnTo>
                    <a:lnTo>
                      <a:pt x="2441" y="5"/>
                    </a:lnTo>
                    <a:lnTo>
                      <a:pt x="55" y="5"/>
                    </a:lnTo>
                    <a:lnTo>
                      <a:pt x="56" y="5"/>
                    </a:lnTo>
                    <a:lnTo>
                      <a:pt x="36" y="9"/>
                    </a:lnTo>
                    <a:lnTo>
                      <a:pt x="37" y="8"/>
                    </a:lnTo>
                    <a:lnTo>
                      <a:pt x="20" y="18"/>
                    </a:lnTo>
                    <a:lnTo>
                      <a:pt x="21" y="18"/>
                    </a:lnTo>
                    <a:lnTo>
                      <a:pt x="10" y="33"/>
                    </a:lnTo>
                    <a:lnTo>
                      <a:pt x="10" y="32"/>
                    </a:lnTo>
                    <a:lnTo>
                      <a:pt x="6" y="49"/>
                    </a:lnTo>
                    <a:lnTo>
                      <a:pt x="6" y="49"/>
                    </a:lnTo>
                    <a:lnTo>
                      <a:pt x="6" y="369"/>
                    </a:lnTo>
                    <a:lnTo>
                      <a:pt x="6" y="368"/>
                    </a:lnTo>
                    <a:lnTo>
                      <a:pt x="10" y="386"/>
                    </a:lnTo>
                    <a:lnTo>
                      <a:pt x="10" y="385"/>
                    </a:lnTo>
                    <a:lnTo>
                      <a:pt x="21" y="400"/>
                    </a:lnTo>
                    <a:lnTo>
                      <a:pt x="20" y="399"/>
                    </a:lnTo>
                    <a:lnTo>
                      <a:pt x="37" y="409"/>
                    </a:lnTo>
                    <a:lnTo>
                      <a:pt x="36" y="409"/>
                    </a:lnTo>
                    <a:lnTo>
                      <a:pt x="56" y="412"/>
                    </a:lnTo>
                    <a:lnTo>
                      <a:pt x="55" y="412"/>
                    </a:lnTo>
                    <a:lnTo>
                      <a:pt x="2441" y="412"/>
                    </a:lnTo>
                    <a:lnTo>
                      <a:pt x="2440" y="412"/>
                    </a:lnTo>
                    <a:lnTo>
                      <a:pt x="2461" y="409"/>
                    </a:lnTo>
                    <a:lnTo>
                      <a:pt x="2460" y="409"/>
                    </a:lnTo>
                    <a:lnTo>
                      <a:pt x="2476" y="399"/>
                    </a:lnTo>
                    <a:lnTo>
                      <a:pt x="2475" y="400"/>
                    </a:lnTo>
                    <a:lnTo>
                      <a:pt x="2487" y="385"/>
                    </a:lnTo>
                    <a:lnTo>
                      <a:pt x="2486" y="386"/>
                    </a:lnTo>
                    <a:lnTo>
                      <a:pt x="2490" y="368"/>
                    </a:lnTo>
                    <a:lnTo>
                      <a:pt x="2490" y="369"/>
                    </a:lnTo>
                    <a:lnTo>
                      <a:pt x="2490" y="49"/>
                    </a:lnTo>
                    <a:close/>
                    <a:moveTo>
                      <a:pt x="2496" y="369"/>
                    </a:moveTo>
                    <a:lnTo>
                      <a:pt x="2492" y="388"/>
                    </a:lnTo>
                    <a:lnTo>
                      <a:pt x="2480" y="403"/>
                    </a:lnTo>
                    <a:lnTo>
                      <a:pt x="2463" y="413"/>
                    </a:lnTo>
                    <a:lnTo>
                      <a:pt x="2441" y="417"/>
                    </a:lnTo>
                    <a:lnTo>
                      <a:pt x="55" y="417"/>
                    </a:lnTo>
                    <a:lnTo>
                      <a:pt x="34" y="413"/>
                    </a:lnTo>
                    <a:lnTo>
                      <a:pt x="16" y="403"/>
                    </a:lnTo>
                    <a:lnTo>
                      <a:pt x="4" y="388"/>
                    </a:lnTo>
                    <a:lnTo>
                      <a:pt x="0" y="369"/>
                    </a:lnTo>
                    <a:lnTo>
                      <a:pt x="0" y="49"/>
                    </a:lnTo>
                    <a:lnTo>
                      <a:pt x="4" y="30"/>
                    </a:lnTo>
                    <a:lnTo>
                      <a:pt x="16" y="14"/>
                    </a:lnTo>
                    <a:lnTo>
                      <a:pt x="34" y="4"/>
                    </a:lnTo>
                    <a:lnTo>
                      <a:pt x="55" y="0"/>
                    </a:lnTo>
                    <a:lnTo>
                      <a:pt x="2441" y="0"/>
                    </a:lnTo>
                    <a:lnTo>
                      <a:pt x="2463" y="4"/>
                    </a:lnTo>
                    <a:lnTo>
                      <a:pt x="2480" y="14"/>
                    </a:lnTo>
                    <a:lnTo>
                      <a:pt x="2492" y="30"/>
                    </a:lnTo>
                    <a:lnTo>
                      <a:pt x="2496" y="49"/>
                    </a:lnTo>
                    <a:lnTo>
                      <a:pt x="2496" y="369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255" y="3749"/>
                <a:ext cx="2484" cy="4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255" y="3749"/>
                <a:ext cx="2484" cy="4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2769" y="960"/>
                <a:ext cx="258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769" y="960"/>
                <a:ext cx="258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805" y="981"/>
                <a:ext cx="180" cy="159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0" y="32"/>
                  </a:cxn>
                  <a:cxn ang="0">
                    <a:pos x="90" y="0"/>
                  </a:cxn>
                  <a:cxn ang="0">
                    <a:pos x="180" y="79"/>
                  </a:cxn>
                  <a:cxn ang="0">
                    <a:pos x="90" y="159"/>
                  </a:cxn>
                  <a:cxn ang="0">
                    <a:pos x="90" y="127"/>
                  </a:cxn>
                  <a:cxn ang="0">
                    <a:pos x="0" y="127"/>
                  </a:cxn>
                  <a:cxn ang="0">
                    <a:pos x="0" y="32"/>
                  </a:cxn>
                </a:cxnLst>
                <a:rect l="0" t="0" r="r" b="b"/>
                <a:pathLst>
                  <a:path w="180" h="159">
                    <a:moveTo>
                      <a:pt x="0" y="32"/>
                    </a:moveTo>
                    <a:lnTo>
                      <a:pt x="90" y="32"/>
                    </a:lnTo>
                    <a:lnTo>
                      <a:pt x="90" y="0"/>
                    </a:lnTo>
                    <a:lnTo>
                      <a:pt x="180" y="79"/>
                    </a:lnTo>
                    <a:lnTo>
                      <a:pt x="90" y="159"/>
                    </a:lnTo>
                    <a:lnTo>
                      <a:pt x="90" y="127"/>
                    </a:lnTo>
                    <a:lnTo>
                      <a:pt x="0" y="127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4" name="Freeform 40"/>
              <p:cNvSpPr>
                <a:spLocks noEditPoints="1"/>
              </p:cNvSpPr>
              <p:nvPr/>
            </p:nvSpPr>
            <p:spPr bwMode="auto">
              <a:xfrm>
                <a:off x="2802" y="975"/>
                <a:ext cx="187" cy="171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93" y="35"/>
                  </a:cxn>
                  <a:cxn ang="0">
                    <a:pos x="90" y="38"/>
                  </a:cxn>
                  <a:cxn ang="0">
                    <a:pos x="90" y="0"/>
                  </a:cxn>
                  <a:cxn ang="0">
                    <a:pos x="187" y="85"/>
                  </a:cxn>
                  <a:cxn ang="0">
                    <a:pos x="90" y="171"/>
                  </a:cxn>
                  <a:cxn ang="0">
                    <a:pos x="90" y="133"/>
                  </a:cxn>
                  <a:cxn ang="0">
                    <a:pos x="93" y="136"/>
                  </a:cxn>
                  <a:cxn ang="0">
                    <a:pos x="0" y="136"/>
                  </a:cxn>
                  <a:cxn ang="0">
                    <a:pos x="0" y="35"/>
                  </a:cxn>
                  <a:cxn ang="0">
                    <a:pos x="6" y="133"/>
                  </a:cxn>
                  <a:cxn ang="0">
                    <a:pos x="3" y="130"/>
                  </a:cxn>
                  <a:cxn ang="0">
                    <a:pos x="96" y="130"/>
                  </a:cxn>
                  <a:cxn ang="0">
                    <a:pos x="96" y="165"/>
                  </a:cxn>
                  <a:cxn ang="0">
                    <a:pos x="91" y="163"/>
                  </a:cxn>
                  <a:cxn ang="0">
                    <a:pos x="181" y="84"/>
                  </a:cxn>
                  <a:cxn ang="0">
                    <a:pos x="181" y="87"/>
                  </a:cxn>
                  <a:cxn ang="0">
                    <a:pos x="91" y="8"/>
                  </a:cxn>
                  <a:cxn ang="0">
                    <a:pos x="96" y="6"/>
                  </a:cxn>
                  <a:cxn ang="0">
                    <a:pos x="96" y="40"/>
                  </a:cxn>
                  <a:cxn ang="0">
                    <a:pos x="3" y="40"/>
                  </a:cxn>
                  <a:cxn ang="0">
                    <a:pos x="6" y="38"/>
                  </a:cxn>
                  <a:cxn ang="0">
                    <a:pos x="6" y="133"/>
                  </a:cxn>
                </a:cxnLst>
                <a:rect l="0" t="0" r="r" b="b"/>
                <a:pathLst>
                  <a:path w="187" h="171">
                    <a:moveTo>
                      <a:pt x="0" y="35"/>
                    </a:moveTo>
                    <a:lnTo>
                      <a:pt x="93" y="35"/>
                    </a:lnTo>
                    <a:lnTo>
                      <a:pt x="90" y="38"/>
                    </a:lnTo>
                    <a:lnTo>
                      <a:pt x="90" y="0"/>
                    </a:lnTo>
                    <a:lnTo>
                      <a:pt x="187" y="85"/>
                    </a:lnTo>
                    <a:lnTo>
                      <a:pt x="90" y="171"/>
                    </a:lnTo>
                    <a:lnTo>
                      <a:pt x="90" y="133"/>
                    </a:lnTo>
                    <a:lnTo>
                      <a:pt x="93" y="136"/>
                    </a:lnTo>
                    <a:lnTo>
                      <a:pt x="0" y="136"/>
                    </a:lnTo>
                    <a:lnTo>
                      <a:pt x="0" y="35"/>
                    </a:lnTo>
                    <a:close/>
                    <a:moveTo>
                      <a:pt x="6" y="133"/>
                    </a:moveTo>
                    <a:lnTo>
                      <a:pt x="3" y="130"/>
                    </a:lnTo>
                    <a:lnTo>
                      <a:pt x="96" y="130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181" y="84"/>
                    </a:lnTo>
                    <a:lnTo>
                      <a:pt x="181" y="87"/>
                    </a:lnTo>
                    <a:lnTo>
                      <a:pt x="91" y="8"/>
                    </a:lnTo>
                    <a:lnTo>
                      <a:pt x="96" y="6"/>
                    </a:lnTo>
                    <a:lnTo>
                      <a:pt x="96" y="40"/>
                    </a:lnTo>
                    <a:lnTo>
                      <a:pt x="3" y="40"/>
                    </a:lnTo>
                    <a:lnTo>
                      <a:pt x="6" y="38"/>
                    </a:lnTo>
                    <a:lnTo>
                      <a:pt x="6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65" name="Picture 41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769" y="1879"/>
                <a:ext cx="258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6" name="Picture 42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2769" y="1879"/>
                <a:ext cx="258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67" name="Freeform 43"/>
              <p:cNvSpPr>
                <a:spLocks/>
              </p:cNvSpPr>
              <p:nvPr/>
            </p:nvSpPr>
            <p:spPr bwMode="auto">
              <a:xfrm>
                <a:off x="2805" y="1900"/>
                <a:ext cx="180" cy="159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0" y="32"/>
                  </a:cxn>
                  <a:cxn ang="0">
                    <a:pos x="90" y="0"/>
                  </a:cxn>
                  <a:cxn ang="0">
                    <a:pos x="180" y="79"/>
                  </a:cxn>
                  <a:cxn ang="0">
                    <a:pos x="90" y="159"/>
                  </a:cxn>
                  <a:cxn ang="0">
                    <a:pos x="90" y="127"/>
                  </a:cxn>
                  <a:cxn ang="0">
                    <a:pos x="0" y="127"/>
                  </a:cxn>
                  <a:cxn ang="0">
                    <a:pos x="0" y="32"/>
                  </a:cxn>
                </a:cxnLst>
                <a:rect l="0" t="0" r="r" b="b"/>
                <a:pathLst>
                  <a:path w="180" h="159">
                    <a:moveTo>
                      <a:pt x="0" y="32"/>
                    </a:moveTo>
                    <a:lnTo>
                      <a:pt x="90" y="32"/>
                    </a:lnTo>
                    <a:lnTo>
                      <a:pt x="90" y="0"/>
                    </a:lnTo>
                    <a:lnTo>
                      <a:pt x="180" y="79"/>
                    </a:lnTo>
                    <a:lnTo>
                      <a:pt x="90" y="159"/>
                    </a:lnTo>
                    <a:lnTo>
                      <a:pt x="90" y="127"/>
                    </a:lnTo>
                    <a:lnTo>
                      <a:pt x="0" y="127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8" name="Freeform 44"/>
              <p:cNvSpPr>
                <a:spLocks noEditPoints="1"/>
              </p:cNvSpPr>
              <p:nvPr/>
            </p:nvSpPr>
            <p:spPr bwMode="auto">
              <a:xfrm>
                <a:off x="2802" y="1894"/>
                <a:ext cx="187" cy="171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93" y="35"/>
                  </a:cxn>
                  <a:cxn ang="0">
                    <a:pos x="90" y="38"/>
                  </a:cxn>
                  <a:cxn ang="0">
                    <a:pos x="90" y="0"/>
                  </a:cxn>
                  <a:cxn ang="0">
                    <a:pos x="187" y="85"/>
                  </a:cxn>
                  <a:cxn ang="0">
                    <a:pos x="90" y="171"/>
                  </a:cxn>
                  <a:cxn ang="0">
                    <a:pos x="90" y="133"/>
                  </a:cxn>
                  <a:cxn ang="0">
                    <a:pos x="93" y="136"/>
                  </a:cxn>
                  <a:cxn ang="0">
                    <a:pos x="0" y="136"/>
                  </a:cxn>
                  <a:cxn ang="0">
                    <a:pos x="0" y="35"/>
                  </a:cxn>
                  <a:cxn ang="0">
                    <a:pos x="6" y="133"/>
                  </a:cxn>
                  <a:cxn ang="0">
                    <a:pos x="3" y="130"/>
                  </a:cxn>
                  <a:cxn ang="0">
                    <a:pos x="96" y="130"/>
                  </a:cxn>
                  <a:cxn ang="0">
                    <a:pos x="96" y="165"/>
                  </a:cxn>
                  <a:cxn ang="0">
                    <a:pos x="91" y="163"/>
                  </a:cxn>
                  <a:cxn ang="0">
                    <a:pos x="181" y="84"/>
                  </a:cxn>
                  <a:cxn ang="0">
                    <a:pos x="181" y="87"/>
                  </a:cxn>
                  <a:cxn ang="0">
                    <a:pos x="91" y="8"/>
                  </a:cxn>
                  <a:cxn ang="0">
                    <a:pos x="96" y="6"/>
                  </a:cxn>
                  <a:cxn ang="0">
                    <a:pos x="96" y="40"/>
                  </a:cxn>
                  <a:cxn ang="0">
                    <a:pos x="3" y="40"/>
                  </a:cxn>
                  <a:cxn ang="0">
                    <a:pos x="6" y="38"/>
                  </a:cxn>
                  <a:cxn ang="0">
                    <a:pos x="6" y="133"/>
                  </a:cxn>
                </a:cxnLst>
                <a:rect l="0" t="0" r="r" b="b"/>
                <a:pathLst>
                  <a:path w="187" h="171">
                    <a:moveTo>
                      <a:pt x="0" y="35"/>
                    </a:moveTo>
                    <a:lnTo>
                      <a:pt x="93" y="35"/>
                    </a:lnTo>
                    <a:lnTo>
                      <a:pt x="90" y="38"/>
                    </a:lnTo>
                    <a:lnTo>
                      <a:pt x="90" y="0"/>
                    </a:lnTo>
                    <a:lnTo>
                      <a:pt x="187" y="85"/>
                    </a:lnTo>
                    <a:lnTo>
                      <a:pt x="90" y="171"/>
                    </a:lnTo>
                    <a:lnTo>
                      <a:pt x="90" y="133"/>
                    </a:lnTo>
                    <a:lnTo>
                      <a:pt x="93" y="136"/>
                    </a:lnTo>
                    <a:lnTo>
                      <a:pt x="0" y="136"/>
                    </a:lnTo>
                    <a:lnTo>
                      <a:pt x="0" y="35"/>
                    </a:lnTo>
                    <a:close/>
                    <a:moveTo>
                      <a:pt x="6" y="133"/>
                    </a:moveTo>
                    <a:lnTo>
                      <a:pt x="3" y="130"/>
                    </a:lnTo>
                    <a:lnTo>
                      <a:pt x="96" y="130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181" y="84"/>
                    </a:lnTo>
                    <a:lnTo>
                      <a:pt x="181" y="87"/>
                    </a:lnTo>
                    <a:lnTo>
                      <a:pt x="91" y="8"/>
                    </a:lnTo>
                    <a:lnTo>
                      <a:pt x="96" y="6"/>
                    </a:lnTo>
                    <a:lnTo>
                      <a:pt x="96" y="40"/>
                    </a:lnTo>
                    <a:lnTo>
                      <a:pt x="3" y="40"/>
                    </a:lnTo>
                    <a:lnTo>
                      <a:pt x="6" y="38"/>
                    </a:lnTo>
                    <a:lnTo>
                      <a:pt x="6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69" name="Picture 45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2769" y="2677"/>
                <a:ext cx="25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70" name="Picture 46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2769" y="2677"/>
                <a:ext cx="258" cy="2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1" name="Freeform 47"/>
              <p:cNvSpPr>
                <a:spLocks/>
              </p:cNvSpPr>
              <p:nvPr/>
            </p:nvSpPr>
            <p:spPr bwMode="auto">
              <a:xfrm>
                <a:off x="2805" y="2698"/>
                <a:ext cx="180" cy="163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90" y="33"/>
                  </a:cxn>
                  <a:cxn ang="0">
                    <a:pos x="90" y="0"/>
                  </a:cxn>
                  <a:cxn ang="0">
                    <a:pos x="180" y="81"/>
                  </a:cxn>
                  <a:cxn ang="0">
                    <a:pos x="90" y="163"/>
                  </a:cxn>
                  <a:cxn ang="0">
                    <a:pos x="90" y="131"/>
                  </a:cxn>
                  <a:cxn ang="0">
                    <a:pos x="0" y="131"/>
                  </a:cxn>
                  <a:cxn ang="0">
                    <a:pos x="0" y="33"/>
                  </a:cxn>
                </a:cxnLst>
                <a:rect l="0" t="0" r="r" b="b"/>
                <a:pathLst>
                  <a:path w="180" h="163">
                    <a:moveTo>
                      <a:pt x="0" y="33"/>
                    </a:moveTo>
                    <a:lnTo>
                      <a:pt x="90" y="33"/>
                    </a:lnTo>
                    <a:lnTo>
                      <a:pt x="90" y="0"/>
                    </a:lnTo>
                    <a:lnTo>
                      <a:pt x="180" y="81"/>
                    </a:lnTo>
                    <a:lnTo>
                      <a:pt x="90" y="163"/>
                    </a:lnTo>
                    <a:lnTo>
                      <a:pt x="90" y="131"/>
                    </a:lnTo>
                    <a:lnTo>
                      <a:pt x="0" y="131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2" name="Freeform 48"/>
              <p:cNvSpPr>
                <a:spLocks noEditPoints="1"/>
              </p:cNvSpPr>
              <p:nvPr/>
            </p:nvSpPr>
            <p:spPr bwMode="auto">
              <a:xfrm>
                <a:off x="2802" y="2691"/>
                <a:ext cx="187" cy="177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93" y="37"/>
                  </a:cxn>
                  <a:cxn ang="0">
                    <a:pos x="90" y="40"/>
                  </a:cxn>
                  <a:cxn ang="0">
                    <a:pos x="90" y="0"/>
                  </a:cxn>
                  <a:cxn ang="0">
                    <a:pos x="187" y="88"/>
                  </a:cxn>
                  <a:cxn ang="0">
                    <a:pos x="90" y="177"/>
                  </a:cxn>
                  <a:cxn ang="0">
                    <a:pos x="90" y="138"/>
                  </a:cxn>
                  <a:cxn ang="0">
                    <a:pos x="93" y="140"/>
                  </a:cxn>
                  <a:cxn ang="0">
                    <a:pos x="0" y="140"/>
                  </a:cxn>
                  <a:cxn ang="0">
                    <a:pos x="0" y="37"/>
                  </a:cxn>
                  <a:cxn ang="0">
                    <a:pos x="6" y="138"/>
                  </a:cxn>
                  <a:cxn ang="0">
                    <a:pos x="3" y="135"/>
                  </a:cxn>
                  <a:cxn ang="0">
                    <a:pos x="96" y="135"/>
                  </a:cxn>
                  <a:cxn ang="0">
                    <a:pos x="96" y="170"/>
                  </a:cxn>
                  <a:cxn ang="0">
                    <a:pos x="91" y="169"/>
                  </a:cxn>
                  <a:cxn ang="0">
                    <a:pos x="181" y="87"/>
                  </a:cxn>
                  <a:cxn ang="0">
                    <a:pos x="181" y="90"/>
                  </a:cxn>
                  <a:cxn ang="0">
                    <a:pos x="91" y="9"/>
                  </a:cxn>
                  <a:cxn ang="0">
                    <a:pos x="96" y="7"/>
                  </a:cxn>
                  <a:cxn ang="0">
                    <a:pos x="96" y="42"/>
                  </a:cxn>
                  <a:cxn ang="0">
                    <a:pos x="3" y="42"/>
                  </a:cxn>
                  <a:cxn ang="0">
                    <a:pos x="6" y="40"/>
                  </a:cxn>
                  <a:cxn ang="0">
                    <a:pos x="6" y="138"/>
                  </a:cxn>
                </a:cxnLst>
                <a:rect l="0" t="0" r="r" b="b"/>
                <a:pathLst>
                  <a:path w="187" h="177">
                    <a:moveTo>
                      <a:pt x="0" y="37"/>
                    </a:moveTo>
                    <a:lnTo>
                      <a:pt x="93" y="37"/>
                    </a:lnTo>
                    <a:lnTo>
                      <a:pt x="90" y="40"/>
                    </a:lnTo>
                    <a:lnTo>
                      <a:pt x="90" y="0"/>
                    </a:lnTo>
                    <a:lnTo>
                      <a:pt x="187" y="88"/>
                    </a:lnTo>
                    <a:lnTo>
                      <a:pt x="90" y="177"/>
                    </a:lnTo>
                    <a:lnTo>
                      <a:pt x="90" y="138"/>
                    </a:lnTo>
                    <a:lnTo>
                      <a:pt x="93" y="140"/>
                    </a:lnTo>
                    <a:lnTo>
                      <a:pt x="0" y="140"/>
                    </a:lnTo>
                    <a:lnTo>
                      <a:pt x="0" y="37"/>
                    </a:lnTo>
                    <a:close/>
                    <a:moveTo>
                      <a:pt x="6" y="138"/>
                    </a:moveTo>
                    <a:lnTo>
                      <a:pt x="3" y="135"/>
                    </a:lnTo>
                    <a:lnTo>
                      <a:pt x="96" y="135"/>
                    </a:lnTo>
                    <a:lnTo>
                      <a:pt x="96" y="170"/>
                    </a:lnTo>
                    <a:lnTo>
                      <a:pt x="91" y="169"/>
                    </a:lnTo>
                    <a:lnTo>
                      <a:pt x="181" y="87"/>
                    </a:lnTo>
                    <a:lnTo>
                      <a:pt x="181" y="90"/>
                    </a:lnTo>
                    <a:lnTo>
                      <a:pt x="91" y="9"/>
                    </a:lnTo>
                    <a:lnTo>
                      <a:pt x="96" y="7"/>
                    </a:lnTo>
                    <a:lnTo>
                      <a:pt x="96" y="42"/>
                    </a:lnTo>
                    <a:lnTo>
                      <a:pt x="3" y="42"/>
                    </a:lnTo>
                    <a:lnTo>
                      <a:pt x="6" y="40"/>
                    </a:lnTo>
                    <a:lnTo>
                      <a:pt x="6" y="13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73" name="Picture 49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2769" y="3559"/>
                <a:ext cx="258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74" name="Picture 50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2769" y="3559"/>
                <a:ext cx="258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75" name="Freeform 51"/>
              <p:cNvSpPr>
                <a:spLocks/>
              </p:cNvSpPr>
              <p:nvPr/>
            </p:nvSpPr>
            <p:spPr bwMode="auto">
              <a:xfrm>
                <a:off x="2805" y="3580"/>
                <a:ext cx="180" cy="158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90" y="31"/>
                  </a:cxn>
                  <a:cxn ang="0">
                    <a:pos x="90" y="0"/>
                  </a:cxn>
                  <a:cxn ang="0">
                    <a:pos x="180" y="79"/>
                  </a:cxn>
                  <a:cxn ang="0">
                    <a:pos x="90" y="158"/>
                  </a:cxn>
                  <a:cxn ang="0">
                    <a:pos x="90" y="126"/>
                  </a:cxn>
                  <a:cxn ang="0">
                    <a:pos x="0" y="126"/>
                  </a:cxn>
                  <a:cxn ang="0">
                    <a:pos x="0" y="31"/>
                  </a:cxn>
                </a:cxnLst>
                <a:rect l="0" t="0" r="r" b="b"/>
                <a:pathLst>
                  <a:path w="180" h="158">
                    <a:moveTo>
                      <a:pt x="0" y="31"/>
                    </a:moveTo>
                    <a:lnTo>
                      <a:pt x="90" y="31"/>
                    </a:lnTo>
                    <a:lnTo>
                      <a:pt x="90" y="0"/>
                    </a:lnTo>
                    <a:lnTo>
                      <a:pt x="180" y="79"/>
                    </a:lnTo>
                    <a:lnTo>
                      <a:pt x="90" y="158"/>
                    </a:lnTo>
                    <a:lnTo>
                      <a:pt x="90" y="126"/>
                    </a:lnTo>
                    <a:lnTo>
                      <a:pt x="0" y="126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6" name="Freeform 52"/>
              <p:cNvSpPr>
                <a:spLocks noEditPoints="1"/>
              </p:cNvSpPr>
              <p:nvPr/>
            </p:nvSpPr>
            <p:spPr bwMode="auto">
              <a:xfrm>
                <a:off x="2802" y="3573"/>
                <a:ext cx="187" cy="172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93" y="36"/>
                  </a:cxn>
                  <a:cxn ang="0">
                    <a:pos x="90" y="38"/>
                  </a:cxn>
                  <a:cxn ang="0">
                    <a:pos x="90" y="0"/>
                  </a:cxn>
                  <a:cxn ang="0">
                    <a:pos x="187" y="86"/>
                  </a:cxn>
                  <a:cxn ang="0">
                    <a:pos x="90" y="172"/>
                  </a:cxn>
                  <a:cxn ang="0">
                    <a:pos x="90" y="133"/>
                  </a:cxn>
                  <a:cxn ang="0">
                    <a:pos x="93" y="136"/>
                  </a:cxn>
                  <a:cxn ang="0">
                    <a:pos x="0" y="136"/>
                  </a:cxn>
                  <a:cxn ang="0">
                    <a:pos x="0" y="36"/>
                  </a:cxn>
                  <a:cxn ang="0">
                    <a:pos x="6" y="133"/>
                  </a:cxn>
                  <a:cxn ang="0">
                    <a:pos x="3" y="131"/>
                  </a:cxn>
                  <a:cxn ang="0">
                    <a:pos x="96" y="131"/>
                  </a:cxn>
                  <a:cxn ang="0">
                    <a:pos x="96" y="165"/>
                  </a:cxn>
                  <a:cxn ang="0">
                    <a:pos x="91" y="163"/>
                  </a:cxn>
                  <a:cxn ang="0">
                    <a:pos x="181" y="84"/>
                  </a:cxn>
                  <a:cxn ang="0">
                    <a:pos x="181" y="88"/>
                  </a:cxn>
                  <a:cxn ang="0">
                    <a:pos x="91" y="9"/>
                  </a:cxn>
                  <a:cxn ang="0">
                    <a:pos x="96" y="7"/>
                  </a:cxn>
                  <a:cxn ang="0">
                    <a:pos x="96" y="41"/>
                  </a:cxn>
                  <a:cxn ang="0">
                    <a:pos x="3" y="41"/>
                  </a:cxn>
                  <a:cxn ang="0">
                    <a:pos x="6" y="38"/>
                  </a:cxn>
                  <a:cxn ang="0">
                    <a:pos x="6" y="133"/>
                  </a:cxn>
                </a:cxnLst>
                <a:rect l="0" t="0" r="r" b="b"/>
                <a:pathLst>
                  <a:path w="187" h="172">
                    <a:moveTo>
                      <a:pt x="0" y="36"/>
                    </a:moveTo>
                    <a:lnTo>
                      <a:pt x="93" y="36"/>
                    </a:lnTo>
                    <a:lnTo>
                      <a:pt x="90" y="38"/>
                    </a:lnTo>
                    <a:lnTo>
                      <a:pt x="90" y="0"/>
                    </a:lnTo>
                    <a:lnTo>
                      <a:pt x="187" y="86"/>
                    </a:lnTo>
                    <a:lnTo>
                      <a:pt x="90" y="172"/>
                    </a:lnTo>
                    <a:lnTo>
                      <a:pt x="90" y="133"/>
                    </a:lnTo>
                    <a:lnTo>
                      <a:pt x="93" y="136"/>
                    </a:lnTo>
                    <a:lnTo>
                      <a:pt x="0" y="136"/>
                    </a:lnTo>
                    <a:lnTo>
                      <a:pt x="0" y="36"/>
                    </a:lnTo>
                    <a:close/>
                    <a:moveTo>
                      <a:pt x="6" y="133"/>
                    </a:moveTo>
                    <a:lnTo>
                      <a:pt x="3" y="131"/>
                    </a:lnTo>
                    <a:lnTo>
                      <a:pt x="96" y="131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181" y="84"/>
                    </a:lnTo>
                    <a:lnTo>
                      <a:pt x="181" y="88"/>
                    </a:lnTo>
                    <a:lnTo>
                      <a:pt x="91" y="9"/>
                    </a:lnTo>
                    <a:lnTo>
                      <a:pt x="96" y="7"/>
                    </a:lnTo>
                    <a:lnTo>
                      <a:pt x="96" y="41"/>
                    </a:lnTo>
                    <a:lnTo>
                      <a:pt x="3" y="41"/>
                    </a:lnTo>
                    <a:lnTo>
                      <a:pt x="6" y="38"/>
                    </a:lnTo>
                    <a:lnTo>
                      <a:pt x="6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7" name="Rectangle 53"/>
              <p:cNvSpPr>
                <a:spLocks noChangeArrowheads="1"/>
              </p:cNvSpPr>
              <p:nvPr/>
            </p:nvSpPr>
            <p:spPr bwMode="auto">
              <a:xfrm>
                <a:off x="39" y="981"/>
                <a:ext cx="6" cy="3195"/>
              </a:xfrm>
              <a:prstGeom prst="rect">
                <a:avLst/>
              </a:prstGeom>
              <a:solidFill>
                <a:srgbClr val="FFB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8" name="Rectangle 54"/>
              <p:cNvSpPr>
                <a:spLocks noChangeArrowheads="1"/>
              </p:cNvSpPr>
              <p:nvPr/>
            </p:nvSpPr>
            <p:spPr bwMode="auto">
              <a:xfrm>
                <a:off x="45" y="981"/>
                <a:ext cx="12" cy="3195"/>
              </a:xfrm>
              <a:prstGeom prst="rect">
                <a:avLst/>
              </a:prstGeom>
              <a:solidFill>
                <a:srgbClr val="FFB9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9" name="Rectangle 55"/>
              <p:cNvSpPr>
                <a:spLocks noChangeArrowheads="1"/>
              </p:cNvSpPr>
              <p:nvPr/>
            </p:nvSpPr>
            <p:spPr bwMode="auto">
              <a:xfrm>
                <a:off x="57" y="981"/>
                <a:ext cx="12" cy="3195"/>
              </a:xfrm>
              <a:prstGeom prst="rect">
                <a:avLst/>
              </a:prstGeom>
              <a:solidFill>
                <a:srgbClr val="FFB8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0" name="Rectangle 56"/>
              <p:cNvSpPr>
                <a:spLocks noChangeArrowheads="1"/>
              </p:cNvSpPr>
              <p:nvPr/>
            </p:nvSpPr>
            <p:spPr bwMode="auto">
              <a:xfrm>
                <a:off x="69" y="981"/>
                <a:ext cx="6" cy="3195"/>
              </a:xfrm>
              <a:prstGeom prst="rect">
                <a:avLst/>
              </a:prstGeom>
              <a:solidFill>
                <a:srgbClr val="FFB7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1" name="Rectangle 57"/>
              <p:cNvSpPr>
                <a:spLocks noChangeArrowheads="1"/>
              </p:cNvSpPr>
              <p:nvPr/>
            </p:nvSpPr>
            <p:spPr bwMode="auto">
              <a:xfrm>
                <a:off x="75" y="981"/>
                <a:ext cx="6" cy="3195"/>
              </a:xfrm>
              <a:prstGeom prst="rect">
                <a:avLst/>
              </a:prstGeom>
              <a:solidFill>
                <a:srgbClr val="FEB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2" name="Rectangle 58"/>
              <p:cNvSpPr>
                <a:spLocks noChangeArrowheads="1"/>
              </p:cNvSpPr>
              <p:nvPr/>
            </p:nvSpPr>
            <p:spPr bwMode="auto">
              <a:xfrm>
                <a:off x="81" y="981"/>
                <a:ext cx="6" cy="3195"/>
              </a:xfrm>
              <a:prstGeom prst="rect">
                <a:avLst/>
              </a:prstGeom>
              <a:solidFill>
                <a:srgbClr val="FCB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3" name="Rectangle 59"/>
              <p:cNvSpPr>
                <a:spLocks noChangeArrowheads="1"/>
              </p:cNvSpPr>
              <p:nvPr/>
            </p:nvSpPr>
            <p:spPr bwMode="auto">
              <a:xfrm>
                <a:off x="87" y="981"/>
                <a:ext cx="6" cy="3195"/>
              </a:xfrm>
              <a:prstGeom prst="rect">
                <a:avLst/>
              </a:prstGeom>
              <a:solidFill>
                <a:srgbClr val="FBB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84" name="Picture 60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87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5" name="Rectangle 61"/>
              <p:cNvSpPr>
                <a:spLocks noChangeArrowheads="1"/>
              </p:cNvSpPr>
              <p:nvPr/>
            </p:nvSpPr>
            <p:spPr bwMode="auto">
              <a:xfrm>
                <a:off x="87" y="981"/>
                <a:ext cx="6" cy="3195"/>
              </a:xfrm>
              <a:prstGeom prst="rect">
                <a:avLst/>
              </a:prstGeom>
              <a:solidFill>
                <a:srgbClr val="FBB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6" name="Rectangle 62"/>
              <p:cNvSpPr>
                <a:spLocks noChangeArrowheads="1"/>
              </p:cNvSpPr>
              <p:nvPr/>
            </p:nvSpPr>
            <p:spPr bwMode="auto">
              <a:xfrm>
                <a:off x="93" y="981"/>
                <a:ext cx="6" cy="3195"/>
              </a:xfrm>
              <a:prstGeom prst="rect">
                <a:avLst/>
              </a:prstGeom>
              <a:solidFill>
                <a:srgbClr val="F9B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87" name="Picture 6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93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8" name="Rectangle 64"/>
              <p:cNvSpPr>
                <a:spLocks noChangeArrowheads="1"/>
              </p:cNvSpPr>
              <p:nvPr/>
            </p:nvSpPr>
            <p:spPr bwMode="auto">
              <a:xfrm>
                <a:off x="93" y="981"/>
                <a:ext cx="6" cy="3195"/>
              </a:xfrm>
              <a:prstGeom prst="rect">
                <a:avLst/>
              </a:prstGeom>
              <a:solidFill>
                <a:srgbClr val="F9B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9" name="Rectangle 65"/>
              <p:cNvSpPr>
                <a:spLocks noChangeArrowheads="1"/>
              </p:cNvSpPr>
              <p:nvPr/>
            </p:nvSpPr>
            <p:spPr bwMode="auto">
              <a:xfrm>
                <a:off x="99" y="981"/>
                <a:ext cx="6" cy="3195"/>
              </a:xfrm>
              <a:prstGeom prst="rect">
                <a:avLst/>
              </a:prstGeom>
              <a:solidFill>
                <a:srgbClr val="F8B1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90" name="Picture 66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99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1" name="Rectangle 67"/>
              <p:cNvSpPr>
                <a:spLocks noChangeArrowheads="1"/>
              </p:cNvSpPr>
              <p:nvPr/>
            </p:nvSpPr>
            <p:spPr bwMode="auto">
              <a:xfrm>
                <a:off x="99" y="981"/>
                <a:ext cx="6" cy="3195"/>
              </a:xfrm>
              <a:prstGeom prst="rect">
                <a:avLst/>
              </a:prstGeom>
              <a:solidFill>
                <a:srgbClr val="F8B1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92" name="Rectangle 68"/>
              <p:cNvSpPr>
                <a:spLocks noChangeArrowheads="1"/>
              </p:cNvSpPr>
              <p:nvPr/>
            </p:nvSpPr>
            <p:spPr bwMode="auto">
              <a:xfrm>
                <a:off x="105" y="981"/>
                <a:ext cx="6" cy="3195"/>
              </a:xfrm>
              <a:prstGeom prst="rect">
                <a:avLst/>
              </a:prstGeom>
              <a:solidFill>
                <a:srgbClr val="F6A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93" name="Picture 69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105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4" name="Rectangle 70"/>
              <p:cNvSpPr>
                <a:spLocks noChangeArrowheads="1"/>
              </p:cNvSpPr>
              <p:nvPr/>
            </p:nvSpPr>
            <p:spPr bwMode="auto">
              <a:xfrm>
                <a:off x="105" y="981"/>
                <a:ext cx="6" cy="3195"/>
              </a:xfrm>
              <a:prstGeom prst="rect">
                <a:avLst/>
              </a:prstGeom>
              <a:solidFill>
                <a:srgbClr val="F6A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5" name="Rectangle 71"/>
              <p:cNvSpPr>
                <a:spLocks noChangeArrowheads="1"/>
              </p:cNvSpPr>
              <p:nvPr/>
            </p:nvSpPr>
            <p:spPr bwMode="auto">
              <a:xfrm>
                <a:off x="111" y="981"/>
                <a:ext cx="6" cy="3195"/>
              </a:xfrm>
              <a:prstGeom prst="rect">
                <a:avLst/>
              </a:prstGeom>
              <a:solidFill>
                <a:srgbClr val="F4AD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96" name="Picture 72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111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7" name="Rectangle 73"/>
              <p:cNvSpPr>
                <a:spLocks noChangeArrowheads="1"/>
              </p:cNvSpPr>
              <p:nvPr/>
            </p:nvSpPr>
            <p:spPr bwMode="auto">
              <a:xfrm>
                <a:off x="111" y="981"/>
                <a:ext cx="6" cy="3195"/>
              </a:xfrm>
              <a:prstGeom prst="rect">
                <a:avLst/>
              </a:prstGeom>
              <a:solidFill>
                <a:srgbClr val="F4AD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8" name="Rectangle 74"/>
              <p:cNvSpPr>
                <a:spLocks noChangeArrowheads="1"/>
              </p:cNvSpPr>
              <p:nvPr/>
            </p:nvSpPr>
            <p:spPr bwMode="auto">
              <a:xfrm>
                <a:off x="117" y="981"/>
                <a:ext cx="6" cy="3195"/>
              </a:xfrm>
              <a:prstGeom prst="rect">
                <a:avLst/>
              </a:prstGeom>
              <a:solidFill>
                <a:srgbClr val="F2A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099" name="Picture 75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17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00" name="Rectangle 76"/>
              <p:cNvSpPr>
                <a:spLocks noChangeArrowheads="1"/>
              </p:cNvSpPr>
              <p:nvPr/>
            </p:nvSpPr>
            <p:spPr bwMode="auto">
              <a:xfrm>
                <a:off x="117" y="981"/>
                <a:ext cx="6" cy="3195"/>
              </a:xfrm>
              <a:prstGeom prst="rect">
                <a:avLst/>
              </a:prstGeom>
              <a:solidFill>
                <a:srgbClr val="F2A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1" name="Rectangle 77"/>
              <p:cNvSpPr>
                <a:spLocks noChangeArrowheads="1"/>
              </p:cNvSpPr>
              <p:nvPr/>
            </p:nvSpPr>
            <p:spPr bwMode="auto">
              <a:xfrm>
                <a:off x="123" y="981"/>
                <a:ext cx="6" cy="3195"/>
              </a:xfrm>
              <a:prstGeom prst="rect">
                <a:avLst/>
              </a:prstGeom>
              <a:solidFill>
                <a:srgbClr val="F0A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02" name="Picture 7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23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03" name="Rectangle 79"/>
              <p:cNvSpPr>
                <a:spLocks noChangeArrowheads="1"/>
              </p:cNvSpPr>
              <p:nvPr/>
            </p:nvSpPr>
            <p:spPr bwMode="auto">
              <a:xfrm>
                <a:off x="123" y="981"/>
                <a:ext cx="6" cy="3195"/>
              </a:xfrm>
              <a:prstGeom prst="rect">
                <a:avLst/>
              </a:prstGeom>
              <a:solidFill>
                <a:srgbClr val="F0A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4" name="Rectangle 80"/>
              <p:cNvSpPr>
                <a:spLocks noChangeArrowheads="1"/>
              </p:cNvSpPr>
              <p:nvPr/>
            </p:nvSpPr>
            <p:spPr bwMode="auto">
              <a:xfrm>
                <a:off x="129" y="981"/>
                <a:ext cx="6" cy="3195"/>
              </a:xfrm>
              <a:prstGeom prst="rect">
                <a:avLst/>
              </a:prstGeom>
              <a:solidFill>
                <a:srgbClr val="EEA8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05" name="Picture 81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129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06" name="Rectangle 82"/>
              <p:cNvSpPr>
                <a:spLocks noChangeArrowheads="1"/>
              </p:cNvSpPr>
              <p:nvPr/>
            </p:nvSpPr>
            <p:spPr bwMode="auto">
              <a:xfrm>
                <a:off x="129" y="981"/>
                <a:ext cx="6" cy="3195"/>
              </a:xfrm>
              <a:prstGeom prst="rect">
                <a:avLst/>
              </a:prstGeom>
              <a:solidFill>
                <a:srgbClr val="EEA8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7" name="Rectangle 83"/>
              <p:cNvSpPr>
                <a:spLocks noChangeArrowheads="1"/>
              </p:cNvSpPr>
              <p:nvPr/>
            </p:nvSpPr>
            <p:spPr bwMode="auto">
              <a:xfrm>
                <a:off x="135" y="981"/>
                <a:ext cx="6" cy="3195"/>
              </a:xfrm>
              <a:prstGeom prst="rect">
                <a:avLst/>
              </a:prstGeom>
              <a:solidFill>
                <a:srgbClr val="EDA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08" name="Picture 84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135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09" name="Rectangle 85"/>
              <p:cNvSpPr>
                <a:spLocks noChangeArrowheads="1"/>
              </p:cNvSpPr>
              <p:nvPr/>
            </p:nvSpPr>
            <p:spPr bwMode="auto">
              <a:xfrm>
                <a:off x="135" y="981"/>
                <a:ext cx="6" cy="3195"/>
              </a:xfrm>
              <a:prstGeom prst="rect">
                <a:avLst/>
              </a:prstGeom>
              <a:solidFill>
                <a:srgbClr val="EDA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0" name="Rectangle 86"/>
              <p:cNvSpPr>
                <a:spLocks noChangeArrowheads="1"/>
              </p:cNvSpPr>
              <p:nvPr/>
            </p:nvSpPr>
            <p:spPr bwMode="auto">
              <a:xfrm>
                <a:off x="141" y="981"/>
                <a:ext cx="6" cy="3195"/>
              </a:xfrm>
              <a:prstGeom prst="rect">
                <a:avLst/>
              </a:prstGeom>
              <a:solidFill>
                <a:srgbClr val="EBA5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11" name="Picture 87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141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12" name="Rectangle 88"/>
              <p:cNvSpPr>
                <a:spLocks noChangeArrowheads="1"/>
              </p:cNvSpPr>
              <p:nvPr/>
            </p:nvSpPr>
            <p:spPr bwMode="auto">
              <a:xfrm>
                <a:off x="141" y="981"/>
                <a:ext cx="6" cy="3195"/>
              </a:xfrm>
              <a:prstGeom prst="rect">
                <a:avLst/>
              </a:prstGeom>
              <a:solidFill>
                <a:srgbClr val="EBA5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3" name="Rectangle 89"/>
              <p:cNvSpPr>
                <a:spLocks noChangeArrowheads="1"/>
              </p:cNvSpPr>
              <p:nvPr/>
            </p:nvSpPr>
            <p:spPr bwMode="auto">
              <a:xfrm>
                <a:off x="147" y="981"/>
                <a:ext cx="6" cy="3195"/>
              </a:xfrm>
              <a:prstGeom prst="rect">
                <a:avLst/>
              </a:prstGeom>
              <a:solidFill>
                <a:srgbClr val="E9A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14" name="Picture 90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147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15" name="Rectangle 91"/>
              <p:cNvSpPr>
                <a:spLocks noChangeArrowheads="1"/>
              </p:cNvSpPr>
              <p:nvPr/>
            </p:nvSpPr>
            <p:spPr bwMode="auto">
              <a:xfrm>
                <a:off x="147" y="981"/>
                <a:ext cx="6" cy="3195"/>
              </a:xfrm>
              <a:prstGeom prst="rect">
                <a:avLst/>
              </a:prstGeom>
              <a:solidFill>
                <a:srgbClr val="E9A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6" name="Rectangle 92"/>
              <p:cNvSpPr>
                <a:spLocks noChangeArrowheads="1"/>
              </p:cNvSpPr>
              <p:nvPr/>
            </p:nvSpPr>
            <p:spPr bwMode="auto">
              <a:xfrm>
                <a:off x="153" y="981"/>
                <a:ext cx="6" cy="3195"/>
              </a:xfrm>
              <a:prstGeom prst="rect">
                <a:avLst/>
              </a:prstGeom>
              <a:solidFill>
                <a:srgbClr val="E7A2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17" name="Picture 9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153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18" name="Rectangle 94"/>
              <p:cNvSpPr>
                <a:spLocks noChangeArrowheads="1"/>
              </p:cNvSpPr>
              <p:nvPr/>
            </p:nvSpPr>
            <p:spPr bwMode="auto">
              <a:xfrm>
                <a:off x="153" y="981"/>
                <a:ext cx="6" cy="3195"/>
              </a:xfrm>
              <a:prstGeom prst="rect">
                <a:avLst/>
              </a:prstGeom>
              <a:solidFill>
                <a:srgbClr val="E7A2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9" name="Rectangle 95"/>
              <p:cNvSpPr>
                <a:spLocks noChangeArrowheads="1"/>
              </p:cNvSpPr>
              <p:nvPr/>
            </p:nvSpPr>
            <p:spPr bwMode="auto">
              <a:xfrm>
                <a:off x="159" y="981"/>
                <a:ext cx="6" cy="3195"/>
              </a:xfrm>
              <a:prstGeom prst="rect">
                <a:avLst/>
              </a:prstGeom>
              <a:solidFill>
                <a:srgbClr val="E5A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20" name="Picture 96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159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1" name="Rectangle 97"/>
              <p:cNvSpPr>
                <a:spLocks noChangeArrowheads="1"/>
              </p:cNvSpPr>
              <p:nvPr/>
            </p:nvSpPr>
            <p:spPr bwMode="auto">
              <a:xfrm>
                <a:off x="159" y="981"/>
                <a:ext cx="6" cy="3195"/>
              </a:xfrm>
              <a:prstGeom prst="rect">
                <a:avLst/>
              </a:prstGeom>
              <a:solidFill>
                <a:srgbClr val="E5A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2" name="Rectangle 98"/>
              <p:cNvSpPr>
                <a:spLocks noChangeArrowheads="1"/>
              </p:cNvSpPr>
              <p:nvPr/>
            </p:nvSpPr>
            <p:spPr bwMode="auto">
              <a:xfrm>
                <a:off x="165" y="981"/>
                <a:ext cx="6" cy="3195"/>
              </a:xfrm>
              <a:prstGeom prst="rect">
                <a:avLst/>
              </a:prstGeom>
              <a:solidFill>
                <a:srgbClr val="E39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23" name="Picture 99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165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4" name="Rectangle 100"/>
              <p:cNvSpPr>
                <a:spLocks noChangeArrowheads="1"/>
              </p:cNvSpPr>
              <p:nvPr/>
            </p:nvSpPr>
            <p:spPr bwMode="auto">
              <a:xfrm>
                <a:off x="165" y="981"/>
                <a:ext cx="6" cy="3195"/>
              </a:xfrm>
              <a:prstGeom prst="rect">
                <a:avLst/>
              </a:prstGeom>
              <a:solidFill>
                <a:srgbClr val="E39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5" name="Rectangle 101"/>
              <p:cNvSpPr>
                <a:spLocks noChangeArrowheads="1"/>
              </p:cNvSpPr>
              <p:nvPr/>
            </p:nvSpPr>
            <p:spPr bwMode="auto">
              <a:xfrm>
                <a:off x="171" y="981"/>
                <a:ext cx="6" cy="3195"/>
              </a:xfrm>
              <a:prstGeom prst="rect">
                <a:avLst/>
              </a:prstGeom>
              <a:solidFill>
                <a:srgbClr val="E29D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26" name="Picture 102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171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7" name="Rectangle 103"/>
              <p:cNvSpPr>
                <a:spLocks noChangeArrowheads="1"/>
              </p:cNvSpPr>
              <p:nvPr/>
            </p:nvSpPr>
            <p:spPr bwMode="auto">
              <a:xfrm>
                <a:off x="171" y="981"/>
                <a:ext cx="6" cy="3195"/>
              </a:xfrm>
              <a:prstGeom prst="rect">
                <a:avLst/>
              </a:prstGeom>
              <a:solidFill>
                <a:srgbClr val="E29D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8" name="Rectangle 104"/>
              <p:cNvSpPr>
                <a:spLocks noChangeArrowheads="1"/>
              </p:cNvSpPr>
              <p:nvPr/>
            </p:nvSpPr>
            <p:spPr bwMode="auto">
              <a:xfrm>
                <a:off x="177" y="981"/>
                <a:ext cx="6" cy="3195"/>
              </a:xfrm>
              <a:prstGeom prst="rect">
                <a:avLst/>
              </a:prstGeom>
              <a:solidFill>
                <a:srgbClr val="E09B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29" name="Picture 105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177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0" name="Rectangle 106"/>
              <p:cNvSpPr>
                <a:spLocks noChangeArrowheads="1"/>
              </p:cNvSpPr>
              <p:nvPr/>
            </p:nvSpPr>
            <p:spPr bwMode="auto">
              <a:xfrm>
                <a:off x="177" y="981"/>
                <a:ext cx="6" cy="3195"/>
              </a:xfrm>
              <a:prstGeom prst="rect">
                <a:avLst/>
              </a:prstGeom>
              <a:solidFill>
                <a:srgbClr val="E09B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1" name="Rectangle 107"/>
              <p:cNvSpPr>
                <a:spLocks noChangeArrowheads="1"/>
              </p:cNvSpPr>
              <p:nvPr/>
            </p:nvSpPr>
            <p:spPr bwMode="auto">
              <a:xfrm>
                <a:off x="183" y="981"/>
                <a:ext cx="6" cy="3195"/>
              </a:xfrm>
              <a:prstGeom prst="rect">
                <a:avLst/>
              </a:prstGeom>
              <a:solidFill>
                <a:srgbClr val="DE9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32" name="Picture 10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183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3" name="Rectangle 109"/>
              <p:cNvSpPr>
                <a:spLocks noChangeArrowheads="1"/>
              </p:cNvSpPr>
              <p:nvPr/>
            </p:nvSpPr>
            <p:spPr bwMode="auto">
              <a:xfrm>
                <a:off x="183" y="981"/>
                <a:ext cx="6" cy="3195"/>
              </a:xfrm>
              <a:prstGeom prst="rect">
                <a:avLst/>
              </a:prstGeom>
              <a:solidFill>
                <a:srgbClr val="DE9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4" name="Rectangle 110"/>
              <p:cNvSpPr>
                <a:spLocks noChangeArrowheads="1"/>
              </p:cNvSpPr>
              <p:nvPr/>
            </p:nvSpPr>
            <p:spPr bwMode="auto">
              <a:xfrm>
                <a:off x="189" y="981"/>
                <a:ext cx="6" cy="3195"/>
              </a:xfrm>
              <a:prstGeom prst="rect">
                <a:avLst/>
              </a:prstGeom>
              <a:solidFill>
                <a:srgbClr val="DC98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35" name="Picture 111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189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6" name="Rectangle 112"/>
              <p:cNvSpPr>
                <a:spLocks noChangeArrowheads="1"/>
              </p:cNvSpPr>
              <p:nvPr/>
            </p:nvSpPr>
            <p:spPr bwMode="auto">
              <a:xfrm>
                <a:off x="189" y="981"/>
                <a:ext cx="6" cy="3195"/>
              </a:xfrm>
              <a:prstGeom prst="rect">
                <a:avLst/>
              </a:prstGeom>
              <a:solidFill>
                <a:srgbClr val="DC98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7" name="Rectangle 113"/>
              <p:cNvSpPr>
                <a:spLocks noChangeArrowheads="1"/>
              </p:cNvSpPr>
              <p:nvPr/>
            </p:nvSpPr>
            <p:spPr bwMode="auto">
              <a:xfrm>
                <a:off x="195" y="981"/>
                <a:ext cx="6" cy="3195"/>
              </a:xfrm>
              <a:prstGeom prst="rect">
                <a:avLst/>
              </a:prstGeom>
              <a:solidFill>
                <a:srgbClr val="DA97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38" name="Picture 114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195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9" name="Rectangle 115"/>
              <p:cNvSpPr>
                <a:spLocks noChangeArrowheads="1"/>
              </p:cNvSpPr>
              <p:nvPr/>
            </p:nvSpPr>
            <p:spPr bwMode="auto">
              <a:xfrm>
                <a:off x="195" y="981"/>
                <a:ext cx="6" cy="3195"/>
              </a:xfrm>
              <a:prstGeom prst="rect">
                <a:avLst/>
              </a:prstGeom>
              <a:solidFill>
                <a:srgbClr val="DA97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0" name="Rectangle 116"/>
              <p:cNvSpPr>
                <a:spLocks noChangeArrowheads="1"/>
              </p:cNvSpPr>
              <p:nvPr/>
            </p:nvSpPr>
            <p:spPr bwMode="auto">
              <a:xfrm>
                <a:off x="201" y="981"/>
                <a:ext cx="6" cy="3195"/>
              </a:xfrm>
              <a:prstGeom prst="rect">
                <a:avLst/>
              </a:prstGeom>
              <a:solidFill>
                <a:srgbClr val="D79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41" name="Picture 117"/>
              <p:cNvPicPr>
                <a:picLocks noChangeAspect="1" noChangeArrowheads="1"/>
              </p:cNvPicPr>
              <p:nvPr/>
            </p:nvPicPr>
            <p:blipFill>
              <a:blip r:embed="rId49"/>
              <a:srcRect/>
              <a:stretch>
                <a:fillRect/>
              </a:stretch>
            </p:blipFill>
            <p:spPr bwMode="auto">
              <a:xfrm>
                <a:off x="201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42" name="Rectangle 118"/>
              <p:cNvSpPr>
                <a:spLocks noChangeArrowheads="1"/>
              </p:cNvSpPr>
              <p:nvPr/>
            </p:nvSpPr>
            <p:spPr bwMode="auto">
              <a:xfrm>
                <a:off x="201" y="981"/>
                <a:ext cx="6" cy="3195"/>
              </a:xfrm>
              <a:prstGeom prst="rect">
                <a:avLst/>
              </a:prstGeom>
              <a:solidFill>
                <a:srgbClr val="D794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3" name="Rectangle 119"/>
              <p:cNvSpPr>
                <a:spLocks noChangeArrowheads="1"/>
              </p:cNvSpPr>
              <p:nvPr/>
            </p:nvSpPr>
            <p:spPr bwMode="auto">
              <a:xfrm>
                <a:off x="207" y="981"/>
                <a:ext cx="6" cy="3195"/>
              </a:xfrm>
              <a:prstGeom prst="rect">
                <a:avLst/>
              </a:prstGeom>
              <a:solidFill>
                <a:srgbClr val="D69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44" name="Picture 120"/>
              <p:cNvPicPr>
                <a:picLocks noChangeAspect="1" noChangeArrowheads="1"/>
              </p:cNvPicPr>
              <p:nvPr/>
            </p:nvPicPr>
            <p:blipFill>
              <a:blip r:embed="rId50"/>
              <a:srcRect/>
              <a:stretch>
                <a:fillRect/>
              </a:stretch>
            </p:blipFill>
            <p:spPr bwMode="auto">
              <a:xfrm>
                <a:off x="207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45" name="Rectangle 121"/>
              <p:cNvSpPr>
                <a:spLocks noChangeArrowheads="1"/>
              </p:cNvSpPr>
              <p:nvPr/>
            </p:nvSpPr>
            <p:spPr bwMode="auto">
              <a:xfrm>
                <a:off x="207" y="981"/>
                <a:ext cx="6" cy="3195"/>
              </a:xfrm>
              <a:prstGeom prst="rect">
                <a:avLst/>
              </a:prstGeom>
              <a:solidFill>
                <a:srgbClr val="D69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6" name="Rectangle 122"/>
              <p:cNvSpPr>
                <a:spLocks noChangeArrowheads="1"/>
              </p:cNvSpPr>
              <p:nvPr/>
            </p:nvSpPr>
            <p:spPr bwMode="auto">
              <a:xfrm>
                <a:off x="213" y="981"/>
                <a:ext cx="6" cy="3195"/>
              </a:xfrm>
              <a:prstGeom prst="rect">
                <a:avLst/>
              </a:prstGeom>
              <a:solidFill>
                <a:srgbClr val="D491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47" name="Picture 123"/>
              <p:cNvPicPr>
                <a:picLocks noChangeAspect="1" noChangeArrowheads="1"/>
              </p:cNvPicPr>
              <p:nvPr/>
            </p:nvPicPr>
            <p:blipFill>
              <a:blip r:embed="rId51"/>
              <a:srcRect/>
              <a:stretch>
                <a:fillRect/>
              </a:stretch>
            </p:blipFill>
            <p:spPr bwMode="auto">
              <a:xfrm>
                <a:off x="213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48" name="Rectangle 124"/>
              <p:cNvSpPr>
                <a:spLocks noChangeArrowheads="1"/>
              </p:cNvSpPr>
              <p:nvPr/>
            </p:nvSpPr>
            <p:spPr bwMode="auto">
              <a:xfrm>
                <a:off x="213" y="981"/>
                <a:ext cx="6" cy="3195"/>
              </a:xfrm>
              <a:prstGeom prst="rect">
                <a:avLst/>
              </a:prstGeom>
              <a:solidFill>
                <a:srgbClr val="D491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9" name="Rectangle 125"/>
              <p:cNvSpPr>
                <a:spLocks noChangeArrowheads="1"/>
              </p:cNvSpPr>
              <p:nvPr/>
            </p:nvSpPr>
            <p:spPr bwMode="auto">
              <a:xfrm>
                <a:off x="219" y="981"/>
                <a:ext cx="6" cy="3195"/>
              </a:xfrm>
              <a:prstGeom prst="rect">
                <a:avLst/>
              </a:prstGeom>
              <a:solidFill>
                <a:srgbClr val="D18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50" name="Picture 126"/>
              <p:cNvPicPr>
                <a:picLocks noChangeAspect="1" noChangeArrowheads="1"/>
              </p:cNvPicPr>
              <p:nvPr/>
            </p:nvPicPr>
            <p:blipFill>
              <a:blip r:embed="rId52"/>
              <a:srcRect/>
              <a:stretch>
                <a:fillRect/>
              </a:stretch>
            </p:blipFill>
            <p:spPr bwMode="auto">
              <a:xfrm>
                <a:off x="219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51" name="Rectangle 127"/>
              <p:cNvSpPr>
                <a:spLocks noChangeArrowheads="1"/>
              </p:cNvSpPr>
              <p:nvPr/>
            </p:nvSpPr>
            <p:spPr bwMode="auto">
              <a:xfrm>
                <a:off x="219" y="981"/>
                <a:ext cx="6" cy="3195"/>
              </a:xfrm>
              <a:prstGeom prst="rect">
                <a:avLst/>
              </a:prstGeom>
              <a:solidFill>
                <a:srgbClr val="D18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2" name="Rectangle 128"/>
              <p:cNvSpPr>
                <a:spLocks noChangeArrowheads="1"/>
              </p:cNvSpPr>
              <p:nvPr/>
            </p:nvSpPr>
            <p:spPr bwMode="auto">
              <a:xfrm>
                <a:off x="225" y="981"/>
                <a:ext cx="6" cy="3195"/>
              </a:xfrm>
              <a:prstGeom prst="rect">
                <a:avLst/>
              </a:prstGeom>
              <a:solidFill>
                <a:srgbClr val="D08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53" name="Picture 129"/>
              <p:cNvPicPr>
                <a:picLocks noChangeAspect="1" noChangeArrowheads="1"/>
              </p:cNvPicPr>
              <p:nvPr/>
            </p:nvPicPr>
            <p:blipFill>
              <a:blip r:embed="rId53"/>
              <a:srcRect/>
              <a:stretch>
                <a:fillRect/>
              </a:stretch>
            </p:blipFill>
            <p:spPr bwMode="auto">
              <a:xfrm>
                <a:off x="225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54" name="Rectangle 130"/>
              <p:cNvSpPr>
                <a:spLocks noChangeArrowheads="1"/>
              </p:cNvSpPr>
              <p:nvPr/>
            </p:nvSpPr>
            <p:spPr bwMode="auto">
              <a:xfrm>
                <a:off x="225" y="981"/>
                <a:ext cx="6" cy="3195"/>
              </a:xfrm>
              <a:prstGeom prst="rect">
                <a:avLst/>
              </a:prstGeom>
              <a:solidFill>
                <a:srgbClr val="D08E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5" name="Rectangle 131"/>
              <p:cNvSpPr>
                <a:spLocks noChangeArrowheads="1"/>
              </p:cNvSpPr>
              <p:nvPr/>
            </p:nvSpPr>
            <p:spPr bwMode="auto">
              <a:xfrm>
                <a:off x="231" y="981"/>
                <a:ext cx="6" cy="3195"/>
              </a:xfrm>
              <a:prstGeom prst="rect">
                <a:avLst/>
              </a:prstGeom>
              <a:solidFill>
                <a:srgbClr val="CE8B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56" name="Picture 132"/>
              <p:cNvPicPr>
                <a:picLocks noChangeAspect="1" noChangeArrowheads="1"/>
              </p:cNvPicPr>
              <p:nvPr/>
            </p:nvPicPr>
            <p:blipFill>
              <a:blip r:embed="rId54"/>
              <a:srcRect/>
              <a:stretch>
                <a:fillRect/>
              </a:stretch>
            </p:blipFill>
            <p:spPr bwMode="auto">
              <a:xfrm>
                <a:off x="231" y="981"/>
                <a:ext cx="6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57" name="Rectangle 133"/>
              <p:cNvSpPr>
                <a:spLocks noChangeArrowheads="1"/>
              </p:cNvSpPr>
              <p:nvPr/>
            </p:nvSpPr>
            <p:spPr bwMode="auto">
              <a:xfrm>
                <a:off x="231" y="981"/>
                <a:ext cx="6" cy="3195"/>
              </a:xfrm>
              <a:prstGeom prst="rect">
                <a:avLst/>
              </a:prstGeom>
              <a:solidFill>
                <a:srgbClr val="CE8B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8" name="Freeform 134"/>
              <p:cNvSpPr>
                <a:spLocks noEditPoints="1"/>
              </p:cNvSpPr>
              <p:nvPr/>
            </p:nvSpPr>
            <p:spPr bwMode="auto">
              <a:xfrm>
                <a:off x="36" y="978"/>
                <a:ext cx="204" cy="3201"/>
              </a:xfrm>
              <a:custGeom>
                <a:avLst/>
                <a:gdLst/>
                <a:ahLst/>
                <a:cxnLst>
                  <a:cxn ang="0">
                    <a:pos x="8" y="9696"/>
                  </a:cxn>
                  <a:cxn ang="0">
                    <a:pos x="0" y="9688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536" y="0"/>
                  </a:cxn>
                  <a:cxn ang="0">
                    <a:pos x="544" y="8"/>
                  </a:cxn>
                  <a:cxn ang="0">
                    <a:pos x="544" y="9688"/>
                  </a:cxn>
                  <a:cxn ang="0">
                    <a:pos x="536" y="9696"/>
                  </a:cxn>
                  <a:cxn ang="0">
                    <a:pos x="8" y="9696"/>
                  </a:cxn>
                  <a:cxn ang="0">
                    <a:pos x="536" y="9680"/>
                  </a:cxn>
                  <a:cxn ang="0">
                    <a:pos x="528" y="9688"/>
                  </a:cxn>
                  <a:cxn ang="0">
                    <a:pos x="528" y="8"/>
                  </a:cxn>
                  <a:cxn ang="0">
                    <a:pos x="536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9688"/>
                  </a:cxn>
                  <a:cxn ang="0">
                    <a:pos x="8" y="9680"/>
                  </a:cxn>
                  <a:cxn ang="0">
                    <a:pos x="536" y="9680"/>
                  </a:cxn>
                </a:cxnLst>
                <a:rect l="0" t="0" r="r" b="b"/>
                <a:pathLst>
                  <a:path w="544" h="9696">
                    <a:moveTo>
                      <a:pt x="8" y="9696"/>
                    </a:moveTo>
                    <a:cubicBezTo>
                      <a:pt x="4" y="9696"/>
                      <a:pt x="0" y="9693"/>
                      <a:pt x="0" y="9688"/>
                    </a:cubicBezTo>
                    <a:lnTo>
                      <a:pt x="0" y="8"/>
                    </a:lnTo>
                    <a:cubicBezTo>
                      <a:pt x="0" y="4"/>
                      <a:pt x="4" y="0"/>
                      <a:pt x="8" y="0"/>
                    </a:cubicBezTo>
                    <a:lnTo>
                      <a:pt x="536" y="0"/>
                    </a:lnTo>
                    <a:cubicBezTo>
                      <a:pt x="541" y="0"/>
                      <a:pt x="544" y="4"/>
                      <a:pt x="544" y="8"/>
                    </a:cubicBezTo>
                    <a:lnTo>
                      <a:pt x="544" y="9688"/>
                    </a:lnTo>
                    <a:cubicBezTo>
                      <a:pt x="544" y="9693"/>
                      <a:pt x="541" y="9696"/>
                      <a:pt x="536" y="9696"/>
                    </a:cubicBezTo>
                    <a:lnTo>
                      <a:pt x="8" y="9696"/>
                    </a:lnTo>
                    <a:close/>
                    <a:moveTo>
                      <a:pt x="536" y="9680"/>
                    </a:moveTo>
                    <a:lnTo>
                      <a:pt x="528" y="9688"/>
                    </a:lnTo>
                    <a:lnTo>
                      <a:pt x="528" y="8"/>
                    </a:lnTo>
                    <a:lnTo>
                      <a:pt x="536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9688"/>
                    </a:lnTo>
                    <a:lnTo>
                      <a:pt x="8" y="9680"/>
                    </a:lnTo>
                    <a:lnTo>
                      <a:pt x="536" y="9680"/>
                    </a:lnTo>
                    <a:close/>
                  </a:path>
                </a:pathLst>
              </a:custGeom>
              <a:solidFill>
                <a:srgbClr val="F0AC00"/>
              </a:solidFill>
              <a:ln w="0" cap="flat">
                <a:solidFill>
                  <a:srgbClr val="F0A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9" name="Rectangle 135"/>
              <p:cNvSpPr>
                <a:spLocks noChangeArrowheads="1"/>
              </p:cNvSpPr>
              <p:nvPr/>
            </p:nvSpPr>
            <p:spPr bwMode="auto">
              <a:xfrm>
                <a:off x="204" y="3407"/>
                <a:ext cx="30" cy="2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mbria" pitchFamily="18" charset="0"/>
                    <a:cs typeface="Arial" pitchFamily="34" charset="0"/>
                  </a:rPr>
                  <a:t>SPAN  Program Management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160" name="Picture 136"/>
              <p:cNvPicPr>
                <a:picLocks noChangeAspect="1" noChangeArrowheads="1"/>
              </p:cNvPicPr>
              <p:nvPr/>
            </p:nvPicPr>
            <p:blipFill>
              <a:blip r:embed="rId55"/>
              <a:srcRect/>
              <a:stretch>
                <a:fillRect/>
              </a:stretch>
            </p:blipFill>
            <p:spPr bwMode="auto">
              <a:xfrm>
                <a:off x="3039" y="965"/>
                <a:ext cx="2712" cy="3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1" name="Picture 137"/>
              <p:cNvPicPr>
                <a:picLocks noChangeAspect="1" noChangeArrowheads="1"/>
              </p:cNvPicPr>
              <p:nvPr/>
            </p:nvPicPr>
            <p:blipFill>
              <a:blip r:embed="rId56"/>
              <a:srcRect/>
              <a:stretch>
                <a:fillRect/>
              </a:stretch>
            </p:blipFill>
            <p:spPr bwMode="auto">
              <a:xfrm>
                <a:off x="3039" y="965"/>
                <a:ext cx="2712" cy="3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2" name="Picture 138"/>
              <p:cNvPicPr>
                <a:picLocks noChangeAspect="1" noChangeArrowheads="1"/>
              </p:cNvPicPr>
              <p:nvPr/>
            </p:nvPicPr>
            <p:blipFill>
              <a:blip r:embed="rId57"/>
              <a:srcRect/>
              <a:stretch>
                <a:fillRect/>
              </a:stretch>
            </p:blipFill>
            <p:spPr bwMode="auto">
              <a:xfrm>
                <a:off x="3045" y="976"/>
                <a:ext cx="2268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3" name="Picture 139"/>
              <p:cNvPicPr>
                <a:picLocks noChangeAspect="1" noChangeArrowheads="1"/>
              </p:cNvPicPr>
              <p:nvPr/>
            </p:nvPicPr>
            <p:blipFill>
              <a:blip r:embed="rId58"/>
              <a:srcRect/>
              <a:stretch>
                <a:fillRect/>
              </a:stretch>
            </p:blipFill>
            <p:spPr bwMode="auto">
              <a:xfrm>
                <a:off x="3045" y="976"/>
                <a:ext cx="2268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4" name="Picture 140"/>
              <p:cNvPicPr>
                <a:picLocks noChangeAspect="1" noChangeArrowheads="1"/>
              </p:cNvPicPr>
              <p:nvPr/>
            </p:nvPicPr>
            <p:blipFill>
              <a:blip r:embed="rId59"/>
              <a:srcRect/>
              <a:stretch>
                <a:fillRect/>
              </a:stretch>
            </p:blipFill>
            <p:spPr bwMode="auto">
              <a:xfrm>
                <a:off x="3075" y="981"/>
                <a:ext cx="2634" cy="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65" name="Freeform 141"/>
              <p:cNvSpPr>
                <a:spLocks noEditPoints="1"/>
              </p:cNvSpPr>
              <p:nvPr/>
            </p:nvSpPr>
            <p:spPr bwMode="auto">
              <a:xfrm>
                <a:off x="3072" y="978"/>
                <a:ext cx="2640" cy="3201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7032" y="0"/>
                  </a:cxn>
                  <a:cxn ang="0">
                    <a:pos x="7040" y="8"/>
                  </a:cxn>
                  <a:cxn ang="0">
                    <a:pos x="7040" y="9688"/>
                  </a:cxn>
                  <a:cxn ang="0">
                    <a:pos x="7032" y="9696"/>
                  </a:cxn>
                  <a:cxn ang="0">
                    <a:pos x="8" y="9696"/>
                  </a:cxn>
                  <a:cxn ang="0">
                    <a:pos x="0" y="9688"/>
                  </a:cxn>
                  <a:cxn ang="0">
                    <a:pos x="0" y="8"/>
                  </a:cxn>
                  <a:cxn ang="0">
                    <a:pos x="16" y="9688"/>
                  </a:cxn>
                  <a:cxn ang="0">
                    <a:pos x="8" y="9680"/>
                  </a:cxn>
                  <a:cxn ang="0">
                    <a:pos x="7032" y="9680"/>
                  </a:cxn>
                  <a:cxn ang="0">
                    <a:pos x="7024" y="9688"/>
                  </a:cxn>
                  <a:cxn ang="0">
                    <a:pos x="7024" y="8"/>
                  </a:cxn>
                  <a:cxn ang="0">
                    <a:pos x="7032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9688"/>
                  </a:cxn>
                </a:cxnLst>
                <a:rect l="0" t="0" r="r" b="b"/>
                <a:pathLst>
                  <a:path w="7040" h="9696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7032" y="0"/>
                    </a:lnTo>
                    <a:cubicBezTo>
                      <a:pt x="7037" y="0"/>
                      <a:pt x="7040" y="4"/>
                      <a:pt x="7040" y="8"/>
                    </a:cubicBezTo>
                    <a:lnTo>
                      <a:pt x="7040" y="9688"/>
                    </a:lnTo>
                    <a:cubicBezTo>
                      <a:pt x="7040" y="9693"/>
                      <a:pt x="7037" y="9696"/>
                      <a:pt x="7032" y="9696"/>
                    </a:cubicBezTo>
                    <a:lnTo>
                      <a:pt x="8" y="9696"/>
                    </a:lnTo>
                    <a:cubicBezTo>
                      <a:pt x="4" y="9696"/>
                      <a:pt x="0" y="9693"/>
                      <a:pt x="0" y="9688"/>
                    </a:cubicBezTo>
                    <a:lnTo>
                      <a:pt x="0" y="8"/>
                    </a:lnTo>
                    <a:close/>
                    <a:moveTo>
                      <a:pt x="16" y="9688"/>
                    </a:moveTo>
                    <a:lnTo>
                      <a:pt x="8" y="9680"/>
                    </a:lnTo>
                    <a:lnTo>
                      <a:pt x="7032" y="9680"/>
                    </a:lnTo>
                    <a:lnTo>
                      <a:pt x="7024" y="9688"/>
                    </a:lnTo>
                    <a:lnTo>
                      <a:pt x="7024" y="8"/>
                    </a:lnTo>
                    <a:lnTo>
                      <a:pt x="7032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9688"/>
                    </a:lnTo>
                    <a:close/>
                  </a:path>
                </a:pathLst>
              </a:custGeom>
              <a:solidFill>
                <a:srgbClr val="F0AC00"/>
              </a:solidFill>
              <a:ln w="0" cap="flat">
                <a:solidFill>
                  <a:srgbClr val="F0A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6" name="Freeform 142"/>
              <p:cNvSpPr>
                <a:spLocks noEditPoints="1"/>
              </p:cNvSpPr>
              <p:nvPr/>
            </p:nvSpPr>
            <p:spPr bwMode="auto">
              <a:xfrm>
                <a:off x="3135" y="1030"/>
                <a:ext cx="2067" cy="78"/>
              </a:xfrm>
              <a:custGeom>
                <a:avLst/>
                <a:gdLst/>
                <a:ahLst/>
                <a:cxnLst>
                  <a:cxn ang="0">
                    <a:pos x="3590" y="120"/>
                  </a:cxn>
                  <a:cxn ang="0">
                    <a:pos x="3403" y="76"/>
                  </a:cxn>
                  <a:cxn ang="0">
                    <a:pos x="2774" y="85"/>
                  </a:cxn>
                  <a:cxn ang="0">
                    <a:pos x="4093" y="66"/>
                  </a:cxn>
                  <a:cxn ang="0">
                    <a:pos x="1167" y="66"/>
                  </a:cxn>
                  <a:cxn ang="0">
                    <a:pos x="2948" y="96"/>
                  </a:cxn>
                  <a:cxn ang="0">
                    <a:pos x="2877" y="211"/>
                  </a:cxn>
                  <a:cxn ang="0">
                    <a:pos x="1268" y="213"/>
                  </a:cxn>
                  <a:cxn ang="0">
                    <a:pos x="5350" y="81"/>
                  </a:cxn>
                  <a:cxn ang="0">
                    <a:pos x="5365" y="136"/>
                  </a:cxn>
                  <a:cxn ang="0">
                    <a:pos x="5111" y="116"/>
                  </a:cxn>
                  <a:cxn ang="0">
                    <a:pos x="5035" y="157"/>
                  </a:cxn>
                  <a:cxn ang="0">
                    <a:pos x="4979" y="67"/>
                  </a:cxn>
                  <a:cxn ang="0">
                    <a:pos x="4849" y="94"/>
                  </a:cxn>
                  <a:cxn ang="0">
                    <a:pos x="4849" y="54"/>
                  </a:cxn>
                  <a:cxn ang="0">
                    <a:pos x="4612" y="167"/>
                  </a:cxn>
                  <a:cxn ang="0">
                    <a:pos x="4529" y="171"/>
                  </a:cxn>
                  <a:cxn ang="0">
                    <a:pos x="4492" y="116"/>
                  </a:cxn>
                  <a:cxn ang="0">
                    <a:pos x="4270" y="77"/>
                  </a:cxn>
                  <a:cxn ang="0">
                    <a:pos x="4139" y="75"/>
                  </a:cxn>
                  <a:cxn ang="0">
                    <a:pos x="3898" y="95"/>
                  </a:cxn>
                  <a:cxn ang="0">
                    <a:pos x="3860" y="78"/>
                  </a:cxn>
                  <a:cxn ang="0">
                    <a:pos x="3719" y="81"/>
                  </a:cxn>
                  <a:cxn ang="0">
                    <a:pos x="3663" y="55"/>
                  </a:cxn>
                  <a:cxn ang="0">
                    <a:pos x="3595" y="163"/>
                  </a:cxn>
                  <a:cxn ang="0">
                    <a:pos x="3559" y="57"/>
                  </a:cxn>
                  <a:cxn ang="0">
                    <a:pos x="3355" y="202"/>
                  </a:cxn>
                  <a:cxn ang="0">
                    <a:pos x="3301" y="118"/>
                  </a:cxn>
                  <a:cxn ang="0">
                    <a:pos x="3129" y="74"/>
                  </a:cxn>
                  <a:cxn ang="0">
                    <a:pos x="3100" y="168"/>
                  </a:cxn>
                  <a:cxn ang="0">
                    <a:pos x="2414" y="66"/>
                  </a:cxn>
                  <a:cxn ang="0">
                    <a:pos x="2296" y="57"/>
                  </a:cxn>
                  <a:cxn ang="0">
                    <a:pos x="2278" y="108"/>
                  </a:cxn>
                  <a:cxn ang="0">
                    <a:pos x="2165" y="118"/>
                  </a:cxn>
                  <a:cxn ang="0">
                    <a:pos x="1817" y="74"/>
                  </a:cxn>
                  <a:cxn ang="0">
                    <a:pos x="1788" y="168"/>
                  </a:cxn>
                  <a:cxn ang="0">
                    <a:pos x="1582" y="66"/>
                  </a:cxn>
                  <a:cxn ang="0">
                    <a:pos x="1442" y="56"/>
                  </a:cxn>
                  <a:cxn ang="0">
                    <a:pos x="1213" y="69"/>
                  </a:cxn>
                  <a:cxn ang="0">
                    <a:pos x="1031" y="81"/>
                  </a:cxn>
                  <a:cxn ang="0">
                    <a:pos x="975" y="55"/>
                  </a:cxn>
                  <a:cxn ang="0">
                    <a:pos x="5252" y="158"/>
                  </a:cxn>
                  <a:cxn ang="0">
                    <a:pos x="4750" y="55"/>
                  </a:cxn>
                  <a:cxn ang="0">
                    <a:pos x="4710" y="59"/>
                  </a:cxn>
                  <a:cxn ang="0">
                    <a:pos x="3983" y="181"/>
                  </a:cxn>
                  <a:cxn ang="0">
                    <a:pos x="1708" y="161"/>
                  </a:cxn>
                  <a:cxn ang="0">
                    <a:pos x="865" y="94"/>
                  </a:cxn>
                  <a:cxn ang="0">
                    <a:pos x="922" y="20"/>
                  </a:cxn>
                  <a:cxn ang="0">
                    <a:pos x="815" y="30"/>
                  </a:cxn>
                  <a:cxn ang="0">
                    <a:pos x="633" y="17"/>
                  </a:cxn>
                  <a:cxn ang="0">
                    <a:pos x="493" y="164"/>
                  </a:cxn>
                  <a:cxn ang="0">
                    <a:pos x="205" y="169"/>
                  </a:cxn>
                  <a:cxn ang="0">
                    <a:pos x="450" y="167"/>
                  </a:cxn>
                  <a:cxn ang="0">
                    <a:pos x="307" y="160"/>
                  </a:cxn>
                  <a:cxn ang="0">
                    <a:pos x="112" y="131"/>
                  </a:cxn>
                  <a:cxn ang="0">
                    <a:pos x="3" y="55"/>
                  </a:cxn>
                  <a:cxn ang="0">
                    <a:pos x="2791" y="174"/>
                  </a:cxn>
                  <a:cxn ang="0">
                    <a:pos x="2588" y="58"/>
                  </a:cxn>
                  <a:cxn ang="0">
                    <a:pos x="2549" y="73"/>
                  </a:cxn>
                  <a:cxn ang="0">
                    <a:pos x="2491" y="46"/>
                  </a:cxn>
                  <a:cxn ang="0">
                    <a:pos x="5460" y="212"/>
                  </a:cxn>
                  <a:cxn ang="0">
                    <a:pos x="1984" y="210"/>
                  </a:cxn>
                </a:cxnLst>
                <a:rect l="0" t="0" r="r" b="b"/>
                <a:pathLst>
                  <a:path w="5513" h="235">
                    <a:moveTo>
                      <a:pt x="4998" y="120"/>
                    </a:moveTo>
                    <a:cubicBezTo>
                      <a:pt x="4985" y="121"/>
                      <a:pt x="4976" y="123"/>
                      <a:pt x="4970" y="128"/>
                    </a:cubicBezTo>
                    <a:cubicBezTo>
                      <a:pt x="4964" y="132"/>
                      <a:pt x="4960" y="139"/>
                      <a:pt x="4960" y="147"/>
                    </a:cubicBezTo>
                    <a:cubicBezTo>
                      <a:pt x="4960" y="152"/>
                      <a:pt x="4962" y="156"/>
                      <a:pt x="4965" y="159"/>
                    </a:cubicBezTo>
                    <a:cubicBezTo>
                      <a:pt x="4967" y="162"/>
                      <a:pt x="4971" y="163"/>
                      <a:pt x="4976" y="163"/>
                    </a:cubicBezTo>
                    <a:cubicBezTo>
                      <a:pt x="4980" y="163"/>
                      <a:pt x="4984" y="162"/>
                      <a:pt x="4987" y="160"/>
                    </a:cubicBezTo>
                    <a:cubicBezTo>
                      <a:pt x="4991" y="158"/>
                      <a:pt x="4993" y="155"/>
                      <a:pt x="4995" y="152"/>
                    </a:cubicBezTo>
                    <a:cubicBezTo>
                      <a:pt x="4997" y="149"/>
                      <a:pt x="4998" y="145"/>
                      <a:pt x="4998" y="141"/>
                    </a:cubicBezTo>
                    <a:lnTo>
                      <a:pt x="4998" y="120"/>
                    </a:lnTo>
                    <a:close/>
                    <a:moveTo>
                      <a:pt x="3862" y="120"/>
                    </a:moveTo>
                    <a:cubicBezTo>
                      <a:pt x="3849" y="121"/>
                      <a:pt x="3840" y="123"/>
                      <a:pt x="3834" y="128"/>
                    </a:cubicBezTo>
                    <a:cubicBezTo>
                      <a:pt x="3828" y="132"/>
                      <a:pt x="3824" y="139"/>
                      <a:pt x="3824" y="147"/>
                    </a:cubicBezTo>
                    <a:cubicBezTo>
                      <a:pt x="3824" y="152"/>
                      <a:pt x="3826" y="156"/>
                      <a:pt x="3829" y="159"/>
                    </a:cubicBezTo>
                    <a:cubicBezTo>
                      <a:pt x="3831" y="162"/>
                      <a:pt x="3835" y="163"/>
                      <a:pt x="3840" y="163"/>
                    </a:cubicBezTo>
                    <a:cubicBezTo>
                      <a:pt x="3844" y="163"/>
                      <a:pt x="3848" y="162"/>
                      <a:pt x="3851" y="160"/>
                    </a:cubicBezTo>
                    <a:cubicBezTo>
                      <a:pt x="3855" y="158"/>
                      <a:pt x="3857" y="155"/>
                      <a:pt x="3859" y="152"/>
                    </a:cubicBezTo>
                    <a:cubicBezTo>
                      <a:pt x="3861" y="149"/>
                      <a:pt x="3862" y="145"/>
                      <a:pt x="3862" y="141"/>
                    </a:cubicBezTo>
                    <a:lnTo>
                      <a:pt x="3862" y="120"/>
                    </a:lnTo>
                    <a:close/>
                    <a:moveTo>
                      <a:pt x="3590" y="120"/>
                    </a:moveTo>
                    <a:cubicBezTo>
                      <a:pt x="3577" y="121"/>
                      <a:pt x="3568" y="123"/>
                      <a:pt x="3562" y="128"/>
                    </a:cubicBezTo>
                    <a:cubicBezTo>
                      <a:pt x="3556" y="132"/>
                      <a:pt x="3552" y="139"/>
                      <a:pt x="3552" y="147"/>
                    </a:cubicBezTo>
                    <a:cubicBezTo>
                      <a:pt x="3552" y="152"/>
                      <a:pt x="3554" y="156"/>
                      <a:pt x="3557" y="159"/>
                    </a:cubicBezTo>
                    <a:cubicBezTo>
                      <a:pt x="3559" y="162"/>
                      <a:pt x="3563" y="163"/>
                      <a:pt x="3568" y="163"/>
                    </a:cubicBezTo>
                    <a:cubicBezTo>
                      <a:pt x="3572" y="163"/>
                      <a:pt x="3576" y="162"/>
                      <a:pt x="3579" y="160"/>
                    </a:cubicBezTo>
                    <a:cubicBezTo>
                      <a:pt x="3583" y="158"/>
                      <a:pt x="3585" y="155"/>
                      <a:pt x="3587" y="152"/>
                    </a:cubicBezTo>
                    <a:cubicBezTo>
                      <a:pt x="3589" y="149"/>
                      <a:pt x="3590" y="145"/>
                      <a:pt x="3590" y="141"/>
                    </a:cubicBezTo>
                    <a:lnTo>
                      <a:pt x="3590" y="120"/>
                    </a:lnTo>
                    <a:close/>
                    <a:moveTo>
                      <a:pt x="2278" y="120"/>
                    </a:moveTo>
                    <a:cubicBezTo>
                      <a:pt x="2265" y="121"/>
                      <a:pt x="2256" y="123"/>
                      <a:pt x="2250" y="128"/>
                    </a:cubicBezTo>
                    <a:cubicBezTo>
                      <a:pt x="2244" y="132"/>
                      <a:pt x="2240" y="139"/>
                      <a:pt x="2240" y="147"/>
                    </a:cubicBezTo>
                    <a:cubicBezTo>
                      <a:pt x="2240" y="152"/>
                      <a:pt x="2242" y="156"/>
                      <a:pt x="2245" y="159"/>
                    </a:cubicBezTo>
                    <a:cubicBezTo>
                      <a:pt x="2247" y="162"/>
                      <a:pt x="2251" y="163"/>
                      <a:pt x="2256" y="163"/>
                    </a:cubicBezTo>
                    <a:cubicBezTo>
                      <a:pt x="2260" y="163"/>
                      <a:pt x="2264" y="162"/>
                      <a:pt x="2267" y="160"/>
                    </a:cubicBezTo>
                    <a:cubicBezTo>
                      <a:pt x="2271" y="158"/>
                      <a:pt x="2273" y="155"/>
                      <a:pt x="2275" y="152"/>
                    </a:cubicBezTo>
                    <a:cubicBezTo>
                      <a:pt x="2277" y="149"/>
                      <a:pt x="2278" y="145"/>
                      <a:pt x="2278" y="141"/>
                    </a:cubicBezTo>
                    <a:lnTo>
                      <a:pt x="2278" y="120"/>
                    </a:lnTo>
                    <a:close/>
                    <a:moveTo>
                      <a:pt x="3414" y="73"/>
                    </a:moveTo>
                    <a:cubicBezTo>
                      <a:pt x="3411" y="73"/>
                      <a:pt x="3407" y="74"/>
                      <a:pt x="3403" y="76"/>
                    </a:cubicBezTo>
                    <a:cubicBezTo>
                      <a:pt x="3400" y="78"/>
                      <a:pt x="3397" y="80"/>
                      <a:pt x="3395" y="84"/>
                    </a:cubicBezTo>
                    <a:cubicBezTo>
                      <a:pt x="3393" y="88"/>
                      <a:pt x="3391" y="92"/>
                      <a:pt x="3391" y="96"/>
                    </a:cubicBezTo>
                    <a:lnTo>
                      <a:pt x="3391" y="138"/>
                    </a:lnTo>
                    <a:cubicBezTo>
                      <a:pt x="3391" y="149"/>
                      <a:pt x="3393" y="156"/>
                      <a:pt x="3397" y="161"/>
                    </a:cubicBezTo>
                    <a:cubicBezTo>
                      <a:pt x="3400" y="166"/>
                      <a:pt x="3406" y="168"/>
                      <a:pt x="3413" y="168"/>
                    </a:cubicBezTo>
                    <a:cubicBezTo>
                      <a:pt x="3421" y="168"/>
                      <a:pt x="3427" y="164"/>
                      <a:pt x="3431" y="156"/>
                    </a:cubicBezTo>
                    <a:cubicBezTo>
                      <a:pt x="3435" y="148"/>
                      <a:pt x="3437" y="137"/>
                      <a:pt x="3437" y="122"/>
                    </a:cubicBezTo>
                    <a:cubicBezTo>
                      <a:pt x="3437" y="105"/>
                      <a:pt x="3435" y="93"/>
                      <a:pt x="3431" y="85"/>
                    </a:cubicBezTo>
                    <a:cubicBezTo>
                      <a:pt x="3428" y="77"/>
                      <a:pt x="3422" y="73"/>
                      <a:pt x="3414" y="73"/>
                    </a:cubicBezTo>
                    <a:close/>
                    <a:moveTo>
                      <a:pt x="2757" y="73"/>
                    </a:moveTo>
                    <a:cubicBezTo>
                      <a:pt x="2753" y="73"/>
                      <a:pt x="2750" y="74"/>
                      <a:pt x="2746" y="76"/>
                    </a:cubicBezTo>
                    <a:cubicBezTo>
                      <a:pt x="2743" y="78"/>
                      <a:pt x="2740" y="80"/>
                      <a:pt x="2737" y="84"/>
                    </a:cubicBezTo>
                    <a:cubicBezTo>
                      <a:pt x="2735" y="88"/>
                      <a:pt x="2734" y="91"/>
                      <a:pt x="2734" y="96"/>
                    </a:cubicBezTo>
                    <a:lnTo>
                      <a:pt x="2734" y="138"/>
                    </a:lnTo>
                    <a:cubicBezTo>
                      <a:pt x="2734" y="149"/>
                      <a:pt x="2736" y="156"/>
                      <a:pt x="2739" y="161"/>
                    </a:cubicBezTo>
                    <a:cubicBezTo>
                      <a:pt x="2743" y="166"/>
                      <a:pt x="2748" y="168"/>
                      <a:pt x="2756" y="168"/>
                    </a:cubicBezTo>
                    <a:cubicBezTo>
                      <a:pt x="2763" y="168"/>
                      <a:pt x="2769" y="164"/>
                      <a:pt x="2773" y="156"/>
                    </a:cubicBezTo>
                    <a:cubicBezTo>
                      <a:pt x="2777" y="148"/>
                      <a:pt x="2779" y="137"/>
                      <a:pt x="2779" y="122"/>
                    </a:cubicBezTo>
                    <a:cubicBezTo>
                      <a:pt x="2779" y="105"/>
                      <a:pt x="2777" y="93"/>
                      <a:pt x="2774" y="85"/>
                    </a:cubicBezTo>
                    <a:cubicBezTo>
                      <a:pt x="2770" y="77"/>
                      <a:pt x="2765" y="73"/>
                      <a:pt x="2757" y="73"/>
                    </a:cubicBezTo>
                    <a:close/>
                    <a:moveTo>
                      <a:pt x="4431" y="66"/>
                    </a:moveTo>
                    <a:cubicBezTo>
                      <a:pt x="4425" y="66"/>
                      <a:pt x="4421" y="68"/>
                      <a:pt x="4417" y="72"/>
                    </a:cubicBezTo>
                    <a:cubicBezTo>
                      <a:pt x="4414" y="75"/>
                      <a:pt x="4411" y="81"/>
                      <a:pt x="4410" y="88"/>
                    </a:cubicBezTo>
                    <a:cubicBezTo>
                      <a:pt x="4408" y="95"/>
                      <a:pt x="4407" y="104"/>
                      <a:pt x="4407" y="115"/>
                    </a:cubicBezTo>
                    <a:cubicBezTo>
                      <a:pt x="4407" y="133"/>
                      <a:pt x="4409" y="146"/>
                      <a:pt x="4413" y="155"/>
                    </a:cubicBezTo>
                    <a:cubicBezTo>
                      <a:pt x="4417" y="164"/>
                      <a:pt x="4423" y="168"/>
                      <a:pt x="4431" y="168"/>
                    </a:cubicBezTo>
                    <a:cubicBezTo>
                      <a:pt x="4436" y="168"/>
                      <a:pt x="4439" y="167"/>
                      <a:pt x="4442" y="165"/>
                    </a:cubicBezTo>
                    <a:cubicBezTo>
                      <a:pt x="4445" y="163"/>
                      <a:pt x="4448" y="159"/>
                      <a:pt x="4449" y="155"/>
                    </a:cubicBezTo>
                    <a:cubicBezTo>
                      <a:pt x="4451" y="151"/>
                      <a:pt x="4452" y="146"/>
                      <a:pt x="4453" y="140"/>
                    </a:cubicBezTo>
                    <a:cubicBezTo>
                      <a:pt x="4454" y="134"/>
                      <a:pt x="4454" y="127"/>
                      <a:pt x="4454" y="120"/>
                    </a:cubicBezTo>
                    <a:cubicBezTo>
                      <a:pt x="4454" y="102"/>
                      <a:pt x="4452" y="88"/>
                      <a:pt x="4448" y="80"/>
                    </a:cubicBezTo>
                    <a:cubicBezTo>
                      <a:pt x="4444" y="71"/>
                      <a:pt x="4439" y="66"/>
                      <a:pt x="4431" y="66"/>
                    </a:cubicBezTo>
                    <a:close/>
                    <a:moveTo>
                      <a:pt x="4093" y="66"/>
                    </a:moveTo>
                    <a:cubicBezTo>
                      <a:pt x="4086" y="66"/>
                      <a:pt x="4081" y="70"/>
                      <a:pt x="4077" y="76"/>
                    </a:cubicBezTo>
                    <a:cubicBezTo>
                      <a:pt x="4073" y="83"/>
                      <a:pt x="4071" y="92"/>
                      <a:pt x="4070" y="104"/>
                    </a:cubicBezTo>
                    <a:lnTo>
                      <a:pt x="4112" y="104"/>
                    </a:lnTo>
                    <a:cubicBezTo>
                      <a:pt x="4112" y="91"/>
                      <a:pt x="4110" y="82"/>
                      <a:pt x="4107" y="76"/>
                    </a:cubicBezTo>
                    <a:cubicBezTo>
                      <a:pt x="4104" y="69"/>
                      <a:pt x="4099" y="66"/>
                      <a:pt x="4093" y="66"/>
                    </a:cubicBezTo>
                    <a:close/>
                    <a:moveTo>
                      <a:pt x="3245" y="66"/>
                    </a:moveTo>
                    <a:cubicBezTo>
                      <a:pt x="3238" y="66"/>
                      <a:pt x="3233" y="70"/>
                      <a:pt x="3229" y="76"/>
                    </a:cubicBezTo>
                    <a:cubicBezTo>
                      <a:pt x="3225" y="83"/>
                      <a:pt x="3223" y="92"/>
                      <a:pt x="3222" y="104"/>
                    </a:cubicBezTo>
                    <a:lnTo>
                      <a:pt x="3264" y="104"/>
                    </a:lnTo>
                    <a:cubicBezTo>
                      <a:pt x="3264" y="91"/>
                      <a:pt x="3262" y="82"/>
                      <a:pt x="3259" y="76"/>
                    </a:cubicBezTo>
                    <a:cubicBezTo>
                      <a:pt x="3256" y="69"/>
                      <a:pt x="3251" y="66"/>
                      <a:pt x="3245" y="66"/>
                    </a:cubicBezTo>
                    <a:close/>
                    <a:moveTo>
                      <a:pt x="2109" y="66"/>
                    </a:moveTo>
                    <a:cubicBezTo>
                      <a:pt x="2102" y="66"/>
                      <a:pt x="2097" y="70"/>
                      <a:pt x="2093" y="76"/>
                    </a:cubicBezTo>
                    <a:cubicBezTo>
                      <a:pt x="2089" y="83"/>
                      <a:pt x="2087" y="92"/>
                      <a:pt x="2086" y="104"/>
                    </a:cubicBezTo>
                    <a:lnTo>
                      <a:pt x="2128" y="104"/>
                    </a:lnTo>
                    <a:cubicBezTo>
                      <a:pt x="2128" y="91"/>
                      <a:pt x="2126" y="82"/>
                      <a:pt x="2123" y="76"/>
                    </a:cubicBezTo>
                    <a:cubicBezTo>
                      <a:pt x="2120" y="69"/>
                      <a:pt x="2115" y="66"/>
                      <a:pt x="2109" y="66"/>
                    </a:cubicBezTo>
                    <a:close/>
                    <a:moveTo>
                      <a:pt x="1421" y="66"/>
                    </a:moveTo>
                    <a:cubicBezTo>
                      <a:pt x="1414" y="66"/>
                      <a:pt x="1409" y="70"/>
                      <a:pt x="1405" y="76"/>
                    </a:cubicBezTo>
                    <a:cubicBezTo>
                      <a:pt x="1401" y="83"/>
                      <a:pt x="1399" y="92"/>
                      <a:pt x="1398" y="104"/>
                    </a:cubicBezTo>
                    <a:lnTo>
                      <a:pt x="1440" y="104"/>
                    </a:lnTo>
                    <a:cubicBezTo>
                      <a:pt x="1440" y="91"/>
                      <a:pt x="1438" y="82"/>
                      <a:pt x="1435" y="76"/>
                    </a:cubicBezTo>
                    <a:cubicBezTo>
                      <a:pt x="1432" y="69"/>
                      <a:pt x="1427" y="66"/>
                      <a:pt x="1421" y="66"/>
                    </a:cubicBezTo>
                    <a:close/>
                    <a:moveTo>
                      <a:pt x="1167" y="66"/>
                    </a:moveTo>
                    <a:cubicBezTo>
                      <a:pt x="1161" y="66"/>
                      <a:pt x="1157" y="68"/>
                      <a:pt x="1153" y="72"/>
                    </a:cubicBezTo>
                    <a:cubicBezTo>
                      <a:pt x="1150" y="75"/>
                      <a:pt x="1147" y="81"/>
                      <a:pt x="1146" y="88"/>
                    </a:cubicBezTo>
                    <a:cubicBezTo>
                      <a:pt x="1144" y="95"/>
                      <a:pt x="1143" y="104"/>
                      <a:pt x="1143" y="115"/>
                    </a:cubicBezTo>
                    <a:cubicBezTo>
                      <a:pt x="1143" y="133"/>
                      <a:pt x="1145" y="146"/>
                      <a:pt x="1149" y="155"/>
                    </a:cubicBezTo>
                    <a:cubicBezTo>
                      <a:pt x="1153" y="164"/>
                      <a:pt x="1159" y="168"/>
                      <a:pt x="1167" y="168"/>
                    </a:cubicBezTo>
                    <a:cubicBezTo>
                      <a:pt x="1172" y="168"/>
                      <a:pt x="1175" y="167"/>
                      <a:pt x="1178" y="165"/>
                    </a:cubicBezTo>
                    <a:cubicBezTo>
                      <a:pt x="1181" y="163"/>
                      <a:pt x="1184" y="159"/>
                      <a:pt x="1185" y="155"/>
                    </a:cubicBezTo>
                    <a:cubicBezTo>
                      <a:pt x="1187" y="151"/>
                      <a:pt x="1188" y="146"/>
                      <a:pt x="1189" y="140"/>
                    </a:cubicBezTo>
                    <a:cubicBezTo>
                      <a:pt x="1190" y="134"/>
                      <a:pt x="1190" y="127"/>
                      <a:pt x="1190" y="120"/>
                    </a:cubicBezTo>
                    <a:cubicBezTo>
                      <a:pt x="1190" y="102"/>
                      <a:pt x="1188" y="88"/>
                      <a:pt x="1184" y="80"/>
                    </a:cubicBezTo>
                    <a:cubicBezTo>
                      <a:pt x="1180" y="71"/>
                      <a:pt x="1175" y="66"/>
                      <a:pt x="1167" y="66"/>
                    </a:cubicBezTo>
                    <a:close/>
                    <a:moveTo>
                      <a:pt x="2856" y="55"/>
                    </a:moveTo>
                    <a:lnTo>
                      <a:pt x="2919" y="55"/>
                    </a:lnTo>
                    <a:lnTo>
                      <a:pt x="2919" y="64"/>
                    </a:lnTo>
                    <a:cubicBezTo>
                      <a:pt x="2915" y="64"/>
                      <a:pt x="2912" y="65"/>
                      <a:pt x="2910" y="67"/>
                    </a:cubicBezTo>
                    <a:cubicBezTo>
                      <a:pt x="2908" y="68"/>
                      <a:pt x="2907" y="71"/>
                      <a:pt x="2907" y="74"/>
                    </a:cubicBezTo>
                    <a:cubicBezTo>
                      <a:pt x="2907" y="78"/>
                      <a:pt x="2908" y="83"/>
                      <a:pt x="2911" y="89"/>
                    </a:cubicBezTo>
                    <a:lnTo>
                      <a:pt x="2929" y="144"/>
                    </a:lnTo>
                    <a:lnTo>
                      <a:pt x="2948" y="96"/>
                    </a:lnTo>
                    <a:cubicBezTo>
                      <a:pt x="2950" y="92"/>
                      <a:pt x="2951" y="89"/>
                      <a:pt x="2952" y="85"/>
                    </a:cubicBezTo>
                    <a:cubicBezTo>
                      <a:pt x="2953" y="82"/>
                      <a:pt x="2953" y="79"/>
                      <a:pt x="2953" y="77"/>
                    </a:cubicBezTo>
                    <a:cubicBezTo>
                      <a:pt x="2953" y="73"/>
                      <a:pt x="2952" y="70"/>
                      <a:pt x="2950" y="68"/>
                    </a:cubicBezTo>
                    <a:cubicBezTo>
                      <a:pt x="2948" y="66"/>
                      <a:pt x="2946" y="64"/>
                      <a:pt x="2942" y="64"/>
                    </a:cubicBezTo>
                    <a:lnTo>
                      <a:pt x="2942" y="55"/>
                    </a:lnTo>
                    <a:lnTo>
                      <a:pt x="2991" y="55"/>
                    </a:lnTo>
                    <a:lnTo>
                      <a:pt x="2991" y="64"/>
                    </a:lnTo>
                    <a:cubicBezTo>
                      <a:pt x="2988" y="64"/>
                      <a:pt x="2986" y="65"/>
                      <a:pt x="2985" y="66"/>
                    </a:cubicBezTo>
                    <a:cubicBezTo>
                      <a:pt x="2983" y="68"/>
                      <a:pt x="2982" y="69"/>
                      <a:pt x="2981" y="71"/>
                    </a:cubicBezTo>
                    <a:cubicBezTo>
                      <a:pt x="2979" y="72"/>
                      <a:pt x="2978" y="75"/>
                      <a:pt x="2976" y="78"/>
                    </a:cubicBezTo>
                    <a:cubicBezTo>
                      <a:pt x="2974" y="82"/>
                      <a:pt x="2972" y="87"/>
                      <a:pt x="2968" y="94"/>
                    </a:cubicBezTo>
                    <a:lnTo>
                      <a:pt x="2928" y="185"/>
                    </a:lnTo>
                    <a:cubicBezTo>
                      <a:pt x="2922" y="197"/>
                      <a:pt x="2917" y="206"/>
                      <a:pt x="2912" y="213"/>
                    </a:cubicBezTo>
                    <a:cubicBezTo>
                      <a:pt x="2908" y="220"/>
                      <a:pt x="2902" y="225"/>
                      <a:pt x="2897" y="229"/>
                    </a:cubicBezTo>
                    <a:cubicBezTo>
                      <a:pt x="2891" y="232"/>
                      <a:pt x="2884" y="234"/>
                      <a:pt x="2876" y="234"/>
                    </a:cubicBezTo>
                    <a:cubicBezTo>
                      <a:pt x="2870" y="234"/>
                      <a:pt x="2864" y="233"/>
                      <a:pt x="2859" y="232"/>
                    </a:cubicBezTo>
                    <a:lnTo>
                      <a:pt x="2859" y="203"/>
                    </a:lnTo>
                    <a:lnTo>
                      <a:pt x="2873" y="203"/>
                    </a:lnTo>
                    <a:cubicBezTo>
                      <a:pt x="2874" y="207"/>
                      <a:pt x="2875" y="210"/>
                      <a:pt x="2877" y="211"/>
                    </a:cubicBezTo>
                    <a:cubicBezTo>
                      <a:pt x="2878" y="212"/>
                      <a:pt x="2881" y="213"/>
                      <a:pt x="2884" y="213"/>
                    </a:cubicBezTo>
                    <a:cubicBezTo>
                      <a:pt x="2887" y="213"/>
                      <a:pt x="2890" y="212"/>
                      <a:pt x="2892" y="211"/>
                    </a:cubicBezTo>
                    <a:cubicBezTo>
                      <a:pt x="2895" y="209"/>
                      <a:pt x="2898" y="206"/>
                      <a:pt x="2901" y="201"/>
                    </a:cubicBezTo>
                    <a:cubicBezTo>
                      <a:pt x="2904" y="196"/>
                      <a:pt x="2908" y="189"/>
                      <a:pt x="2913" y="179"/>
                    </a:cubicBezTo>
                    <a:lnTo>
                      <a:pt x="2905" y="179"/>
                    </a:lnTo>
                    <a:lnTo>
                      <a:pt x="2873" y="85"/>
                    </a:lnTo>
                    <a:cubicBezTo>
                      <a:pt x="2870" y="79"/>
                      <a:pt x="2869" y="74"/>
                      <a:pt x="2867" y="72"/>
                    </a:cubicBezTo>
                    <a:cubicBezTo>
                      <a:pt x="2866" y="69"/>
                      <a:pt x="2864" y="68"/>
                      <a:pt x="2863" y="66"/>
                    </a:cubicBezTo>
                    <a:cubicBezTo>
                      <a:pt x="2861" y="65"/>
                      <a:pt x="2859" y="64"/>
                      <a:pt x="2856" y="64"/>
                    </a:cubicBezTo>
                    <a:lnTo>
                      <a:pt x="2856" y="55"/>
                    </a:lnTo>
                    <a:close/>
                    <a:moveTo>
                      <a:pt x="1296" y="54"/>
                    </a:moveTo>
                    <a:lnTo>
                      <a:pt x="1311" y="54"/>
                    </a:lnTo>
                    <a:lnTo>
                      <a:pt x="1311" y="169"/>
                    </a:lnTo>
                    <a:cubicBezTo>
                      <a:pt x="1311" y="179"/>
                      <a:pt x="1311" y="188"/>
                      <a:pt x="1309" y="194"/>
                    </a:cubicBezTo>
                    <a:cubicBezTo>
                      <a:pt x="1307" y="201"/>
                      <a:pt x="1304" y="207"/>
                      <a:pt x="1300" y="212"/>
                    </a:cubicBezTo>
                    <a:cubicBezTo>
                      <a:pt x="1296" y="217"/>
                      <a:pt x="1291" y="222"/>
                      <a:pt x="1283" y="226"/>
                    </a:cubicBezTo>
                    <a:cubicBezTo>
                      <a:pt x="1276" y="230"/>
                      <a:pt x="1269" y="233"/>
                      <a:pt x="1262" y="235"/>
                    </a:cubicBezTo>
                    <a:lnTo>
                      <a:pt x="1256" y="220"/>
                    </a:lnTo>
                    <a:cubicBezTo>
                      <a:pt x="1261" y="218"/>
                      <a:pt x="1265" y="216"/>
                      <a:pt x="1268" y="213"/>
                    </a:cubicBezTo>
                    <a:cubicBezTo>
                      <a:pt x="1270" y="211"/>
                      <a:pt x="1272" y="208"/>
                      <a:pt x="1274" y="204"/>
                    </a:cubicBezTo>
                    <a:cubicBezTo>
                      <a:pt x="1275" y="201"/>
                      <a:pt x="1275" y="196"/>
                      <a:pt x="1275" y="189"/>
                    </a:cubicBezTo>
                    <a:lnTo>
                      <a:pt x="1275" y="85"/>
                    </a:lnTo>
                    <a:cubicBezTo>
                      <a:pt x="1275" y="81"/>
                      <a:pt x="1275" y="78"/>
                      <a:pt x="1275" y="75"/>
                    </a:cubicBezTo>
                    <a:cubicBezTo>
                      <a:pt x="1274" y="73"/>
                      <a:pt x="1274" y="71"/>
                      <a:pt x="1273" y="69"/>
                    </a:cubicBezTo>
                    <a:cubicBezTo>
                      <a:pt x="1272" y="68"/>
                      <a:pt x="1270" y="67"/>
                      <a:pt x="1268" y="66"/>
                    </a:cubicBezTo>
                    <a:cubicBezTo>
                      <a:pt x="1267" y="65"/>
                      <a:pt x="1264" y="64"/>
                      <a:pt x="1261" y="64"/>
                    </a:cubicBezTo>
                    <a:lnTo>
                      <a:pt x="1261" y="55"/>
                    </a:lnTo>
                    <a:lnTo>
                      <a:pt x="1296" y="54"/>
                    </a:lnTo>
                    <a:close/>
                    <a:moveTo>
                      <a:pt x="5367" y="53"/>
                    </a:moveTo>
                    <a:cubicBezTo>
                      <a:pt x="5373" y="53"/>
                      <a:pt x="5379" y="54"/>
                      <a:pt x="5385" y="54"/>
                    </a:cubicBezTo>
                    <a:cubicBezTo>
                      <a:pt x="5391" y="55"/>
                      <a:pt x="5399" y="56"/>
                      <a:pt x="5408" y="57"/>
                    </a:cubicBezTo>
                    <a:lnTo>
                      <a:pt x="5408" y="86"/>
                    </a:lnTo>
                    <a:lnTo>
                      <a:pt x="5391" y="86"/>
                    </a:lnTo>
                    <a:cubicBezTo>
                      <a:pt x="5389" y="81"/>
                      <a:pt x="5387" y="77"/>
                      <a:pt x="5385" y="74"/>
                    </a:cubicBezTo>
                    <a:cubicBezTo>
                      <a:pt x="5383" y="71"/>
                      <a:pt x="5380" y="69"/>
                      <a:pt x="5377" y="68"/>
                    </a:cubicBezTo>
                    <a:cubicBezTo>
                      <a:pt x="5375" y="67"/>
                      <a:pt x="5371" y="66"/>
                      <a:pt x="5368" y="66"/>
                    </a:cubicBezTo>
                    <a:cubicBezTo>
                      <a:pt x="5362" y="66"/>
                      <a:pt x="5358" y="68"/>
                      <a:pt x="5354" y="70"/>
                    </a:cubicBezTo>
                    <a:cubicBezTo>
                      <a:pt x="5351" y="73"/>
                      <a:pt x="5350" y="76"/>
                      <a:pt x="5350" y="81"/>
                    </a:cubicBezTo>
                    <a:cubicBezTo>
                      <a:pt x="5350" y="84"/>
                      <a:pt x="5350" y="86"/>
                      <a:pt x="5351" y="89"/>
                    </a:cubicBezTo>
                    <a:cubicBezTo>
                      <a:pt x="5352" y="91"/>
                      <a:pt x="5355" y="93"/>
                      <a:pt x="5358" y="95"/>
                    </a:cubicBezTo>
                    <a:cubicBezTo>
                      <a:pt x="5361" y="97"/>
                      <a:pt x="5366" y="100"/>
                      <a:pt x="5375" y="104"/>
                    </a:cubicBezTo>
                    <a:cubicBezTo>
                      <a:pt x="5383" y="107"/>
                      <a:pt x="5389" y="110"/>
                      <a:pt x="5394" y="114"/>
                    </a:cubicBezTo>
                    <a:cubicBezTo>
                      <a:pt x="5399" y="118"/>
                      <a:pt x="5403" y="122"/>
                      <a:pt x="5405" y="126"/>
                    </a:cubicBezTo>
                    <a:cubicBezTo>
                      <a:pt x="5408" y="131"/>
                      <a:pt x="5409" y="136"/>
                      <a:pt x="5409" y="142"/>
                    </a:cubicBezTo>
                    <a:cubicBezTo>
                      <a:pt x="5409" y="149"/>
                      <a:pt x="5408" y="155"/>
                      <a:pt x="5405" y="160"/>
                    </a:cubicBezTo>
                    <a:cubicBezTo>
                      <a:pt x="5403" y="165"/>
                      <a:pt x="5399" y="169"/>
                      <a:pt x="5395" y="172"/>
                    </a:cubicBezTo>
                    <a:cubicBezTo>
                      <a:pt x="5390" y="175"/>
                      <a:pt x="5385" y="177"/>
                      <a:pt x="5379" y="179"/>
                    </a:cubicBezTo>
                    <a:cubicBezTo>
                      <a:pt x="5372" y="181"/>
                      <a:pt x="5365" y="181"/>
                      <a:pt x="5358" y="181"/>
                    </a:cubicBezTo>
                    <a:cubicBezTo>
                      <a:pt x="5344" y="181"/>
                      <a:pt x="5329" y="179"/>
                      <a:pt x="5312" y="175"/>
                    </a:cubicBezTo>
                    <a:lnTo>
                      <a:pt x="5312" y="146"/>
                    </a:lnTo>
                    <a:lnTo>
                      <a:pt x="5329" y="146"/>
                    </a:lnTo>
                    <a:cubicBezTo>
                      <a:pt x="5331" y="153"/>
                      <a:pt x="5334" y="159"/>
                      <a:pt x="5338" y="163"/>
                    </a:cubicBezTo>
                    <a:cubicBezTo>
                      <a:pt x="5343" y="166"/>
                      <a:pt x="5348" y="168"/>
                      <a:pt x="5356" y="168"/>
                    </a:cubicBezTo>
                    <a:cubicBezTo>
                      <a:pt x="5362" y="168"/>
                      <a:pt x="5367" y="167"/>
                      <a:pt x="5370" y="164"/>
                    </a:cubicBezTo>
                    <a:cubicBezTo>
                      <a:pt x="5373" y="161"/>
                      <a:pt x="5375" y="157"/>
                      <a:pt x="5375" y="152"/>
                    </a:cubicBezTo>
                    <a:cubicBezTo>
                      <a:pt x="5375" y="148"/>
                      <a:pt x="5374" y="145"/>
                      <a:pt x="5372" y="143"/>
                    </a:cubicBezTo>
                    <a:cubicBezTo>
                      <a:pt x="5371" y="141"/>
                      <a:pt x="5369" y="138"/>
                      <a:pt x="5365" y="136"/>
                    </a:cubicBezTo>
                    <a:cubicBezTo>
                      <a:pt x="5362" y="134"/>
                      <a:pt x="5356" y="131"/>
                      <a:pt x="5348" y="127"/>
                    </a:cubicBezTo>
                    <a:cubicBezTo>
                      <a:pt x="5343" y="125"/>
                      <a:pt x="5339" y="123"/>
                      <a:pt x="5335" y="121"/>
                    </a:cubicBezTo>
                    <a:cubicBezTo>
                      <a:pt x="5331" y="118"/>
                      <a:pt x="5327" y="116"/>
                      <a:pt x="5324" y="112"/>
                    </a:cubicBezTo>
                    <a:cubicBezTo>
                      <a:pt x="5321" y="109"/>
                      <a:pt x="5319" y="106"/>
                      <a:pt x="5317" y="102"/>
                    </a:cubicBezTo>
                    <a:cubicBezTo>
                      <a:pt x="5316" y="99"/>
                      <a:pt x="5315" y="94"/>
                      <a:pt x="5315" y="90"/>
                    </a:cubicBezTo>
                    <a:cubicBezTo>
                      <a:pt x="5315" y="82"/>
                      <a:pt x="5317" y="76"/>
                      <a:pt x="5321" y="70"/>
                    </a:cubicBezTo>
                    <a:cubicBezTo>
                      <a:pt x="5325" y="65"/>
                      <a:pt x="5332" y="61"/>
                      <a:pt x="5340" y="58"/>
                    </a:cubicBezTo>
                    <a:cubicBezTo>
                      <a:pt x="5348" y="55"/>
                      <a:pt x="5357" y="53"/>
                      <a:pt x="5367" y="53"/>
                    </a:cubicBezTo>
                    <a:close/>
                    <a:moveTo>
                      <a:pt x="5137" y="53"/>
                    </a:moveTo>
                    <a:cubicBezTo>
                      <a:pt x="5144" y="53"/>
                      <a:pt x="5151" y="54"/>
                      <a:pt x="5157" y="55"/>
                    </a:cubicBezTo>
                    <a:cubicBezTo>
                      <a:pt x="5164" y="56"/>
                      <a:pt x="5170" y="57"/>
                      <a:pt x="5176" y="59"/>
                    </a:cubicBezTo>
                    <a:lnTo>
                      <a:pt x="5176" y="89"/>
                    </a:lnTo>
                    <a:lnTo>
                      <a:pt x="5151" y="89"/>
                    </a:lnTo>
                    <a:cubicBezTo>
                      <a:pt x="5150" y="81"/>
                      <a:pt x="5148" y="75"/>
                      <a:pt x="5145" y="72"/>
                    </a:cubicBezTo>
                    <a:cubicBezTo>
                      <a:pt x="5143" y="68"/>
                      <a:pt x="5139" y="66"/>
                      <a:pt x="5134" y="66"/>
                    </a:cubicBezTo>
                    <a:cubicBezTo>
                      <a:pt x="5131" y="66"/>
                      <a:pt x="5128" y="67"/>
                      <a:pt x="5126" y="69"/>
                    </a:cubicBezTo>
                    <a:cubicBezTo>
                      <a:pt x="5123" y="70"/>
                      <a:pt x="5120" y="73"/>
                      <a:pt x="5118" y="77"/>
                    </a:cubicBezTo>
                    <a:cubicBezTo>
                      <a:pt x="5116" y="80"/>
                      <a:pt x="5114" y="85"/>
                      <a:pt x="5113" y="92"/>
                    </a:cubicBezTo>
                    <a:cubicBezTo>
                      <a:pt x="5112" y="98"/>
                      <a:pt x="5111" y="106"/>
                      <a:pt x="5111" y="116"/>
                    </a:cubicBezTo>
                    <a:cubicBezTo>
                      <a:pt x="5111" y="126"/>
                      <a:pt x="5112" y="134"/>
                      <a:pt x="5114" y="141"/>
                    </a:cubicBezTo>
                    <a:cubicBezTo>
                      <a:pt x="5116" y="147"/>
                      <a:pt x="5119" y="153"/>
                      <a:pt x="5123" y="156"/>
                    </a:cubicBezTo>
                    <a:cubicBezTo>
                      <a:pt x="5127" y="160"/>
                      <a:pt x="5132" y="162"/>
                      <a:pt x="5139" y="162"/>
                    </a:cubicBezTo>
                    <a:cubicBezTo>
                      <a:pt x="5144" y="162"/>
                      <a:pt x="5148" y="161"/>
                      <a:pt x="5153" y="159"/>
                    </a:cubicBezTo>
                    <a:cubicBezTo>
                      <a:pt x="5157" y="156"/>
                      <a:pt x="5162" y="153"/>
                      <a:pt x="5168" y="147"/>
                    </a:cubicBezTo>
                    <a:lnTo>
                      <a:pt x="5178" y="159"/>
                    </a:lnTo>
                    <a:cubicBezTo>
                      <a:pt x="5169" y="167"/>
                      <a:pt x="5161" y="173"/>
                      <a:pt x="5154" y="176"/>
                    </a:cubicBezTo>
                    <a:cubicBezTo>
                      <a:pt x="5146" y="180"/>
                      <a:pt x="5138" y="181"/>
                      <a:pt x="5129" y="181"/>
                    </a:cubicBezTo>
                    <a:cubicBezTo>
                      <a:pt x="5111" y="181"/>
                      <a:pt x="5097" y="176"/>
                      <a:pt x="5088" y="165"/>
                    </a:cubicBezTo>
                    <a:cubicBezTo>
                      <a:pt x="5078" y="155"/>
                      <a:pt x="5073" y="139"/>
                      <a:pt x="5073" y="119"/>
                    </a:cubicBezTo>
                    <a:cubicBezTo>
                      <a:pt x="5073" y="105"/>
                      <a:pt x="5076" y="94"/>
                      <a:pt x="5081" y="84"/>
                    </a:cubicBezTo>
                    <a:cubicBezTo>
                      <a:pt x="5086" y="74"/>
                      <a:pt x="5094" y="66"/>
                      <a:pt x="5104" y="61"/>
                    </a:cubicBezTo>
                    <a:cubicBezTo>
                      <a:pt x="5113" y="56"/>
                      <a:pt x="5124" y="53"/>
                      <a:pt x="5137" y="53"/>
                    </a:cubicBezTo>
                    <a:close/>
                    <a:moveTo>
                      <a:pt x="4992" y="53"/>
                    </a:moveTo>
                    <a:cubicBezTo>
                      <a:pt x="5002" y="53"/>
                      <a:pt x="5010" y="55"/>
                      <a:pt x="5016" y="57"/>
                    </a:cubicBezTo>
                    <a:cubicBezTo>
                      <a:pt x="5022" y="60"/>
                      <a:pt x="5027" y="64"/>
                      <a:pt x="5030" y="70"/>
                    </a:cubicBezTo>
                    <a:cubicBezTo>
                      <a:pt x="5033" y="76"/>
                      <a:pt x="5034" y="85"/>
                      <a:pt x="5034" y="95"/>
                    </a:cubicBezTo>
                    <a:lnTo>
                      <a:pt x="5034" y="144"/>
                    </a:lnTo>
                    <a:cubicBezTo>
                      <a:pt x="5034" y="149"/>
                      <a:pt x="5035" y="154"/>
                      <a:pt x="5035" y="157"/>
                    </a:cubicBezTo>
                    <a:cubicBezTo>
                      <a:pt x="5035" y="160"/>
                      <a:pt x="5035" y="162"/>
                      <a:pt x="5036" y="163"/>
                    </a:cubicBezTo>
                    <a:cubicBezTo>
                      <a:pt x="5037" y="165"/>
                      <a:pt x="5037" y="166"/>
                      <a:pt x="5038" y="167"/>
                    </a:cubicBezTo>
                    <a:cubicBezTo>
                      <a:pt x="5039" y="168"/>
                      <a:pt x="5040" y="168"/>
                      <a:pt x="5041" y="169"/>
                    </a:cubicBezTo>
                    <a:cubicBezTo>
                      <a:pt x="5042" y="170"/>
                      <a:pt x="5045" y="170"/>
                      <a:pt x="5048" y="171"/>
                    </a:cubicBezTo>
                    <a:lnTo>
                      <a:pt x="5048" y="179"/>
                    </a:lnTo>
                    <a:lnTo>
                      <a:pt x="5001" y="179"/>
                    </a:lnTo>
                    <a:lnTo>
                      <a:pt x="5003" y="163"/>
                    </a:lnTo>
                    <a:lnTo>
                      <a:pt x="5001" y="162"/>
                    </a:lnTo>
                    <a:cubicBezTo>
                      <a:pt x="4994" y="169"/>
                      <a:pt x="4987" y="174"/>
                      <a:pt x="4981" y="177"/>
                    </a:cubicBezTo>
                    <a:cubicBezTo>
                      <a:pt x="4974" y="180"/>
                      <a:pt x="4967" y="181"/>
                      <a:pt x="4960" y="181"/>
                    </a:cubicBezTo>
                    <a:cubicBezTo>
                      <a:pt x="4953" y="181"/>
                      <a:pt x="4947" y="180"/>
                      <a:pt x="4941" y="177"/>
                    </a:cubicBezTo>
                    <a:cubicBezTo>
                      <a:pt x="4936" y="175"/>
                      <a:pt x="4932" y="171"/>
                      <a:pt x="4929" y="166"/>
                    </a:cubicBezTo>
                    <a:cubicBezTo>
                      <a:pt x="4927" y="162"/>
                      <a:pt x="4925" y="156"/>
                      <a:pt x="4925" y="150"/>
                    </a:cubicBezTo>
                    <a:cubicBezTo>
                      <a:pt x="4925" y="138"/>
                      <a:pt x="4931" y="128"/>
                      <a:pt x="4943" y="121"/>
                    </a:cubicBezTo>
                    <a:cubicBezTo>
                      <a:pt x="4956" y="114"/>
                      <a:pt x="4974" y="110"/>
                      <a:pt x="4998" y="108"/>
                    </a:cubicBezTo>
                    <a:lnTo>
                      <a:pt x="4998" y="96"/>
                    </a:lnTo>
                    <a:cubicBezTo>
                      <a:pt x="4998" y="88"/>
                      <a:pt x="4997" y="82"/>
                      <a:pt x="4996" y="78"/>
                    </a:cubicBezTo>
                    <a:cubicBezTo>
                      <a:pt x="4994" y="74"/>
                      <a:pt x="4992" y="71"/>
                      <a:pt x="4989" y="69"/>
                    </a:cubicBezTo>
                    <a:cubicBezTo>
                      <a:pt x="4986" y="68"/>
                      <a:pt x="4983" y="67"/>
                      <a:pt x="4979" y="67"/>
                    </a:cubicBezTo>
                    <a:cubicBezTo>
                      <a:pt x="4975" y="67"/>
                      <a:pt x="4972" y="67"/>
                      <a:pt x="4969" y="69"/>
                    </a:cubicBezTo>
                    <a:cubicBezTo>
                      <a:pt x="4966" y="70"/>
                      <a:pt x="4964" y="73"/>
                      <a:pt x="4962" y="76"/>
                    </a:cubicBezTo>
                    <a:cubicBezTo>
                      <a:pt x="4959" y="80"/>
                      <a:pt x="4958" y="85"/>
                      <a:pt x="4957" y="92"/>
                    </a:cubicBezTo>
                    <a:lnTo>
                      <a:pt x="4933" y="92"/>
                    </a:lnTo>
                    <a:lnTo>
                      <a:pt x="4933" y="69"/>
                    </a:lnTo>
                    <a:cubicBezTo>
                      <a:pt x="4941" y="66"/>
                      <a:pt x="4947" y="63"/>
                      <a:pt x="4952" y="61"/>
                    </a:cubicBezTo>
                    <a:cubicBezTo>
                      <a:pt x="4957" y="59"/>
                      <a:pt x="4962" y="58"/>
                      <a:pt x="4967" y="57"/>
                    </a:cubicBezTo>
                    <a:cubicBezTo>
                      <a:pt x="4972" y="55"/>
                      <a:pt x="4976" y="55"/>
                      <a:pt x="4980" y="54"/>
                    </a:cubicBezTo>
                    <a:cubicBezTo>
                      <a:pt x="4984" y="54"/>
                      <a:pt x="4988" y="53"/>
                      <a:pt x="4992" y="53"/>
                    </a:cubicBezTo>
                    <a:close/>
                    <a:moveTo>
                      <a:pt x="4889" y="53"/>
                    </a:moveTo>
                    <a:cubicBezTo>
                      <a:pt x="4894" y="53"/>
                      <a:pt x="4899" y="54"/>
                      <a:pt x="4905" y="55"/>
                    </a:cubicBezTo>
                    <a:lnTo>
                      <a:pt x="4905" y="89"/>
                    </a:lnTo>
                    <a:lnTo>
                      <a:pt x="4882" y="89"/>
                    </a:lnTo>
                    <a:cubicBezTo>
                      <a:pt x="4880" y="85"/>
                      <a:pt x="4879" y="81"/>
                      <a:pt x="4876" y="78"/>
                    </a:cubicBezTo>
                    <a:cubicBezTo>
                      <a:pt x="4874" y="76"/>
                      <a:pt x="4871" y="74"/>
                      <a:pt x="4867" y="74"/>
                    </a:cubicBezTo>
                    <a:cubicBezTo>
                      <a:pt x="4865" y="74"/>
                      <a:pt x="4863" y="75"/>
                      <a:pt x="4861" y="76"/>
                    </a:cubicBezTo>
                    <a:cubicBezTo>
                      <a:pt x="4859" y="77"/>
                      <a:pt x="4857" y="79"/>
                      <a:pt x="4855" y="81"/>
                    </a:cubicBezTo>
                    <a:cubicBezTo>
                      <a:pt x="4853" y="83"/>
                      <a:pt x="4852" y="85"/>
                      <a:pt x="4851" y="87"/>
                    </a:cubicBezTo>
                    <a:cubicBezTo>
                      <a:pt x="4850" y="89"/>
                      <a:pt x="4850" y="91"/>
                      <a:pt x="4849" y="94"/>
                    </a:cubicBezTo>
                    <a:cubicBezTo>
                      <a:pt x="4849" y="96"/>
                      <a:pt x="4849" y="99"/>
                      <a:pt x="4849" y="103"/>
                    </a:cubicBezTo>
                    <a:lnTo>
                      <a:pt x="4849" y="143"/>
                    </a:lnTo>
                    <a:cubicBezTo>
                      <a:pt x="4849" y="151"/>
                      <a:pt x="4849" y="157"/>
                      <a:pt x="4850" y="160"/>
                    </a:cubicBezTo>
                    <a:cubicBezTo>
                      <a:pt x="4850" y="163"/>
                      <a:pt x="4852" y="165"/>
                      <a:pt x="4853" y="167"/>
                    </a:cubicBezTo>
                    <a:cubicBezTo>
                      <a:pt x="4855" y="169"/>
                      <a:pt x="4858" y="170"/>
                      <a:pt x="4862" y="171"/>
                    </a:cubicBezTo>
                    <a:lnTo>
                      <a:pt x="4862" y="179"/>
                    </a:lnTo>
                    <a:lnTo>
                      <a:pt x="4801" y="179"/>
                    </a:lnTo>
                    <a:lnTo>
                      <a:pt x="4801" y="171"/>
                    </a:lnTo>
                    <a:cubicBezTo>
                      <a:pt x="4805" y="170"/>
                      <a:pt x="4807" y="169"/>
                      <a:pt x="4809" y="167"/>
                    </a:cubicBezTo>
                    <a:cubicBezTo>
                      <a:pt x="4811" y="165"/>
                      <a:pt x="4812" y="163"/>
                      <a:pt x="4812" y="160"/>
                    </a:cubicBezTo>
                    <a:cubicBezTo>
                      <a:pt x="4813" y="157"/>
                      <a:pt x="4813" y="151"/>
                      <a:pt x="4813" y="143"/>
                    </a:cubicBezTo>
                    <a:lnTo>
                      <a:pt x="4813" y="92"/>
                    </a:lnTo>
                    <a:cubicBezTo>
                      <a:pt x="4813" y="86"/>
                      <a:pt x="4813" y="81"/>
                      <a:pt x="4813" y="78"/>
                    </a:cubicBezTo>
                    <a:cubicBezTo>
                      <a:pt x="4812" y="75"/>
                      <a:pt x="4812" y="73"/>
                      <a:pt x="4811" y="71"/>
                    </a:cubicBezTo>
                    <a:cubicBezTo>
                      <a:pt x="4810" y="69"/>
                      <a:pt x="4809" y="68"/>
                      <a:pt x="4807" y="67"/>
                    </a:cubicBezTo>
                    <a:cubicBezTo>
                      <a:pt x="4806" y="66"/>
                      <a:pt x="4803" y="65"/>
                      <a:pt x="4799" y="64"/>
                    </a:cubicBezTo>
                    <a:lnTo>
                      <a:pt x="4799" y="55"/>
                    </a:lnTo>
                    <a:lnTo>
                      <a:pt x="4833" y="54"/>
                    </a:lnTo>
                    <a:lnTo>
                      <a:pt x="4849" y="54"/>
                    </a:lnTo>
                    <a:lnTo>
                      <a:pt x="4847" y="73"/>
                    </a:lnTo>
                    <a:lnTo>
                      <a:pt x="4849" y="74"/>
                    </a:lnTo>
                    <a:cubicBezTo>
                      <a:pt x="4855" y="66"/>
                      <a:pt x="4861" y="61"/>
                      <a:pt x="4868" y="58"/>
                    </a:cubicBezTo>
                    <a:cubicBezTo>
                      <a:pt x="4874" y="55"/>
                      <a:pt x="4881" y="53"/>
                      <a:pt x="4889" y="53"/>
                    </a:cubicBezTo>
                    <a:close/>
                    <a:moveTo>
                      <a:pt x="4616" y="53"/>
                    </a:moveTo>
                    <a:cubicBezTo>
                      <a:pt x="4623" y="53"/>
                      <a:pt x="4629" y="54"/>
                      <a:pt x="4633" y="56"/>
                    </a:cubicBezTo>
                    <a:cubicBezTo>
                      <a:pt x="4638" y="58"/>
                      <a:pt x="4641" y="61"/>
                      <a:pt x="4644" y="65"/>
                    </a:cubicBezTo>
                    <a:cubicBezTo>
                      <a:pt x="4647" y="69"/>
                      <a:pt x="4649" y="73"/>
                      <a:pt x="4650" y="79"/>
                    </a:cubicBezTo>
                    <a:cubicBezTo>
                      <a:pt x="4651" y="84"/>
                      <a:pt x="4652" y="90"/>
                      <a:pt x="4652" y="97"/>
                    </a:cubicBezTo>
                    <a:lnTo>
                      <a:pt x="4652" y="143"/>
                    </a:lnTo>
                    <a:cubicBezTo>
                      <a:pt x="4652" y="147"/>
                      <a:pt x="4652" y="150"/>
                      <a:pt x="4652" y="153"/>
                    </a:cubicBezTo>
                    <a:cubicBezTo>
                      <a:pt x="4652" y="157"/>
                      <a:pt x="4653" y="159"/>
                      <a:pt x="4653" y="161"/>
                    </a:cubicBezTo>
                    <a:cubicBezTo>
                      <a:pt x="4654" y="163"/>
                      <a:pt x="4654" y="165"/>
                      <a:pt x="4655" y="166"/>
                    </a:cubicBezTo>
                    <a:cubicBezTo>
                      <a:pt x="4656" y="167"/>
                      <a:pt x="4657" y="168"/>
                      <a:pt x="4659" y="169"/>
                    </a:cubicBezTo>
                    <a:cubicBezTo>
                      <a:pt x="4660" y="170"/>
                      <a:pt x="4662" y="170"/>
                      <a:pt x="4665" y="171"/>
                    </a:cubicBezTo>
                    <a:lnTo>
                      <a:pt x="4665" y="179"/>
                    </a:lnTo>
                    <a:lnTo>
                      <a:pt x="4604" y="179"/>
                    </a:lnTo>
                    <a:lnTo>
                      <a:pt x="4604" y="171"/>
                    </a:lnTo>
                    <a:cubicBezTo>
                      <a:pt x="4608" y="170"/>
                      <a:pt x="4610" y="169"/>
                      <a:pt x="4612" y="167"/>
                    </a:cubicBezTo>
                    <a:cubicBezTo>
                      <a:pt x="4613" y="165"/>
                      <a:pt x="4614" y="163"/>
                      <a:pt x="4615" y="160"/>
                    </a:cubicBezTo>
                    <a:cubicBezTo>
                      <a:pt x="4616" y="157"/>
                      <a:pt x="4616" y="151"/>
                      <a:pt x="4616" y="143"/>
                    </a:cubicBezTo>
                    <a:lnTo>
                      <a:pt x="4616" y="110"/>
                    </a:lnTo>
                    <a:cubicBezTo>
                      <a:pt x="4616" y="104"/>
                      <a:pt x="4616" y="99"/>
                      <a:pt x="4615" y="95"/>
                    </a:cubicBezTo>
                    <a:cubicBezTo>
                      <a:pt x="4615" y="92"/>
                      <a:pt x="4615" y="88"/>
                      <a:pt x="4614" y="86"/>
                    </a:cubicBezTo>
                    <a:cubicBezTo>
                      <a:pt x="4614" y="84"/>
                      <a:pt x="4613" y="82"/>
                      <a:pt x="4612" y="80"/>
                    </a:cubicBezTo>
                    <a:cubicBezTo>
                      <a:pt x="4611" y="78"/>
                      <a:pt x="4610" y="77"/>
                      <a:pt x="4609" y="76"/>
                    </a:cubicBezTo>
                    <a:cubicBezTo>
                      <a:pt x="4608" y="75"/>
                      <a:pt x="4606" y="74"/>
                      <a:pt x="4605" y="74"/>
                    </a:cubicBezTo>
                    <a:cubicBezTo>
                      <a:pt x="4603" y="73"/>
                      <a:pt x="4601" y="73"/>
                      <a:pt x="4599" y="73"/>
                    </a:cubicBezTo>
                    <a:cubicBezTo>
                      <a:pt x="4596" y="73"/>
                      <a:pt x="4593" y="74"/>
                      <a:pt x="4589" y="76"/>
                    </a:cubicBezTo>
                    <a:cubicBezTo>
                      <a:pt x="4586" y="78"/>
                      <a:pt x="4583" y="81"/>
                      <a:pt x="4581" y="84"/>
                    </a:cubicBezTo>
                    <a:cubicBezTo>
                      <a:pt x="4578" y="87"/>
                      <a:pt x="4577" y="91"/>
                      <a:pt x="4577" y="95"/>
                    </a:cubicBezTo>
                    <a:lnTo>
                      <a:pt x="4577" y="143"/>
                    </a:lnTo>
                    <a:cubicBezTo>
                      <a:pt x="4577" y="151"/>
                      <a:pt x="4577" y="157"/>
                      <a:pt x="4578" y="160"/>
                    </a:cubicBezTo>
                    <a:cubicBezTo>
                      <a:pt x="4578" y="163"/>
                      <a:pt x="4579" y="165"/>
                      <a:pt x="4581" y="167"/>
                    </a:cubicBezTo>
                    <a:cubicBezTo>
                      <a:pt x="4582" y="169"/>
                      <a:pt x="4585" y="170"/>
                      <a:pt x="4589" y="171"/>
                    </a:cubicBezTo>
                    <a:lnTo>
                      <a:pt x="4589" y="179"/>
                    </a:lnTo>
                    <a:lnTo>
                      <a:pt x="4529" y="179"/>
                    </a:lnTo>
                    <a:lnTo>
                      <a:pt x="4529" y="171"/>
                    </a:lnTo>
                    <a:cubicBezTo>
                      <a:pt x="4533" y="170"/>
                      <a:pt x="4535" y="169"/>
                      <a:pt x="4537" y="167"/>
                    </a:cubicBezTo>
                    <a:cubicBezTo>
                      <a:pt x="4539" y="165"/>
                      <a:pt x="4540" y="163"/>
                      <a:pt x="4540" y="160"/>
                    </a:cubicBezTo>
                    <a:cubicBezTo>
                      <a:pt x="4541" y="157"/>
                      <a:pt x="4541" y="151"/>
                      <a:pt x="4541" y="143"/>
                    </a:cubicBezTo>
                    <a:lnTo>
                      <a:pt x="4541" y="92"/>
                    </a:lnTo>
                    <a:cubicBezTo>
                      <a:pt x="4541" y="86"/>
                      <a:pt x="4541" y="81"/>
                      <a:pt x="4541" y="78"/>
                    </a:cubicBezTo>
                    <a:cubicBezTo>
                      <a:pt x="4540" y="75"/>
                      <a:pt x="4540" y="73"/>
                      <a:pt x="4539" y="71"/>
                    </a:cubicBezTo>
                    <a:cubicBezTo>
                      <a:pt x="4538" y="69"/>
                      <a:pt x="4537" y="68"/>
                      <a:pt x="4535" y="67"/>
                    </a:cubicBezTo>
                    <a:cubicBezTo>
                      <a:pt x="4534" y="66"/>
                      <a:pt x="4531" y="65"/>
                      <a:pt x="4527" y="64"/>
                    </a:cubicBezTo>
                    <a:lnTo>
                      <a:pt x="4527" y="55"/>
                    </a:lnTo>
                    <a:lnTo>
                      <a:pt x="4561" y="54"/>
                    </a:lnTo>
                    <a:lnTo>
                      <a:pt x="4577" y="54"/>
                    </a:lnTo>
                    <a:lnTo>
                      <a:pt x="4575" y="72"/>
                    </a:lnTo>
                    <a:lnTo>
                      <a:pt x="4577" y="73"/>
                    </a:lnTo>
                    <a:cubicBezTo>
                      <a:pt x="4582" y="68"/>
                      <a:pt x="4586" y="64"/>
                      <a:pt x="4590" y="62"/>
                    </a:cubicBezTo>
                    <a:cubicBezTo>
                      <a:pt x="4594" y="59"/>
                      <a:pt x="4598" y="57"/>
                      <a:pt x="4603" y="56"/>
                    </a:cubicBezTo>
                    <a:cubicBezTo>
                      <a:pt x="4607" y="54"/>
                      <a:pt x="4611" y="53"/>
                      <a:pt x="4616" y="53"/>
                    </a:cubicBezTo>
                    <a:close/>
                    <a:moveTo>
                      <a:pt x="4431" y="53"/>
                    </a:moveTo>
                    <a:cubicBezTo>
                      <a:pt x="4451" y="53"/>
                      <a:pt x="4467" y="59"/>
                      <a:pt x="4477" y="69"/>
                    </a:cubicBezTo>
                    <a:cubicBezTo>
                      <a:pt x="4487" y="80"/>
                      <a:pt x="4492" y="95"/>
                      <a:pt x="4492" y="116"/>
                    </a:cubicBezTo>
                    <a:cubicBezTo>
                      <a:pt x="4492" y="130"/>
                      <a:pt x="4490" y="143"/>
                      <a:pt x="4485" y="152"/>
                    </a:cubicBezTo>
                    <a:cubicBezTo>
                      <a:pt x="4480" y="162"/>
                      <a:pt x="4472" y="169"/>
                      <a:pt x="4463" y="174"/>
                    </a:cubicBezTo>
                    <a:cubicBezTo>
                      <a:pt x="4453" y="179"/>
                      <a:pt x="4442" y="181"/>
                      <a:pt x="4429" y="181"/>
                    </a:cubicBezTo>
                    <a:cubicBezTo>
                      <a:pt x="4417" y="181"/>
                      <a:pt x="4406" y="179"/>
                      <a:pt x="4398" y="175"/>
                    </a:cubicBezTo>
                    <a:cubicBezTo>
                      <a:pt x="4389" y="171"/>
                      <a:pt x="4382" y="164"/>
                      <a:pt x="4377" y="154"/>
                    </a:cubicBezTo>
                    <a:cubicBezTo>
                      <a:pt x="4372" y="145"/>
                      <a:pt x="4369" y="133"/>
                      <a:pt x="4369" y="118"/>
                    </a:cubicBezTo>
                    <a:cubicBezTo>
                      <a:pt x="4369" y="107"/>
                      <a:pt x="4371" y="97"/>
                      <a:pt x="4374" y="89"/>
                    </a:cubicBezTo>
                    <a:cubicBezTo>
                      <a:pt x="4377" y="81"/>
                      <a:pt x="4381" y="74"/>
                      <a:pt x="4387" y="69"/>
                    </a:cubicBezTo>
                    <a:cubicBezTo>
                      <a:pt x="4392" y="64"/>
                      <a:pt x="4399" y="60"/>
                      <a:pt x="4406" y="57"/>
                    </a:cubicBezTo>
                    <a:cubicBezTo>
                      <a:pt x="4414" y="55"/>
                      <a:pt x="4422" y="53"/>
                      <a:pt x="4431" y="53"/>
                    </a:cubicBezTo>
                    <a:close/>
                    <a:moveTo>
                      <a:pt x="4289" y="53"/>
                    </a:moveTo>
                    <a:cubicBezTo>
                      <a:pt x="4296" y="53"/>
                      <a:pt x="4303" y="54"/>
                      <a:pt x="4309" y="55"/>
                    </a:cubicBezTo>
                    <a:cubicBezTo>
                      <a:pt x="4316" y="56"/>
                      <a:pt x="4322" y="57"/>
                      <a:pt x="4328" y="59"/>
                    </a:cubicBezTo>
                    <a:lnTo>
                      <a:pt x="4328" y="89"/>
                    </a:lnTo>
                    <a:lnTo>
                      <a:pt x="4303" y="89"/>
                    </a:lnTo>
                    <a:cubicBezTo>
                      <a:pt x="4302" y="81"/>
                      <a:pt x="4300" y="75"/>
                      <a:pt x="4297" y="72"/>
                    </a:cubicBezTo>
                    <a:cubicBezTo>
                      <a:pt x="4295" y="68"/>
                      <a:pt x="4291" y="66"/>
                      <a:pt x="4286" y="66"/>
                    </a:cubicBezTo>
                    <a:cubicBezTo>
                      <a:pt x="4283" y="66"/>
                      <a:pt x="4280" y="67"/>
                      <a:pt x="4278" y="69"/>
                    </a:cubicBezTo>
                    <a:cubicBezTo>
                      <a:pt x="4275" y="70"/>
                      <a:pt x="4272" y="73"/>
                      <a:pt x="4270" y="77"/>
                    </a:cubicBezTo>
                    <a:cubicBezTo>
                      <a:pt x="4268" y="80"/>
                      <a:pt x="4266" y="85"/>
                      <a:pt x="4265" y="92"/>
                    </a:cubicBezTo>
                    <a:cubicBezTo>
                      <a:pt x="4264" y="98"/>
                      <a:pt x="4263" y="106"/>
                      <a:pt x="4263" y="116"/>
                    </a:cubicBezTo>
                    <a:cubicBezTo>
                      <a:pt x="4263" y="126"/>
                      <a:pt x="4264" y="134"/>
                      <a:pt x="4266" y="141"/>
                    </a:cubicBezTo>
                    <a:cubicBezTo>
                      <a:pt x="4268" y="147"/>
                      <a:pt x="4271" y="153"/>
                      <a:pt x="4275" y="156"/>
                    </a:cubicBezTo>
                    <a:cubicBezTo>
                      <a:pt x="4279" y="160"/>
                      <a:pt x="4284" y="162"/>
                      <a:pt x="4291" y="162"/>
                    </a:cubicBezTo>
                    <a:cubicBezTo>
                      <a:pt x="4296" y="162"/>
                      <a:pt x="4300" y="161"/>
                      <a:pt x="4305" y="159"/>
                    </a:cubicBezTo>
                    <a:cubicBezTo>
                      <a:pt x="4309" y="156"/>
                      <a:pt x="4314" y="153"/>
                      <a:pt x="4320" y="147"/>
                    </a:cubicBezTo>
                    <a:lnTo>
                      <a:pt x="4330" y="159"/>
                    </a:lnTo>
                    <a:cubicBezTo>
                      <a:pt x="4321" y="167"/>
                      <a:pt x="4313" y="173"/>
                      <a:pt x="4306" y="176"/>
                    </a:cubicBezTo>
                    <a:cubicBezTo>
                      <a:pt x="4298" y="180"/>
                      <a:pt x="4290" y="181"/>
                      <a:pt x="4281" y="181"/>
                    </a:cubicBezTo>
                    <a:cubicBezTo>
                      <a:pt x="4263" y="181"/>
                      <a:pt x="4249" y="176"/>
                      <a:pt x="4240" y="165"/>
                    </a:cubicBezTo>
                    <a:cubicBezTo>
                      <a:pt x="4230" y="155"/>
                      <a:pt x="4225" y="139"/>
                      <a:pt x="4225" y="119"/>
                    </a:cubicBezTo>
                    <a:cubicBezTo>
                      <a:pt x="4225" y="105"/>
                      <a:pt x="4228" y="94"/>
                      <a:pt x="4233" y="84"/>
                    </a:cubicBezTo>
                    <a:cubicBezTo>
                      <a:pt x="4238" y="74"/>
                      <a:pt x="4246" y="66"/>
                      <a:pt x="4256" y="61"/>
                    </a:cubicBezTo>
                    <a:cubicBezTo>
                      <a:pt x="4265" y="56"/>
                      <a:pt x="4276" y="53"/>
                      <a:pt x="4289" y="53"/>
                    </a:cubicBezTo>
                    <a:close/>
                    <a:moveTo>
                      <a:pt x="4095" y="53"/>
                    </a:moveTo>
                    <a:cubicBezTo>
                      <a:pt x="4102" y="53"/>
                      <a:pt x="4109" y="54"/>
                      <a:pt x="4114" y="56"/>
                    </a:cubicBezTo>
                    <a:cubicBezTo>
                      <a:pt x="4120" y="58"/>
                      <a:pt x="4125" y="60"/>
                      <a:pt x="4129" y="63"/>
                    </a:cubicBezTo>
                    <a:cubicBezTo>
                      <a:pt x="4133" y="66"/>
                      <a:pt x="4137" y="70"/>
                      <a:pt x="4139" y="75"/>
                    </a:cubicBezTo>
                    <a:cubicBezTo>
                      <a:pt x="4142" y="80"/>
                      <a:pt x="4145" y="86"/>
                      <a:pt x="4146" y="93"/>
                    </a:cubicBezTo>
                    <a:cubicBezTo>
                      <a:pt x="4148" y="99"/>
                      <a:pt x="4149" y="108"/>
                      <a:pt x="4149" y="118"/>
                    </a:cubicBezTo>
                    <a:lnTo>
                      <a:pt x="4070" y="118"/>
                    </a:lnTo>
                    <a:cubicBezTo>
                      <a:pt x="4070" y="133"/>
                      <a:pt x="4073" y="144"/>
                      <a:pt x="4078" y="151"/>
                    </a:cubicBezTo>
                    <a:cubicBezTo>
                      <a:pt x="4083" y="158"/>
                      <a:pt x="4091" y="162"/>
                      <a:pt x="4102" y="162"/>
                    </a:cubicBezTo>
                    <a:cubicBezTo>
                      <a:pt x="4108" y="162"/>
                      <a:pt x="4114" y="160"/>
                      <a:pt x="4119" y="158"/>
                    </a:cubicBezTo>
                    <a:cubicBezTo>
                      <a:pt x="4124" y="156"/>
                      <a:pt x="4130" y="152"/>
                      <a:pt x="4136" y="146"/>
                    </a:cubicBezTo>
                    <a:lnTo>
                      <a:pt x="4146" y="157"/>
                    </a:lnTo>
                    <a:cubicBezTo>
                      <a:pt x="4137" y="166"/>
                      <a:pt x="4129" y="172"/>
                      <a:pt x="4121" y="176"/>
                    </a:cubicBezTo>
                    <a:cubicBezTo>
                      <a:pt x="4112" y="179"/>
                      <a:pt x="4103" y="181"/>
                      <a:pt x="4092" y="181"/>
                    </a:cubicBezTo>
                    <a:cubicBezTo>
                      <a:pt x="4072" y="181"/>
                      <a:pt x="4058" y="176"/>
                      <a:pt x="4048" y="165"/>
                    </a:cubicBezTo>
                    <a:cubicBezTo>
                      <a:pt x="4038" y="155"/>
                      <a:pt x="4033" y="139"/>
                      <a:pt x="4033" y="118"/>
                    </a:cubicBezTo>
                    <a:cubicBezTo>
                      <a:pt x="4033" y="105"/>
                      <a:pt x="4036" y="93"/>
                      <a:pt x="4041" y="83"/>
                    </a:cubicBezTo>
                    <a:cubicBezTo>
                      <a:pt x="4046" y="73"/>
                      <a:pt x="4053" y="66"/>
                      <a:pt x="4062" y="61"/>
                    </a:cubicBezTo>
                    <a:cubicBezTo>
                      <a:pt x="4072" y="56"/>
                      <a:pt x="4082" y="53"/>
                      <a:pt x="4095" y="53"/>
                    </a:cubicBezTo>
                    <a:close/>
                    <a:moveTo>
                      <a:pt x="3856" y="53"/>
                    </a:moveTo>
                    <a:cubicBezTo>
                      <a:pt x="3866" y="53"/>
                      <a:pt x="3874" y="55"/>
                      <a:pt x="3880" y="57"/>
                    </a:cubicBezTo>
                    <a:cubicBezTo>
                      <a:pt x="3886" y="60"/>
                      <a:pt x="3891" y="64"/>
                      <a:pt x="3894" y="70"/>
                    </a:cubicBezTo>
                    <a:cubicBezTo>
                      <a:pt x="3897" y="76"/>
                      <a:pt x="3898" y="85"/>
                      <a:pt x="3898" y="95"/>
                    </a:cubicBezTo>
                    <a:lnTo>
                      <a:pt x="3898" y="144"/>
                    </a:lnTo>
                    <a:cubicBezTo>
                      <a:pt x="3898" y="149"/>
                      <a:pt x="3899" y="154"/>
                      <a:pt x="3899" y="157"/>
                    </a:cubicBezTo>
                    <a:cubicBezTo>
                      <a:pt x="3899" y="160"/>
                      <a:pt x="3899" y="162"/>
                      <a:pt x="3900" y="163"/>
                    </a:cubicBezTo>
                    <a:cubicBezTo>
                      <a:pt x="3901" y="165"/>
                      <a:pt x="3901" y="166"/>
                      <a:pt x="3902" y="167"/>
                    </a:cubicBezTo>
                    <a:cubicBezTo>
                      <a:pt x="3903" y="168"/>
                      <a:pt x="3904" y="168"/>
                      <a:pt x="3905" y="169"/>
                    </a:cubicBezTo>
                    <a:cubicBezTo>
                      <a:pt x="3906" y="170"/>
                      <a:pt x="3909" y="170"/>
                      <a:pt x="3912" y="171"/>
                    </a:cubicBezTo>
                    <a:lnTo>
                      <a:pt x="3912" y="179"/>
                    </a:lnTo>
                    <a:lnTo>
                      <a:pt x="3865" y="179"/>
                    </a:lnTo>
                    <a:lnTo>
                      <a:pt x="3867" y="163"/>
                    </a:lnTo>
                    <a:lnTo>
                      <a:pt x="3865" y="162"/>
                    </a:lnTo>
                    <a:cubicBezTo>
                      <a:pt x="3858" y="169"/>
                      <a:pt x="3851" y="174"/>
                      <a:pt x="3845" y="177"/>
                    </a:cubicBezTo>
                    <a:cubicBezTo>
                      <a:pt x="3838" y="180"/>
                      <a:pt x="3831" y="181"/>
                      <a:pt x="3824" y="181"/>
                    </a:cubicBezTo>
                    <a:cubicBezTo>
                      <a:pt x="3817" y="181"/>
                      <a:pt x="3811" y="180"/>
                      <a:pt x="3805" y="177"/>
                    </a:cubicBezTo>
                    <a:cubicBezTo>
                      <a:pt x="3800" y="175"/>
                      <a:pt x="3796" y="171"/>
                      <a:pt x="3793" y="166"/>
                    </a:cubicBezTo>
                    <a:cubicBezTo>
                      <a:pt x="3791" y="162"/>
                      <a:pt x="3789" y="156"/>
                      <a:pt x="3789" y="150"/>
                    </a:cubicBezTo>
                    <a:cubicBezTo>
                      <a:pt x="3789" y="138"/>
                      <a:pt x="3795" y="128"/>
                      <a:pt x="3807" y="121"/>
                    </a:cubicBezTo>
                    <a:cubicBezTo>
                      <a:pt x="3820" y="114"/>
                      <a:pt x="3838" y="110"/>
                      <a:pt x="3862" y="108"/>
                    </a:cubicBezTo>
                    <a:lnTo>
                      <a:pt x="3862" y="96"/>
                    </a:lnTo>
                    <a:cubicBezTo>
                      <a:pt x="3862" y="88"/>
                      <a:pt x="3861" y="82"/>
                      <a:pt x="3860" y="78"/>
                    </a:cubicBezTo>
                    <a:cubicBezTo>
                      <a:pt x="3858" y="74"/>
                      <a:pt x="3856" y="71"/>
                      <a:pt x="3853" y="69"/>
                    </a:cubicBezTo>
                    <a:cubicBezTo>
                      <a:pt x="3850" y="68"/>
                      <a:pt x="3847" y="67"/>
                      <a:pt x="3843" y="67"/>
                    </a:cubicBezTo>
                    <a:cubicBezTo>
                      <a:pt x="3839" y="67"/>
                      <a:pt x="3836" y="67"/>
                      <a:pt x="3833" y="69"/>
                    </a:cubicBezTo>
                    <a:cubicBezTo>
                      <a:pt x="3830" y="70"/>
                      <a:pt x="3828" y="73"/>
                      <a:pt x="3826" y="76"/>
                    </a:cubicBezTo>
                    <a:cubicBezTo>
                      <a:pt x="3823" y="80"/>
                      <a:pt x="3822" y="85"/>
                      <a:pt x="3821" y="92"/>
                    </a:cubicBezTo>
                    <a:lnTo>
                      <a:pt x="3797" y="92"/>
                    </a:lnTo>
                    <a:lnTo>
                      <a:pt x="3797" y="69"/>
                    </a:lnTo>
                    <a:cubicBezTo>
                      <a:pt x="3805" y="66"/>
                      <a:pt x="3811" y="63"/>
                      <a:pt x="3816" y="61"/>
                    </a:cubicBezTo>
                    <a:cubicBezTo>
                      <a:pt x="3821" y="59"/>
                      <a:pt x="3826" y="58"/>
                      <a:pt x="3831" y="57"/>
                    </a:cubicBezTo>
                    <a:cubicBezTo>
                      <a:pt x="3836" y="55"/>
                      <a:pt x="3840" y="55"/>
                      <a:pt x="3844" y="54"/>
                    </a:cubicBezTo>
                    <a:cubicBezTo>
                      <a:pt x="3848" y="54"/>
                      <a:pt x="3852" y="53"/>
                      <a:pt x="3856" y="53"/>
                    </a:cubicBezTo>
                    <a:close/>
                    <a:moveTo>
                      <a:pt x="3753" y="53"/>
                    </a:moveTo>
                    <a:cubicBezTo>
                      <a:pt x="3758" y="53"/>
                      <a:pt x="3763" y="54"/>
                      <a:pt x="3769" y="55"/>
                    </a:cubicBezTo>
                    <a:lnTo>
                      <a:pt x="3769" y="89"/>
                    </a:lnTo>
                    <a:lnTo>
                      <a:pt x="3746" y="89"/>
                    </a:lnTo>
                    <a:cubicBezTo>
                      <a:pt x="3744" y="85"/>
                      <a:pt x="3743" y="81"/>
                      <a:pt x="3740" y="78"/>
                    </a:cubicBezTo>
                    <a:cubicBezTo>
                      <a:pt x="3738" y="76"/>
                      <a:pt x="3735" y="74"/>
                      <a:pt x="3731" y="74"/>
                    </a:cubicBezTo>
                    <a:cubicBezTo>
                      <a:pt x="3729" y="74"/>
                      <a:pt x="3727" y="75"/>
                      <a:pt x="3725" y="76"/>
                    </a:cubicBezTo>
                    <a:cubicBezTo>
                      <a:pt x="3723" y="77"/>
                      <a:pt x="3721" y="79"/>
                      <a:pt x="3719" y="81"/>
                    </a:cubicBezTo>
                    <a:cubicBezTo>
                      <a:pt x="3717" y="83"/>
                      <a:pt x="3716" y="85"/>
                      <a:pt x="3715" y="87"/>
                    </a:cubicBezTo>
                    <a:cubicBezTo>
                      <a:pt x="3714" y="89"/>
                      <a:pt x="3714" y="91"/>
                      <a:pt x="3713" y="94"/>
                    </a:cubicBezTo>
                    <a:cubicBezTo>
                      <a:pt x="3713" y="96"/>
                      <a:pt x="3713" y="99"/>
                      <a:pt x="3713" y="103"/>
                    </a:cubicBezTo>
                    <a:lnTo>
                      <a:pt x="3713" y="143"/>
                    </a:lnTo>
                    <a:cubicBezTo>
                      <a:pt x="3713" y="151"/>
                      <a:pt x="3713" y="157"/>
                      <a:pt x="3714" y="160"/>
                    </a:cubicBezTo>
                    <a:cubicBezTo>
                      <a:pt x="3714" y="163"/>
                      <a:pt x="3716" y="165"/>
                      <a:pt x="3717" y="167"/>
                    </a:cubicBezTo>
                    <a:cubicBezTo>
                      <a:pt x="3719" y="169"/>
                      <a:pt x="3722" y="170"/>
                      <a:pt x="3726" y="171"/>
                    </a:cubicBezTo>
                    <a:lnTo>
                      <a:pt x="3726" y="179"/>
                    </a:lnTo>
                    <a:lnTo>
                      <a:pt x="3665" y="179"/>
                    </a:lnTo>
                    <a:lnTo>
                      <a:pt x="3665" y="171"/>
                    </a:lnTo>
                    <a:cubicBezTo>
                      <a:pt x="3669" y="170"/>
                      <a:pt x="3671" y="169"/>
                      <a:pt x="3673" y="167"/>
                    </a:cubicBezTo>
                    <a:cubicBezTo>
                      <a:pt x="3675" y="165"/>
                      <a:pt x="3676" y="163"/>
                      <a:pt x="3676" y="160"/>
                    </a:cubicBezTo>
                    <a:cubicBezTo>
                      <a:pt x="3677" y="157"/>
                      <a:pt x="3677" y="151"/>
                      <a:pt x="3677" y="143"/>
                    </a:cubicBezTo>
                    <a:lnTo>
                      <a:pt x="3677" y="92"/>
                    </a:lnTo>
                    <a:cubicBezTo>
                      <a:pt x="3677" y="86"/>
                      <a:pt x="3677" y="81"/>
                      <a:pt x="3677" y="78"/>
                    </a:cubicBezTo>
                    <a:cubicBezTo>
                      <a:pt x="3676" y="75"/>
                      <a:pt x="3676" y="73"/>
                      <a:pt x="3675" y="71"/>
                    </a:cubicBezTo>
                    <a:cubicBezTo>
                      <a:pt x="3674" y="69"/>
                      <a:pt x="3673" y="68"/>
                      <a:pt x="3671" y="67"/>
                    </a:cubicBezTo>
                    <a:cubicBezTo>
                      <a:pt x="3670" y="66"/>
                      <a:pt x="3667" y="65"/>
                      <a:pt x="3663" y="64"/>
                    </a:cubicBezTo>
                    <a:lnTo>
                      <a:pt x="3663" y="55"/>
                    </a:lnTo>
                    <a:lnTo>
                      <a:pt x="3697" y="54"/>
                    </a:lnTo>
                    <a:lnTo>
                      <a:pt x="3713" y="54"/>
                    </a:lnTo>
                    <a:lnTo>
                      <a:pt x="3711" y="73"/>
                    </a:lnTo>
                    <a:lnTo>
                      <a:pt x="3713" y="74"/>
                    </a:lnTo>
                    <a:cubicBezTo>
                      <a:pt x="3719" y="66"/>
                      <a:pt x="3725" y="61"/>
                      <a:pt x="3732" y="58"/>
                    </a:cubicBezTo>
                    <a:cubicBezTo>
                      <a:pt x="3738" y="55"/>
                      <a:pt x="3745" y="53"/>
                      <a:pt x="3753" y="53"/>
                    </a:cubicBezTo>
                    <a:close/>
                    <a:moveTo>
                      <a:pt x="3584" y="53"/>
                    </a:moveTo>
                    <a:cubicBezTo>
                      <a:pt x="3594" y="53"/>
                      <a:pt x="3602" y="55"/>
                      <a:pt x="3608" y="57"/>
                    </a:cubicBezTo>
                    <a:cubicBezTo>
                      <a:pt x="3614" y="60"/>
                      <a:pt x="3619" y="64"/>
                      <a:pt x="3622" y="70"/>
                    </a:cubicBezTo>
                    <a:cubicBezTo>
                      <a:pt x="3625" y="76"/>
                      <a:pt x="3626" y="85"/>
                      <a:pt x="3626" y="95"/>
                    </a:cubicBezTo>
                    <a:lnTo>
                      <a:pt x="3626" y="144"/>
                    </a:lnTo>
                    <a:cubicBezTo>
                      <a:pt x="3626" y="149"/>
                      <a:pt x="3627" y="154"/>
                      <a:pt x="3627" y="157"/>
                    </a:cubicBezTo>
                    <a:cubicBezTo>
                      <a:pt x="3627" y="160"/>
                      <a:pt x="3627" y="162"/>
                      <a:pt x="3628" y="163"/>
                    </a:cubicBezTo>
                    <a:cubicBezTo>
                      <a:pt x="3629" y="165"/>
                      <a:pt x="3629" y="166"/>
                      <a:pt x="3630" y="167"/>
                    </a:cubicBezTo>
                    <a:cubicBezTo>
                      <a:pt x="3631" y="168"/>
                      <a:pt x="3632" y="168"/>
                      <a:pt x="3633" y="169"/>
                    </a:cubicBezTo>
                    <a:cubicBezTo>
                      <a:pt x="3634" y="170"/>
                      <a:pt x="3637" y="170"/>
                      <a:pt x="3640" y="171"/>
                    </a:cubicBezTo>
                    <a:lnTo>
                      <a:pt x="3640" y="179"/>
                    </a:lnTo>
                    <a:lnTo>
                      <a:pt x="3593" y="179"/>
                    </a:lnTo>
                    <a:lnTo>
                      <a:pt x="3595" y="163"/>
                    </a:lnTo>
                    <a:lnTo>
                      <a:pt x="3593" y="162"/>
                    </a:lnTo>
                    <a:cubicBezTo>
                      <a:pt x="3586" y="169"/>
                      <a:pt x="3579" y="174"/>
                      <a:pt x="3573" y="177"/>
                    </a:cubicBezTo>
                    <a:cubicBezTo>
                      <a:pt x="3566" y="180"/>
                      <a:pt x="3559" y="181"/>
                      <a:pt x="3552" y="181"/>
                    </a:cubicBezTo>
                    <a:cubicBezTo>
                      <a:pt x="3545" y="181"/>
                      <a:pt x="3539" y="180"/>
                      <a:pt x="3533" y="177"/>
                    </a:cubicBezTo>
                    <a:cubicBezTo>
                      <a:pt x="3528" y="175"/>
                      <a:pt x="3524" y="171"/>
                      <a:pt x="3521" y="166"/>
                    </a:cubicBezTo>
                    <a:cubicBezTo>
                      <a:pt x="3519" y="162"/>
                      <a:pt x="3517" y="156"/>
                      <a:pt x="3517" y="150"/>
                    </a:cubicBezTo>
                    <a:cubicBezTo>
                      <a:pt x="3517" y="138"/>
                      <a:pt x="3523" y="128"/>
                      <a:pt x="3535" y="121"/>
                    </a:cubicBezTo>
                    <a:cubicBezTo>
                      <a:pt x="3548" y="114"/>
                      <a:pt x="3566" y="110"/>
                      <a:pt x="3590" y="108"/>
                    </a:cubicBezTo>
                    <a:lnTo>
                      <a:pt x="3590" y="96"/>
                    </a:lnTo>
                    <a:cubicBezTo>
                      <a:pt x="3590" y="88"/>
                      <a:pt x="3589" y="82"/>
                      <a:pt x="3588" y="78"/>
                    </a:cubicBezTo>
                    <a:cubicBezTo>
                      <a:pt x="3586" y="74"/>
                      <a:pt x="3584" y="71"/>
                      <a:pt x="3581" y="69"/>
                    </a:cubicBezTo>
                    <a:cubicBezTo>
                      <a:pt x="3578" y="68"/>
                      <a:pt x="3575" y="67"/>
                      <a:pt x="3571" y="67"/>
                    </a:cubicBezTo>
                    <a:cubicBezTo>
                      <a:pt x="3567" y="67"/>
                      <a:pt x="3564" y="67"/>
                      <a:pt x="3561" y="69"/>
                    </a:cubicBezTo>
                    <a:cubicBezTo>
                      <a:pt x="3558" y="70"/>
                      <a:pt x="3556" y="73"/>
                      <a:pt x="3554" y="76"/>
                    </a:cubicBezTo>
                    <a:cubicBezTo>
                      <a:pt x="3551" y="80"/>
                      <a:pt x="3550" y="85"/>
                      <a:pt x="3549" y="92"/>
                    </a:cubicBezTo>
                    <a:lnTo>
                      <a:pt x="3525" y="92"/>
                    </a:lnTo>
                    <a:lnTo>
                      <a:pt x="3525" y="69"/>
                    </a:lnTo>
                    <a:cubicBezTo>
                      <a:pt x="3533" y="66"/>
                      <a:pt x="3539" y="63"/>
                      <a:pt x="3544" y="61"/>
                    </a:cubicBezTo>
                    <a:cubicBezTo>
                      <a:pt x="3549" y="59"/>
                      <a:pt x="3554" y="58"/>
                      <a:pt x="3559" y="57"/>
                    </a:cubicBezTo>
                    <a:cubicBezTo>
                      <a:pt x="3564" y="55"/>
                      <a:pt x="3568" y="55"/>
                      <a:pt x="3572" y="54"/>
                    </a:cubicBezTo>
                    <a:cubicBezTo>
                      <a:pt x="3576" y="54"/>
                      <a:pt x="3580" y="53"/>
                      <a:pt x="3584" y="53"/>
                    </a:cubicBezTo>
                    <a:close/>
                    <a:moveTo>
                      <a:pt x="3430" y="53"/>
                    </a:moveTo>
                    <a:cubicBezTo>
                      <a:pt x="3445" y="53"/>
                      <a:pt x="3456" y="59"/>
                      <a:pt x="3464" y="69"/>
                    </a:cubicBezTo>
                    <a:cubicBezTo>
                      <a:pt x="3471" y="79"/>
                      <a:pt x="3475" y="95"/>
                      <a:pt x="3475" y="116"/>
                    </a:cubicBezTo>
                    <a:cubicBezTo>
                      <a:pt x="3475" y="130"/>
                      <a:pt x="3473" y="142"/>
                      <a:pt x="3468" y="152"/>
                    </a:cubicBezTo>
                    <a:cubicBezTo>
                      <a:pt x="3464" y="162"/>
                      <a:pt x="3457" y="169"/>
                      <a:pt x="3449" y="174"/>
                    </a:cubicBezTo>
                    <a:cubicBezTo>
                      <a:pt x="3440" y="179"/>
                      <a:pt x="3429" y="181"/>
                      <a:pt x="3417" y="181"/>
                    </a:cubicBezTo>
                    <a:cubicBezTo>
                      <a:pt x="3408" y="181"/>
                      <a:pt x="3400" y="180"/>
                      <a:pt x="3391" y="178"/>
                    </a:cubicBezTo>
                    <a:lnTo>
                      <a:pt x="3391" y="202"/>
                    </a:lnTo>
                    <a:lnTo>
                      <a:pt x="3392" y="215"/>
                    </a:lnTo>
                    <a:cubicBezTo>
                      <a:pt x="3393" y="218"/>
                      <a:pt x="3394" y="220"/>
                      <a:pt x="3396" y="221"/>
                    </a:cubicBezTo>
                    <a:cubicBezTo>
                      <a:pt x="3398" y="223"/>
                      <a:pt x="3401" y="224"/>
                      <a:pt x="3405" y="225"/>
                    </a:cubicBezTo>
                    <a:lnTo>
                      <a:pt x="3405" y="233"/>
                    </a:lnTo>
                    <a:lnTo>
                      <a:pt x="3343" y="233"/>
                    </a:lnTo>
                    <a:lnTo>
                      <a:pt x="3343" y="225"/>
                    </a:lnTo>
                    <a:cubicBezTo>
                      <a:pt x="3347" y="224"/>
                      <a:pt x="3349" y="222"/>
                      <a:pt x="3351" y="221"/>
                    </a:cubicBezTo>
                    <a:cubicBezTo>
                      <a:pt x="3353" y="220"/>
                      <a:pt x="3354" y="218"/>
                      <a:pt x="3354" y="215"/>
                    </a:cubicBezTo>
                    <a:cubicBezTo>
                      <a:pt x="3355" y="212"/>
                      <a:pt x="3355" y="208"/>
                      <a:pt x="3355" y="202"/>
                    </a:cubicBezTo>
                    <a:lnTo>
                      <a:pt x="3355" y="92"/>
                    </a:lnTo>
                    <a:lnTo>
                      <a:pt x="3355" y="80"/>
                    </a:lnTo>
                    <a:cubicBezTo>
                      <a:pt x="3355" y="77"/>
                      <a:pt x="3355" y="75"/>
                      <a:pt x="3354" y="73"/>
                    </a:cubicBezTo>
                    <a:cubicBezTo>
                      <a:pt x="3354" y="72"/>
                      <a:pt x="3353" y="70"/>
                      <a:pt x="3352" y="69"/>
                    </a:cubicBezTo>
                    <a:cubicBezTo>
                      <a:pt x="3351" y="68"/>
                      <a:pt x="3350" y="67"/>
                      <a:pt x="3349" y="66"/>
                    </a:cubicBezTo>
                    <a:cubicBezTo>
                      <a:pt x="3347" y="65"/>
                      <a:pt x="3345" y="64"/>
                      <a:pt x="3341" y="64"/>
                    </a:cubicBezTo>
                    <a:lnTo>
                      <a:pt x="3341" y="55"/>
                    </a:lnTo>
                    <a:lnTo>
                      <a:pt x="3376" y="54"/>
                    </a:lnTo>
                    <a:lnTo>
                      <a:pt x="3391" y="54"/>
                    </a:lnTo>
                    <a:lnTo>
                      <a:pt x="3390" y="72"/>
                    </a:lnTo>
                    <a:lnTo>
                      <a:pt x="3391" y="73"/>
                    </a:lnTo>
                    <a:cubicBezTo>
                      <a:pt x="3398" y="66"/>
                      <a:pt x="3405" y="61"/>
                      <a:pt x="3411" y="58"/>
                    </a:cubicBezTo>
                    <a:cubicBezTo>
                      <a:pt x="3417" y="55"/>
                      <a:pt x="3424" y="53"/>
                      <a:pt x="3430" y="53"/>
                    </a:cubicBezTo>
                    <a:close/>
                    <a:moveTo>
                      <a:pt x="3247" y="53"/>
                    </a:moveTo>
                    <a:cubicBezTo>
                      <a:pt x="3254" y="53"/>
                      <a:pt x="3261" y="54"/>
                      <a:pt x="3266" y="56"/>
                    </a:cubicBezTo>
                    <a:cubicBezTo>
                      <a:pt x="3272" y="58"/>
                      <a:pt x="3277" y="60"/>
                      <a:pt x="3281" y="63"/>
                    </a:cubicBezTo>
                    <a:cubicBezTo>
                      <a:pt x="3285" y="66"/>
                      <a:pt x="3289" y="70"/>
                      <a:pt x="3291" y="75"/>
                    </a:cubicBezTo>
                    <a:cubicBezTo>
                      <a:pt x="3294" y="80"/>
                      <a:pt x="3297" y="86"/>
                      <a:pt x="3298" y="93"/>
                    </a:cubicBezTo>
                    <a:cubicBezTo>
                      <a:pt x="3300" y="99"/>
                      <a:pt x="3301" y="108"/>
                      <a:pt x="3301" y="118"/>
                    </a:cubicBezTo>
                    <a:lnTo>
                      <a:pt x="3222" y="118"/>
                    </a:lnTo>
                    <a:cubicBezTo>
                      <a:pt x="3222" y="133"/>
                      <a:pt x="3225" y="144"/>
                      <a:pt x="3230" y="151"/>
                    </a:cubicBezTo>
                    <a:cubicBezTo>
                      <a:pt x="3235" y="158"/>
                      <a:pt x="3243" y="162"/>
                      <a:pt x="3254" y="162"/>
                    </a:cubicBezTo>
                    <a:cubicBezTo>
                      <a:pt x="3260" y="162"/>
                      <a:pt x="3266" y="160"/>
                      <a:pt x="3271" y="158"/>
                    </a:cubicBezTo>
                    <a:cubicBezTo>
                      <a:pt x="3276" y="156"/>
                      <a:pt x="3282" y="152"/>
                      <a:pt x="3288" y="146"/>
                    </a:cubicBezTo>
                    <a:lnTo>
                      <a:pt x="3298" y="157"/>
                    </a:lnTo>
                    <a:cubicBezTo>
                      <a:pt x="3289" y="166"/>
                      <a:pt x="3281" y="172"/>
                      <a:pt x="3273" y="176"/>
                    </a:cubicBezTo>
                    <a:cubicBezTo>
                      <a:pt x="3264" y="179"/>
                      <a:pt x="3255" y="181"/>
                      <a:pt x="3244" y="181"/>
                    </a:cubicBezTo>
                    <a:cubicBezTo>
                      <a:pt x="3224" y="181"/>
                      <a:pt x="3210" y="176"/>
                      <a:pt x="3200" y="165"/>
                    </a:cubicBezTo>
                    <a:cubicBezTo>
                      <a:pt x="3190" y="155"/>
                      <a:pt x="3185" y="139"/>
                      <a:pt x="3185" y="118"/>
                    </a:cubicBezTo>
                    <a:cubicBezTo>
                      <a:pt x="3185" y="105"/>
                      <a:pt x="3188" y="93"/>
                      <a:pt x="3193" y="83"/>
                    </a:cubicBezTo>
                    <a:cubicBezTo>
                      <a:pt x="3198" y="73"/>
                      <a:pt x="3205" y="66"/>
                      <a:pt x="3214" y="61"/>
                    </a:cubicBezTo>
                    <a:cubicBezTo>
                      <a:pt x="3224" y="56"/>
                      <a:pt x="3234" y="53"/>
                      <a:pt x="3247" y="53"/>
                    </a:cubicBezTo>
                    <a:close/>
                    <a:moveTo>
                      <a:pt x="3111" y="53"/>
                    </a:moveTo>
                    <a:cubicBezTo>
                      <a:pt x="3117" y="53"/>
                      <a:pt x="3123" y="54"/>
                      <a:pt x="3129" y="54"/>
                    </a:cubicBezTo>
                    <a:cubicBezTo>
                      <a:pt x="3135" y="55"/>
                      <a:pt x="3143" y="56"/>
                      <a:pt x="3152" y="57"/>
                    </a:cubicBezTo>
                    <a:lnTo>
                      <a:pt x="3152" y="86"/>
                    </a:lnTo>
                    <a:lnTo>
                      <a:pt x="3135" y="86"/>
                    </a:lnTo>
                    <a:cubicBezTo>
                      <a:pt x="3133" y="81"/>
                      <a:pt x="3131" y="77"/>
                      <a:pt x="3129" y="74"/>
                    </a:cubicBezTo>
                    <a:cubicBezTo>
                      <a:pt x="3127" y="71"/>
                      <a:pt x="3124" y="69"/>
                      <a:pt x="3121" y="68"/>
                    </a:cubicBezTo>
                    <a:cubicBezTo>
                      <a:pt x="3119" y="67"/>
                      <a:pt x="3115" y="66"/>
                      <a:pt x="3112" y="66"/>
                    </a:cubicBezTo>
                    <a:cubicBezTo>
                      <a:pt x="3106" y="66"/>
                      <a:pt x="3102" y="68"/>
                      <a:pt x="3098" y="70"/>
                    </a:cubicBezTo>
                    <a:cubicBezTo>
                      <a:pt x="3095" y="73"/>
                      <a:pt x="3094" y="76"/>
                      <a:pt x="3094" y="81"/>
                    </a:cubicBezTo>
                    <a:cubicBezTo>
                      <a:pt x="3094" y="84"/>
                      <a:pt x="3094" y="86"/>
                      <a:pt x="3095" y="89"/>
                    </a:cubicBezTo>
                    <a:cubicBezTo>
                      <a:pt x="3096" y="91"/>
                      <a:pt x="3099" y="93"/>
                      <a:pt x="3102" y="95"/>
                    </a:cubicBezTo>
                    <a:cubicBezTo>
                      <a:pt x="3105" y="97"/>
                      <a:pt x="3110" y="100"/>
                      <a:pt x="3119" y="104"/>
                    </a:cubicBezTo>
                    <a:cubicBezTo>
                      <a:pt x="3127" y="107"/>
                      <a:pt x="3133" y="110"/>
                      <a:pt x="3138" y="114"/>
                    </a:cubicBezTo>
                    <a:cubicBezTo>
                      <a:pt x="3143" y="118"/>
                      <a:pt x="3147" y="122"/>
                      <a:pt x="3149" y="126"/>
                    </a:cubicBezTo>
                    <a:cubicBezTo>
                      <a:pt x="3152" y="131"/>
                      <a:pt x="3153" y="136"/>
                      <a:pt x="3153" y="142"/>
                    </a:cubicBezTo>
                    <a:cubicBezTo>
                      <a:pt x="3153" y="149"/>
                      <a:pt x="3152" y="155"/>
                      <a:pt x="3149" y="160"/>
                    </a:cubicBezTo>
                    <a:cubicBezTo>
                      <a:pt x="3147" y="165"/>
                      <a:pt x="3143" y="169"/>
                      <a:pt x="3139" y="172"/>
                    </a:cubicBezTo>
                    <a:cubicBezTo>
                      <a:pt x="3134" y="175"/>
                      <a:pt x="3129" y="177"/>
                      <a:pt x="3123" y="179"/>
                    </a:cubicBezTo>
                    <a:cubicBezTo>
                      <a:pt x="3116" y="181"/>
                      <a:pt x="3109" y="181"/>
                      <a:pt x="3102" y="181"/>
                    </a:cubicBezTo>
                    <a:cubicBezTo>
                      <a:pt x="3088" y="181"/>
                      <a:pt x="3073" y="179"/>
                      <a:pt x="3056" y="175"/>
                    </a:cubicBezTo>
                    <a:lnTo>
                      <a:pt x="3056" y="146"/>
                    </a:lnTo>
                    <a:lnTo>
                      <a:pt x="3073" y="146"/>
                    </a:lnTo>
                    <a:cubicBezTo>
                      <a:pt x="3075" y="153"/>
                      <a:pt x="3078" y="159"/>
                      <a:pt x="3082" y="163"/>
                    </a:cubicBezTo>
                    <a:cubicBezTo>
                      <a:pt x="3087" y="166"/>
                      <a:pt x="3092" y="168"/>
                      <a:pt x="3100" y="168"/>
                    </a:cubicBezTo>
                    <a:cubicBezTo>
                      <a:pt x="3106" y="168"/>
                      <a:pt x="3111" y="167"/>
                      <a:pt x="3114" y="164"/>
                    </a:cubicBezTo>
                    <a:cubicBezTo>
                      <a:pt x="3117" y="161"/>
                      <a:pt x="3119" y="157"/>
                      <a:pt x="3119" y="152"/>
                    </a:cubicBezTo>
                    <a:cubicBezTo>
                      <a:pt x="3119" y="148"/>
                      <a:pt x="3118" y="145"/>
                      <a:pt x="3116" y="143"/>
                    </a:cubicBezTo>
                    <a:cubicBezTo>
                      <a:pt x="3115" y="141"/>
                      <a:pt x="3113" y="138"/>
                      <a:pt x="3109" y="136"/>
                    </a:cubicBezTo>
                    <a:cubicBezTo>
                      <a:pt x="3106" y="134"/>
                      <a:pt x="3100" y="131"/>
                      <a:pt x="3092" y="127"/>
                    </a:cubicBezTo>
                    <a:cubicBezTo>
                      <a:pt x="3087" y="125"/>
                      <a:pt x="3083" y="123"/>
                      <a:pt x="3079" y="121"/>
                    </a:cubicBezTo>
                    <a:cubicBezTo>
                      <a:pt x="3075" y="118"/>
                      <a:pt x="3071" y="116"/>
                      <a:pt x="3068" y="112"/>
                    </a:cubicBezTo>
                    <a:cubicBezTo>
                      <a:pt x="3065" y="109"/>
                      <a:pt x="3063" y="106"/>
                      <a:pt x="3061" y="102"/>
                    </a:cubicBezTo>
                    <a:cubicBezTo>
                      <a:pt x="3060" y="99"/>
                      <a:pt x="3059" y="94"/>
                      <a:pt x="3059" y="90"/>
                    </a:cubicBezTo>
                    <a:cubicBezTo>
                      <a:pt x="3059" y="82"/>
                      <a:pt x="3061" y="76"/>
                      <a:pt x="3065" y="70"/>
                    </a:cubicBezTo>
                    <a:cubicBezTo>
                      <a:pt x="3069" y="65"/>
                      <a:pt x="3076" y="61"/>
                      <a:pt x="3084" y="58"/>
                    </a:cubicBezTo>
                    <a:cubicBezTo>
                      <a:pt x="3092" y="55"/>
                      <a:pt x="3101" y="53"/>
                      <a:pt x="3111" y="53"/>
                    </a:cubicBezTo>
                    <a:close/>
                    <a:moveTo>
                      <a:pt x="2417" y="53"/>
                    </a:moveTo>
                    <a:cubicBezTo>
                      <a:pt x="2424" y="53"/>
                      <a:pt x="2431" y="54"/>
                      <a:pt x="2437" y="55"/>
                    </a:cubicBezTo>
                    <a:cubicBezTo>
                      <a:pt x="2444" y="56"/>
                      <a:pt x="2450" y="57"/>
                      <a:pt x="2456" y="59"/>
                    </a:cubicBezTo>
                    <a:lnTo>
                      <a:pt x="2456" y="89"/>
                    </a:lnTo>
                    <a:lnTo>
                      <a:pt x="2431" y="89"/>
                    </a:lnTo>
                    <a:cubicBezTo>
                      <a:pt x="2430" y="81"/>
                      <a:pt x="2428" y="75"/>
                      <a:pt x="2425" y="72"/>
                    </a:cubicBezTo>
                    <a:cubicBezTo>
                      <a:pt x="2423" y="68"/>
                      <a:pt x="2419" y="66"/>
                      <a:pt x="2414" y="66"/>
                    </a:cubicBezTo>
                    <a:cubicBezTo>
                      <a:pt x="2411" y="66"/>
                      <a:pt x="2408" y="67"/>
                      <a:pt x="2406" y="69"/>
                    </a:cubicBezTo>
                    <a:cubicBezTo>
                      <a:pt x="2403" y="70"/>
                      <a:pt x="2400" y="73"/>
                      <a:pt x="2398" y="77"/>
                    </a:cubicBezTo>
                    <a:cubicBezTo>
                      <a:pt x="2396" y="80"/>
                      <a:pt x="2394" y="85"/>
                      <a:pt x="2393" y="92"/>
                    </a:cubicBezTo>
                    <a:cubicBezTo>
                      <a:pt x="2392" y="98"/>
                      <a:pt x="2391" y="106"/>
                      <a:pt x="2391" y="116"/>
                    </a:cubicBezTo>
                    <a:cubicBezTo>
                      <a:pt x="2391" y="126"/>
                      <a:pt x="2392" y="134"/>
                      <a:pt x="2394" y="141"/>
                    </a:cubicBezTo>
                    <a:cubicBezTo>
                      <a:pt x="2396" y="147"/>
                      <a:pt x="2399" y="153"/>
                      <a:pt x="2403" y="156"/>
                    </a:cubicBezTo>
                    <a:cubicBezTo>
                      <a:pt x="2407" y="160"/>
                      <a:pt x="2412" y="162"/>
                      <a:pt x="2419" y="162"/>
                    </a:cubicBezTo>
                    <a:cubicBezTo>
                      <a:pt x="2424" y="162"/>
                      <a:pt x="2428" y="161"/>
                      <a:pt x="2433" y="159"/>
                    </a:cubicBezTo>
                    <a:cubicBezTo>
                      <a:pt x="2437" y="156"/>
                      <a:pt x="2442" y="153"/>
                      <a:pt x="2448" y="147"/>
                    </a:cubicBezTo>
                    <a:lnTo>
                      <a:pt x="2458" y="159"/>
                    </a:lnTo>
                    <a:cubicBezTo>
                      <a:pt x="2449" y="167"/>
                      <a:pt x="2441" y="173"/>
                      <a:pt x="2434" y="176"/>
                    </a:cubicBezTo>
                    <a:cubicBezTo>
                      <a:pt x="2426" y="180"/>
                      <a:pt x="2418" y="181"/>
                      <a:pt x="2409" y="181"/>
                    </a:cubicBezTo>
                    <a:cubicBezTo>
                      <a:pt x="2391" y="181"/>
                      <a:pt x="2377" y="176"/>
                      <a:pt x="2368" y="165"/>
                    </a:cubicBezTo>
                    <a:cubicBezTo>
                      <a:pt x="2358" y="155"/>
                      <a:pt x="2353" y="139"/>
                      <a:pt x="2353" y="119"/>
                    </a:cubicBezTo>
                    <a:cubicBezTo>
                      <a:pt x="2353" y="105"/>
                      <a:pt x="2356" y="94"/>
                      <a:pt x="2361" y="84"/>
                    </a:cubicBezTo>
                    <a:cubicBezTo>
                      <a:pt x="2366" y="74"/>
                      <a:pt x="2374" y="66"/>
                      <a:pt x="2384" y="61"/>
                    </a:cubicBezTo>
                    <a:cubicBezTo>
                      <a:pt x="2393" y="56"/>
                      <a:pt x="2404" y="53"/>
                      <a:pt x="2417" y="53"/>
                    </a:cubicBezTo>
                    <a:close/>
                    <a:moveTo>
                      <a:pt x="2272" y="53"/>
                    </a:moveTo>
                    <a:cubicBezTo>
                      <a:pt x="2282" y="53"/>
                      <a:pt x="2290" y="55"/>
                      <a:pt x="2296" y="57"/>
                    </a:cubicBezTo>
                    <a:cubicBezTo>
                      <a:pt x="2302" y="60"/>
                      <a:pt x="2307" y="64"/>
                      <a:pt x="2310" y="70"/>
                    </a:cubicBezTo>
                    <a:cubicBezTo>
                      <a:pt x="2313" y="76"/>
                      <a:pt x="2314" y="85"/>
                      <a:pt x="2314" y="95"/>
                    </a:cubicBezTo>
                    <a:lnTo>
                      <a:pt x="2314" y="144"/>
                    </a:lnTo>
                    <a:cubicBezTo>
                      <a:pt x="2314" y="149"/>
                      <a:pt x="2315" y="154"/>
                      <a:pt x="2315" y="157"/>
                    </a:cubicBezTo>
                    <a:cubicBezTo>
                      <a:pt x="2315" y="160"/>
                      <a:pt x="2315" y="162"/>
                      <a:pt x="2316" y="163"/>
                    </a:cubicBezTo>
                    <a:cubicBezTo>
                      <a:pt x="2317" y="165"/>
                      <a:pt x="2317" y="166"/>
                      <a:pt x="2318" y="167"/>
                    </a:cubicBezTo>
                    <a:cubicBezTo>
                      <a:pt x="2319" y="168"/>
                      <a:pt x="2320" y="168"/>
                      <a:pt x="2321" y="169"/>
                    </a:cubicBezTo>
                    <a:cubicBezTo>
                      <a:pt x="2322" y="170"/>
                      <a:pt x="2325" y="170"/>
                      <a:pt x="2328" y="171"/>
                    </a:cubicBezTo>
                    <a:lnTo>
                      <a:pt x="2328" y="179"/>
                    </a:lnTo>
                    <a:lnTo>
                      <a:pt x="2281" y="179"/>
                    </a:lnTo>
                    <a:lnTo>
                      <a:pt x="2283" y="163"/>
                    </a:lnTo>
                    <a:lnTo>
                      <a:pt x="2281" y="162"/>
                    </a:lnTo>
                    <a:cubicBezTo>
                      <a:pt x="2274" y="169"/>
                      <a:pt x="2267" y="174"/>
                      <a:pt x="2261" y="177"/>
                    </a:cubicBezTo>
                    <a:cubicBezTo>
                      <a:pt x="2254" y="180"/>
                      <a:pt x="2247" y="181"/>
                      <a:pt x="2240" y="181"/>
                    </a:cubicBezTo>
                    <a:cubicBezTo>
                      <a:pt x="2233" y="181"/>
                      <a:pt x="2227" y="180"/>
                      <a:pt x="2221" y="177"/>
                    </a:cubicBezTo>
                    <a:cubicBezTo>
                      <a:pt x="2216" y="175"/>
                      <a:pt x="2212" y="171"/>
                      <a:pt x="2209" y="166"/>
                    </a:cubicBezTo>
                    <a:cubicBezTo>
                      <a:pt x="2207" y="162"/>
                      <a:pt x="2205" y="156"/>
                      <a:pt x="2205" y="150"/>
                    </a:cubicBezTo>
                    <a:cubicBezTo>
                      <a:pt x="2205" y="138"/>
                      <a:pt x="2211" y="128"/>
                      <a:pt x="2223" y="121"/>
                    </a:cubicBezTo>
                    <a:cubicBezTo>
                      <a:pt x="2236" y="114"/>
                      <a:pt x="2254" y="110"/>
                      <a:pt x="2278" y="108"/>
                    </a:cubicBezTo>
                    <a:lnTo>
                      <a:pt x="2278" y="96"/>
                    </a:lnTo>
                    <a:cubicBezTo>
                      <a:pt x="2278" y="88"/>
                      <a:pt x="2277" y="82"/>
                      <a:pt x="2276" y="78"/>
                    </a:cubicBezTo>
                    <a:cubicBezTo>
                      <a:pt x="2274" y="74"/>
                      <a:pt x="2272" y="71"/>
                      <a:pt x="2269" y="69"/>
                    </a:cubicBezTo>
                    <a:cubicBezTo>
                      <a:pt x="2266" y="68"/>
                      <a:pt x="2263" y="67"/>
                      <a:pt x="2259" y="67"/>
                    </a:cubicBezTo>
                    <a:cubicBezTo>
                      <a:pt x="2255" y="67"/>
                      <a:pt x="2252" y="67"/>
                      <a:pt x="2249" y="69"/>
                    </a:cubicBezTo>
                    <a:cubicBezTo>
                      <a:pt x="2246" y="70"/>
                      <a:pt x="2244" y="73"/>
                      <a:pt x="2242" y="76"/>
                    </a:cubicBezTo>
                    <a:cubicBezTo>
                      <a:pt x="2239" y="80"/>
                      <a:pt x="2238" y="85"/>
                      <a:pt x="2237" y="92"/>
                    </a:cubicBezTo>
                    <a:lnTo>
                      <a:pt x="2213" y="92"/>
                    </a:lnTo>
                    <a:lnTo>
                      <a:pt x="2213" y="69"/>
                    </a:lnTo>
                    <a:cubicBezTo>
                      <a:pt x="2221" y="66"/>
                      <a:pt x="2227" y="63"/>
                      <a:pt x="2232" y="61"/>
                    </a:cubicBezTo>
                    <a:cubicBezTo>
                      <a:pt x="2237" y="59"/>
                      <a:pt x="2242" y="58"/>
                      <a:pt x="2247" y="57"/>
                    </a:cubicBezTo>
                    <a:cubicBezTo>
                      <a:pt x="2252" y="55"/>
                      <a:pt x="2256" y="55"/>
                      <a:pt x="2260" y="54"/>
                    </a:cubicBezTo>
                    <a:cubicBezTo>
                      <a:pt x="2264" y="54"/>
                      <a:pt x="2268" y="53"/>
                      <a:pt x="2272" y="53"/>
                    </a:cubicBezTo>
                    <a:close/>
                    <a:moveTo>
                      <a:pt x="2111" y="53"/>
                    </a:moveTo>
                    <a:cubicBezTo>
                      <a:pt x="2118" y="53"/>
                      <a:pt x="2125" y="54"/>
                      <a:pt x="2130" y="56"/>
                    </a:cubicBezTo>
                    <a:cubicBezTo>
                      <a:pt x="2136" y="58"/>
                      <a:pt x="2141" y="60"/>
                      <a:pt x="2145" y="63"/>
                    </a:cubicBezTo>
                    <a:cubicBezTo>
                      <a:pt x="2149" y="66"/>
                      <a:pt x="2153" y="70"/>
                      <a:pt x="2155" y="75"/>
                    </a:cubicBezTo>
                    <a:cubicBezTo>
                      <a:pt x="2158" y="80"/>
                      <a:pt x="2161" y="86"/>
                      <a:pt x="2162" y="93"/>
                    </a:cubicBezTo>
                    <a:cubicBezTo>
                      <a:pt x="2164" y="99"/>
                      <a:pt x="2165" y="108"/>
                      <a:pt x="2165" y="118"/>
                    </a:cubicBezTo>
                    <a:lnTo>
                      <a:pt x="2086" y="118"/>
                    </a:lnTo>
                    <a:cubicBezTo>
                      <a:pt x="2086" y="133"/>
                      <a:pt x="2089" y="144"/>
                      <a:pt x="2094" y="151"/>
                    </a:cubicBezTo>
                    <a:cubicBezTo>
                      <a:pt x="2099" y="158"/>
                      <a:pt x="2107" y="162"/>
                      <a:pt x="2118" y="162"/>
                    </a:cubicBezTo>
                    <a:cubicBezTo>
                      <a:pt x="2124" y="162"/>
                      <a:pt x="2130" y="160"/>
                      <a:pt x="2135" y="158"/>
                    </a:cubicBezTo>
                    <a:cubicBezTo>
                      <a:pt x="2140" y="156"/>
                      <a:pt x="2146" y="152"/>
                      <a:pt x="2152" y="146"/>
                    </a:cubicBezTo>
                    <a:lnTo>
                      <a:pt x="2162" y="157"/>
                    </a:lnTo>
                    <a:cubicBezTo>
                      <a:pt x="2153" y="166"/>
                      <a:pt x="2145" y="172"/>
                      <a:pt x="2137" y="176"/>
                    </a:cubicBezTo>
                    <a:cubicBezTo>
                      <a:pt x="2128" y="179"/>
                      <a:pt x="2119" y="181"/>
                      <a:pt x="2108" y="181"/>
                    </a:cubicBezTo>
                    <a:cubicBezTo>
                      <a:pt x="2088" y="181"/>
                      <a:pt x="2074" y="176"/>
                      <a:pt x="2064" y="165"/>
                    </a:cubicBezTo>
                    <a:cubicBezTo>
                      <a:pt x="2054" y="155"/>
                      <a:pt x="2049" y="139"/>
                      <a:pt x="2049" y="118"/>
                    </a:cubicBezTo>
                    <a:cubicBezTo>
                      <a:pt x="2049" y="105"/>
                      <a:pt x="2052" y="93"/>
                      <a:pt x="2057" y="83"/>
                    </a:cubicBezTo>
                    <a:cubicBezTo>
                      <a:pt x="2062" y="73"/>
                      <a:pt x="2069" y="66"/>
                      <a:pt x="2078" y="61"/>
                    </a:cubicBezTo>
                    <a:cubicBezTo>
                      <a:pt x="2088" y="56"/>
                      <a:pt x="2098" y="53"/>
                      <a:pt x="2111" y="53"/>
                    </a:cubicBezTo>
                    <a:close/>
                    <a:moveTo>
                      <a:pt x="1799" y="53"/>
                    </a:moveTo>
                    <a:cubicBezTo>
                      <a:pt x="1805" y="53"/>
                      <a:pt x="1811" y="54"/>
                      <a:pt x="1817" y="54"/>
                    </a:cubicBezTo>
                    <a:cubicBezTo>
                      <a:pt x="1823" y="55"/>
                      <a:pt x="1831" y="56"/>
                      <a:pt x="1840" y="57"/>
                    </a:cubicBezTo>
                    <a:lnTo>
                      <a:pt x="1840" y="86"/>
                    </a:lnTo>
                    <a:lnTo>
                      <a:pt x="1823" y="86"/>
                    </a:lnTo>
                    <a:cubicBezTo>
                      <a:pt x="1821" y="81"/>
                      <a:pt x="1819" y="77"/>
                      <a:pt x="1817" y="74"/>
                    </a:cubicBezTo>
                    <a:cubicBezTo>
                      <a:pt x="1815" y="71"/>
                      <a:pt x="1812" y="69"/>
                      <a:pt x="1809" y="68"/>
                    </a:cubicBezTo>
                    <a:cubicBezTo>
                      <a:pt x="1807" y="67"/>
                      <a:pt x="1803" y="66"/>
                      <a:pt x="1800" y="66"/>
                    </a:cubicBezTo>
                    <a:cubicBezTo>
                      <a:pt x="1794" y="66"/>
                      <a:pt x="1790" y="68"/>
                      <a:pt x="1786" y="70"/>
                    </a:cubicBezTo>
                    <a:cubicBezTo>
                      <a:pt x="1783" y="73"/>
                      <a:pt x="1782" y="76"/>
                      <a:pt x="1782" y="81"/>
                    </a:cubicBezTo>
                    <a:cubicBezTo>
                      <a:pt x="1782" y="84"/>
                      <a:pt x="1782" y="86"/>
                      <a:pt x="1783" y="89"/>
                    </a:cubicBezTo>
                    <a:cubicBezTo>
                      <a:pt x="1784" y="91"/>
                      <a:pt x="1787" y="93"/>
                      <a:pt x="1790" y="95"/>
                    </a:cubicBezTo>
                    <a:cubicBezTo>
                      <a:pt x="1793" y="97"/>
                      <a:pt x="1798" y="100"/>
                      <a:pt x="1807" y="104"/>
                    </a:cubicBezTo>
                    <a:cubicBezTo>
                      <a:pt x="1815" y="107"/>
                      <a:pt x="1821" y="110"/>
                      <a:pt x="1826" y="114"/>
                    </a:cubicBezTo>
                    <a:cubicBezTo>
                      <a:pt x="1831" y="118"/>
                      <a:pt x="1835" y="122"/>
                      <a:pt x="1837" y="126"/>
                    </a:cubicBezTo>
                    <a:cubicBezTo>
                      <a:pt x="1840" y="131"/>
                      <a:pt x="1841" y="136"/>
                      <a:pt x="1841" y="142"/>
                    </a:cubicBezTo>
                    <a:cubicBezTo>
                      <a:pt x="1841" y="149"/>
                      <a:pt x="1840" y="155"/>
                      <a:pt x="1837" y="160"/>
                    </a:cubicBezTo>
                    <a:cubicBezTo>
                      <a:pt x="1835" y="165"/>
                      <a:pt x="1831" y="169"/>
                      <a:pt x="1827" y="172"/>
                    </a:cubicBezTo>
                    <a:cubicBezTo>
                      <a:pt x="1822" y="175"/>
                      <a:pt x="1817" y="177"/>
                      <a:pt x="1811" y="179"/>
                    </a:cubicBezTo>
                    <a:cubicBezTo>
                      <a:pt x="1804" y="181"/>
                      <a:pt x="1797" y="181"/>
                      <a:pt x="1790" y="181"/>
                    </a:cubicBezTo>
                    <a:cubicBezTo>
                      <a:pt x="1776" y="181"/>
                      <a:pt x="1761" y="179"/>
                      <a:pt x="1744" y="175"/>
                    </a:cubicBezTo>
                    <a:lnTo>
                      <a:pt x="1744" y="146"/>
                    </a:lnTo>
                    <a:lnTo>
                      <a:pt x="1761" y="146"/>
                    </a:lnTo>
                    <a:cubicBezTo>
                      <a:pt x="1763" y="153"/>
                      <a:pt x="1766" y="159"/>
                      <a:pt x="1770" y="163"/>
                    </a:cubicBezTo>
                    <a:cubicBezTo>
                      <a:pt x="1775" y="166"/>
                      <a:pt x="1780" y="168"/>
                      <a:pt x="1788" y="168"/>
                    </a:cubicBezTo>
                    <a:cubicBezTo>
                      <a:pt x="1794" y="168"/>
                      <a:pt x="1799" y="167"/>
                      <a:pt x="1802" y="164"/>
                    </a:cubicBezTo>
                    <a:cubicBezTo>
                      <a:pt x="1805" y="161"/>
                      <a:pt x="1807" y="157"/>
                      <a:pt x="1807" y="152"/>
                    </a:cubicBezTo>
                    <a:cubicBezTo>
                      <a:pt x="1807" y="148"/>
                      <a:pt x="1806" y="145"/>
                      <a:pt x="1804" y="143"/>
                    </a:cubicBezTo>
                    <a:cubicBezTo>
                      <a:pt x="1803" y="141"/>
                      <a:pt x="1801" y="138"/>
                      <a:pt x="1797" y="136"/>
                    </a:cubicBezTo>
                    <a:cubicBezTo>
                      <a:pt x="1794" y="134"/>
                      <a:pt x="1788" y="131"/>
                      <a:pt x="1780" y="127"/>
                    </a:cubicBezTo>
                    <a:cubicBezTo>
                      <a:pt x="1775" y="125"/>
                      <a:pt x="1771" y="123"/>
                      <a:pt x="1767" y="121"/>
                    </a:cubicBezTo>
                    <a:cubicBezTo>
                      <a:pt x="1763" y="118"/>
                      <a:pt x="1759" y="116"/>
                      <a:pt x="1756" y="112"/>
                    </a:cubicBezTo>
                    <a:cubicBezTo>
                      <a:pt x="1753" y="109"/>
                      <a:pt x="1751" y="106"/>
                      <a:pt x="1749" y="102"/>
                    </a:cubicBezTo>
                    <a:cubicBezTo>
                      <a:pt x="1748" y="99"/>
                      <a:pt x="1747" y="94"/>
                      <a:pt x="1747" y="90"/>
                    </a:cubicBezTo>
                    <a:cubicBezTo>
                      <a:pt x="1747" y="82"/>
                      <a:pt x="1749" y="76"/>
                      <a:pt x="1753" y="70"/>
                    </a:cubicBezTo>
                    <a:cubicBezTo>
                      <a:pt x="1757" y="65"/>
                      <a:pt x="1764" y="61"/>
                      <a:pt x="1772" y="58"/>
                    </a:cubicBezTo>
                    <a:cubicBezTo>
                      <a:pt x="1780" y="55"/>
                      <a:pt x="1789" y="53"/>
                      <a:pt x="1799" y="53"/>
                    </a:cubicBezTo>
                    <a:close/>
                    <a:moveTo>
                      <a:pt x="1585" y="53"/>
                    </a:moveTo>
                    <a:cubicBezTo>
                      <a:pt x="1592" y="53"/>
                      <a:pt x="1599" y="54"/>
                      <a:pt x="1605" y="55"/>
                    </a:cubicBezTo>
                    <a:cubicBezTo>
                      <a:pt x="1612" y="56"/>
                      <a:pt x="1618" y="57"/>
                      <a:pt x="1624" y="59"/>
                    </a:cubicBezTo>
                    <a:lnTo>
                      <a:pt x="1624" y="89"/>
                    </a:lnTo>
                    <a:lnTo>
                      <a:pt x="1599" y="89"/>
                    </a:lnTo>
                    <a:cubicBezTo>
                      <a:pt x="1598" y="81"/>
                      <a:pt x="1596" y="75"/>
                      <a:pt x="1593" y="72"/>
                    </a:cubicBezTo>
                    <a:cubicBezTo>
                      <a:pt x="1591" y="68"/>
                      <a:pt x="1587" y="66"/>
                      <a:pt x="1582" y="66"/>
                    </a:cubicBezTo>
                    <a:cubicBezTo>
                      <a:pt x="1579" y="66"/>
                      <a:pt x="1576" y="67"/>
                      <a:pt x="1574" y="69"/>
                    </a:cubicBezTo>
                    <a:cubicBezTo>
                      <a:pt x="1571" y="70"/>
                      <a:pt x="1568" y="73"/>
                      <a:pt x="1566" y="77"/>
                    </a:cubicBezTo>
                    <a:cubicBezTo>
                      <a:pt x="1564" y="80"/>
                      <a:pt x="1562" y="85"/>
                      <a:pt x="1561" y="92"/>
                    </a:cubicBezTo>
                    <a:cubicBezTo>
                      <a:pt x="1560" y="98"/>
                      <a:pt x="1559" y="106"/>
                      <a:pt x="1559" y="116"/>
                    </a:cubicBezTo>
                    <a:cubicBezTo>
                      <a:pt x="1559" y="126"/>
                      <a:pt x="1560" y="134"/>
                      <a:pt x="1562" y="141"/>
                    </a:cubicBezTo>
                    <a:cubicBezTo>
                      <a:pt x="1564" y="147"/>
                      <a:pt x="1567" y="153"/>
                      <a:pt x="1571" y="156"/>
                    </a:cubicBezTo>
                    <a:cubicBezTo>
                      <a:pt x="1575" y="160"/>
                      <a:pt x="1580" y="162"/>
                      <a:pt x="1587" y="162"/>
                    </a:cubicBezTo>
                    <a:cubicBezTo>
                      <a:pt x="1592" y="162"/>
                      <a:pt x="1596" y="161"/>
                      <a:pt x="1601" y="159"/>
                    </a:cubicBezTo>
                    <a:cubicBezTo>
                      <a:pt x="1605" y="156"/>
                      <a:pt x="1610" y="153"/>
                      <a:pt x="1616" y="147"/>
                    </a:cubicBezTo>
                    <a:lnTo>
                      <a:pt x="1626" y="159"/>
                    </a:lnTo>
                    <a:cubicBezTo>
                      <a:pt x="1617" y="167"/>
                      <a:pt x="1609" y="173"/>
                      <a:pt x="1602" y="176"/>
                    </a:cubicBezTo>
                    <a:cubicBezTo>
                      <a:pt x="1594" y="180"/>
                      <a:pt x="1586" y="181"/>
                      <a:pt x="1577" y="181"/>
                    </a:cubicBezTo>
                    <a:cubicBezTo>
                      <a:pt x="1559" y="181"/>
                      <a:pt x="1545" y="176"/>
                      <a:pt x="1536" y="165"/>
                    </a:cubicBezTo>
                    <a:cubicBezTo>
                      <a:pt x="1526" y="155"/>
                      <a:pt x="1521" y="139"/>
                      <a:pt x="1521" y="119"/>
                    </a:cubicBezTo>
                    <a:cubicBezTo>
                      <a:pt x="1521" y="105"/>
                      <a:pt x="1524" y="94"/>
                      <a:pt x="1529" y="84"/>
                    </a:cubicBezTo>
                    <a:cubicBezTo>
                      <a:pt x="1534" y="74"/>
                      <a:pt x="1542" y="66"/>
                      <a:pt x="1552" y="61"/>
                    </a:cubicBezTo>
                    <a:cubicBezTo>
                      <a:pt x="1561" y="56"/>
                      <a:pt x="1572" y="53"/>
                      <a:pt x="1585" y="53"/>
                    </a:cubicBezTo>
                    <a:close/>
                    <a:moveTo>
                      <a:pt x="1423" y="53"/>
                    </a:moveTo>
                    <a:cubicBezTo>
                      <a:pt x="1430" y="53"/>
                      <a:pt x="1437" y="54"/>
                      <a:pt x="1442" y="56"/>
                    </a:cubicBezTo>
                    <a:cubicBezTo>
                      <a:pt x="1448" y="58"/>
                      <a:pt x="1453" y="60"/>
                      <a:pt x="1457" y="63"/>
                    </a:cubicBezTo>
                    <a:cubicBezTo>
                      <a:pt x="1461" y="66"/>
                      <a:pt x="1465" y="70"/>
                      <a:pt x="1467" y="75"/>
                    </a:cubicBezTo>
                    <a:cubicBezTo>
                      <a:pt x="1470" y="80"/>
                      <a:pt x="1473" y="86"/>
                      <a:pt x="1474" y="93"/>
                    </a:cubicBezTo>
                    <a:cubicBezTo>
                      <a:pt x="1476" y="99"/>
                      <a:pt x="1477" y="108"/>
                      <a:pt x="1477" y="118"/>
                    </a:cubicBezTo>
                    <a:lnTo>
                      <a:pt x="1398" y="118"/>
                    </a:lnTo>
                    <a:cubicBezTo>
                      <a:pt x="1398" y="133"/>
                      <a:pt x="1401" y="144"/>
                      <a:pt x="1406" y="151"/>
                    </a:cubicBezTo>
                    <a:cubicBezTo>
                      <a:pt x="1411" y="158"/>
                      <a:pt x="1419" y="162"/>
                      <a:pt x="1430" y="162"/>
                    </a:cubicBezTo>
                    <a:cubicBezTo>
                      <a:pt x="1436" y="162"/>
                      <a:pt x="1442" y="160"/>
                      <a:pt x="1447" y="158"/>
                    </a:cubicBezTo>
                    <a:cubicBezTo>
                      <a:pt x="1452" y="156"/>
                      <a:pt x="1458" y="152"/>
                      <a:pt x="1464" y="146"/>
                    </a:cubicBezTo>
                    <a:lnTo>
                      <a:pt x="1474" y="157"/>
                    </a:lnTo>
                    <a:cubicBezTo>
                      <a:pt x="1465" y="166"/>
                      <a:pt x="1457" y="172"/>
                      <a:pt x="1449" y="176"/>
                    </a:cubicBezTo>
                    <a:cubicBezTo>
                      <a:pt x="1440" y="179"/>
                      <a:pt x="1431" y="181"/>
                      <a:pt x="1420" y="181"/>
                    </a:cubicBezTo>
                    <a:cubicBezTo>
                      <a:pt x="1400" y="181"/>
                      <a:pt x="1386" y="176"/>
                      <a:pt x="1376" y="165"/>
                    </a:cubicBezTo>
                    <a:cubicBezTo>
                      <a:pt x="1366" y="155"/>
                      <a:pt x="1361" y="139"/>
                      <a:pt x="1361" y="118"/>
                    </a:cubicBezTo>
                    <a:cubicBezTo>
                      <a:pt x="1361" y="105"/>
                      <a:pt x="1364" y="93"/>
                      <a:pt x="1369" y="83"/>
                    </a:cubicBezTo>
                    <a:cubicBezTo>
                      <a:pt x="1374" y="73"/>
                      <a:pt x="1381" y="66"/>
                      <a:pt x="1390" y="61"/>
                    </a:cubicBezTo>
                    <a:cubicBezTo>
                      <a:pt x="1400" y="56"/>
                      <a:pt x="1410" y="53"/>
                      <a:pt x="1423" y="53"/>
                    </a:cubicBezTo>
                    <a:close/>
                    <a:moveTo>
                      <a:pt x="1167" y="53"/>
                    </a:moveTo>
                    <a:cubicBezTo>
                      <a:pt x="1187" y="53"/>
                      <a:pt x="1203" y="59"/>
                      <a:pt x="1213" y="69"/>
                    </a:cubicBezTo>
                    <a:cubicBezTo>
                      <a:pt x="1223" y="80"/>
                      <a:pt x="1228" y="95"/>
                      <a:pt x="1228" y="116"/>
                    </a:cubicBezTo>
                    <a:cubicBezTo>
                      <a:pt x="1228" y="130"/>
                      <a:pt x="1226" y="143"/>
                      <a:pt x="1221" y="152"/>
                    </a:cubicBezTo>
                    <a:cubicBezTo>
                      <a:pt x="1216" y="162"/>
                      <a:pt x="1208" y="169"/>
                      <a:pt x="1199" y="174"/>
                    </a:cubicBezTo>
                    <a:cubicBezTo>
                      <a:pt x="1189" y="179"/>
                      <a:pt x="1178" y="181"/>
                      <a:pt x="1165" y="181"/>
                    </a:cubicBezTo>
                    <a:cubicBezTo>
                      <a:pt x="1153" y="181"/>
                      <a:pt x="1142" y="179"/>
                      <a:pt x="1134" y="175"/>
                    </a:cubicBezTo>
                    <a:cubicBezTo>
                      <a:pt x="1125" y="171"/>
                      <a:pt x="1118" y="164"/>
                      <a:pt x="1113" y="154"/>
                    </a:cubicBezTo>
                    <a:cubicBezTo>
                      <a:pt x="1108" y="145"/>
                      <a:pt x="1105" y="133"/>
                      <a:pt x="1105" y="118"/>
                    </a:cubicBezTo>
                    <a:cubicBezTo>
                      <a:pt x="1105" y="107"/>
                      <a:pt x="1107" y="97"/>
                      <a:pt x="1110" y="89"/>
                    </a:cubicBezTo>
                    <a:cubicBezTo>
                      <a:pt x="1113" y="81"/>
                      <a:pt x="1117" y="74"/>
                      <a:pt x="1123" y="69"/>
                    </a:cubicBezTo>
                    <a:cubicBezTo>
                      <a:pt x="1128" y="64"/>
                      <a:pt x="1135" y="60"/>
                      <a:pt x="1142" y="57"/>
                    </a:cubicBezTo>
                    <a:cubicBezTo>
                      <a:pt x="1150" y="55"/>
                      <a:pt x="1158" y="53"/>
                      <a:pt x="1167" y="53"/>
                    </a:cubicBezTo>
                    <a:close/>
                    <a:moveTo>
                      <a:pt x="1065" y="53"/>
                    </a:moveTo>
                    <a:cubicBezTo>
                      <a:pt x="1070" y="53"/>
                      <a:pt x="1075" y="54"/>
                      <a:pt x="1081" y="55"/>
                    </a:cubicBezTo>
                    <a:lnTo>
                      <a:pt x="1081" y="89"/>
                    </a:lnTo>
                    <a:lnTo>
                      <a:pt x="1058" y="89"/>
                    </a:lnTo>
                    <a:cubicBezTo>
                      <a:pt x="1056" y="85"/>
                      <a:pt x="1055" y="81"/>
                      <a:pt x="1052" y="78"/>
                    </a:cubicBezTo>
                    <a:cubicBezTo>
                      <a:pt x="1050" y="76"/>
                      <a:pt x="1047" y="74"/>
                      <a:pt x="1043" y="74"/>
                    </a:cubicBezTo>
                    <a:cubicBezTo>
                      <a:pt x="1041" y="74"/>
                      <a:pt x="1039" y="75"/>
                      <a:pt x="1037" y="76"/>
                    </a:cubicBezTo>
                    <a:cubicBezTo>
                      <a:pt x="1035" y="77"/>
                      <a:pt x="1033" y="79"/>
                      <a:pt x="1031" y="81"/>
                    </a:cubicBezTo>
                    <a:cubicBezTo>
                      <a:pt x="1029" y="83"/>
                      <a:pt x="1028" y="85"/>
                      <a:pt x="1027" y="87"/>
                    </a:cubicBezTo>
                    <a:cubicBezTo>
                      <a:pt x="1026" y="89"/>
                      <a:pt x="1026" y="91"/>
                      <a:pt x="1025" y="94"/>
                    </a:cubicBezTo>
                    <a:cubicBezTo>
                      <a:pt x="1025" y="96"/>
                      <a:pt x="1025" y="99"/>
                      <a:pt x="1025" y="103"/>
                    </a:cubicBezTo>
                    <a:lnTo>
                      <a:pt x="1025" y="143"/>
                    </a:lnTo>
                    <a:cubicBezTo>
                      <a:pt x="1025" y="151"/>
                      <a:pt x="1025" y="157"/>
                      <a:pt x="1026" y="160"/>
                    </a:cubicBezTo>
                    <a:cubicBezTo>
                      <a:pt x="1026" y="163"/>
                      <a:pt x="1028" y="165"/>
                      <a:pt x="1029" y="167"/>
                    </a:cubicBezTo>
                    <a:cubicBezTo>
                      <a:pt x="1031" y="169"/>
                      <a:pt x="1034" y="170"/>
                      <a:pt x="1038" y="171"/>
                    </a:cubicBezTo>
                    <a:lnTo>
                      <a:pt x="1038" y="179"/>
                    </a:lnTo>
                    <a:lnTo>
                      <a:pt x="977" y="179"/>
                    </a:lnTo>
                    <a:lnTo>
                      <a:pt x="977" y="171"/>
                    </a:lnTo>
                    <a:cubicBezTo>
                      <a:pt x="981" y="170"/>
                      <a:pt x="983" y="169"/>
                      <a:pt x="985" y="167"/>
                    </a:cubicBezTo>
                    <a:cubicBezTo>
                      <a:pt x="987" y="165"/>
                      <a:pt x="988" y="163"/>
                      <a:pt x="988" y="160"/>
                    </a:cubicBezTo>
                    <a:cubicBezTo>
                      <a:pt x="989" y="157"/>
                      <a:pt x="989" y="151"/>
                      <a:pt x="989" y="143"/>
                    </a:cubicBezTo>
                    <a:lnTo>
                      <a:pt x="989" y="92"/>
                    </a:lnTo>
                    <a:cubicBezTo>
                      <a:pt x="989" y="86"/>
                      <a:pt x="989" y="81"/>
                      <a:pt x="989" y="78"/>
                    </a:cubicBezTo>
                    <a:cubicBezTo>
                      <a:pt x="988" y="75"/>
                      <a:pt x="988" y="73"/>
                      <a:pt x="987" y="71"/>
                    </a:cubicBezTo>
                    <a:cubicBezTo>
                      <a:pt x="986" y="69"/>
                      <a:pt x="985" y="68"/>
                      <a:pt x="983" y="67"/>
                    </a:cubicBezTo>
                    <a:cubicBezTo>
                      <a:pt x="982" y="66"/>
                      <a:pt x="979" y="65"/>
                      <a:pt x="975" y="64"/>
                    </a:cubicBezTo>
                    <a:lnTo>
                      <a:pt x="975" y="55"/>
                    </a:lnTo>
                    <a:lnTo>
                      <a:pt x="1009" y="54"/>
                    </a:lnTo>
                    <a:lnTo>
                      <a:pt x="1025" y="54"/>
                    </a:lnTo>
                    <a:lnTo>
                      <a:pt x="1023" y="73"/>
                    </a:lnTo>
                    <a:lnTo>
                      <a:pt x="1025" y="74"/>
                    </a:lnTo>
                    <a:cubicBezTo>
                      <a:pt x="1031" y="66"/>
                      <a:pt x="1037" y="61"/>
                      <a:pt x="1044" y="58"/>
                    </a:cubicBezTo>
                    <a:cubicBezTo>
                      <a:pt x="1050" y="55"/>
                      <a:pt x="1057" y="53"/>
                      <a:pt x="1065" y="53"/>
                    </a:cubicBezTo>
                    <a:close/>
                    <a:moveTo>
                      <a:pt x="371" y="41"/>
                    </a:moveTo>
                    <a:lnTo>
                      <a:pt x="346" y="112"/>
                    </a:lnTo>
                    <a:lnTo>
                      <a:pt x="391" y="112"/>
                    </a:lnTo>
                    <a:lnTo>
                      <a:pt x="371" y="41"/>
                    </a:lnTo>
                    <a:close/>
                    <a:moveTo>
                      <a:pt x="5216" y="24"/>
                    </a:moveTo>
                    <a:lnTo>
                      <a:pt x="5246" y="24"/>
                    </a:lnTo>
                    <a:lnTo>
                      <a:pt x="5246" y="55"/>
                    </a:lnTo>
                    <a:lnTo>
                      <a:pt x="5282" y="55"/>
                    </a:lnTo>
                    <a:lnTo>
                      <a:pt x="5282" y="71"/>
                    </a:lnTo>
                    <a:lnTo>
                      <a:pt x="5246" y="71"/>
                    </a:lnTo>
                    <a:lnTo>
                      <a:pt x="5246" y="127"/>
                    </a:lnTo>
                    <a:cubicBezTo>
                      <a:pt x="5246" y="137"/>
                      <a:pt x="5247" y="144"/>
                      <a:pt x="5248" y="148"/>
                    </a:cubicBezTo>
                    <a:cubicBezTo>
                      <a:pt x="5248" y="153"/>
                      <a:pt x="5250" y="156"/>
                      <a:pt x="5252" y="158"/>
                    </a:cubicBezTo>
                    <a:cubicBezTo>
                      <a:pt x="5254" y="160"/>
                      <a:pt x="5257" y="161"/>
                      <a:pt x="5260" y="161"/>
                    </a:cubicBezTo>
                    <a:cubicBezTo>
                      <a:pt x="5262" y="161"/>
                      <a:pt x="5264" y="161"/>
                      <a:pt x="5266" y="161"/>
                    </a:cubicBezTo>
                    <a:cubicBezTo>
                      <a:pt x="5268" y="160"/>
                      <a:pt x="5270" y="160"/>
                      <a:pt x="5272" y="158"/>
                    </a:cubicBezTo>
                    <a:cubicBezTo>
                      <a:pt x="5274" y="157"/>
                      <a:pt x="5276" y="156"/>
                      <a:pt x="5278" y="154"/>
                    </a:cubicBezTo>
                    <a:lnTo>
                      <a:pt x="5286" y="164"/>
                    </a:lnTo>
                    <a:cubicBezTo>
                      <a:pt x="5279" y="171"/>
                      <a:pt x="5272" y="175"/>
                      <a:pt x="5266" y="177"/>
                    </a:cubicBezTo>
                    <a:cubicBezTo>
                      <a:pt x="5260" y="180"/>
                      <a:pt x="5254" y="181"/>
                      <a:pt x="5247" y="181"/>
                    </a:cubicBezTo>
                    <a:cubicBezTo>
                      <a:pt x="5235" y="181"/>
                      <a:pt x="5225" y="178"/>
                      <a:pt x="5219" y="171"/>
                    </a:cubicBezTo>
                    <a:cubicBezTo>
                      <a:pt x="5213" y="165"/>
                      <a:pt x="5210" y="154"/>
                      <a:pt x="5210" y="141"/>
                    </a:cubicBezTo>
                    <a:lnTo>
                      <a:pt x="5210" y="71"/>
                    </a:lnTo>
                    <a:lnTo>
                      <a:pt x="5195" y="71"/>
                    </a:lnTo>
                    <a:lnTo>
                      <a:pt x="5195" y="62"/>
                    </a:lnTo>
                    <a:cubicBezTo>
                      <a:pt x="5200" y="61"/>
                      <a:pt x="5203" y="60"/>
                      <a:pt x="5206" y="59"/>
                    </a:cubicBezTo>
                    <a:cubicBezTo>
                      <a:pt x="5208" y="57"/>
                      <a:pt x="5210" y="55"/>
                      <a:pt x="5211" y="52"/>
                    </a:cubicBezTo>
                    <a:cubicBezTo>
                      <a:pt x="5213" y="49"/>
                      <a:pt x="5214" y="45"/>
                      <a:pt x="5215" y="41"/>
                    </a:cubicBezTo>
                    <a:cubicBezTo>
                      <a:pt x="5215" y="36"/>
                      <a:pt x="5216" y="31"/>
                      <a:pt x="5216" y="24"/>
                    </a:cubicBezTo>
                    <a:close/>
                    <a:moveTo>
                      <a:pt x="4720" y="24"/>
                    </a:moveTo>
                    <a:lnTo>
                      <a:pt x="4750" y="24"/>
                    </a:lnTo>
                    <a:lnTo>
                      <a:pt x="4750" y="55"/>
                    </a:lnTo>
                    <a:lnTo>
                      <a:pt x="4786" y="55"/>
                    </a:lnTo>
                    <a:lnTo>
                      <a:pt x="4786" y="71"/>
                    </a:lnTo>
                    <a:lnTo>
                      <a:pt x="4750" y="71"/>
                    </a:lnTo>
                    <a:lnTo>
                      <a:pt x="4750" y="127"/>
                    </a:lnTo>
                    <a:cubicBezTo>
                      <a:pt x="4750" y="137"/>
                      <a:pt x="4751" y="144"/>
                      <a:pt x="4752" y="148"/>
                    </a:cubicBezTo>
                    <a:cubicBezTo>
                      <a:pt x="4752" y="153"/>
                      <a:pt x="4754" y="156"/>
                      <a:pt x="4756" y="158"/>
                    </a:cubicBezTo>
                    <a:cubicBezTo>
                      <a:pt x="4758" y="160"/>
                      <a:pt x="4761" y="161"/>
                      <a:pt x="4764" y="161"/>
                    </a:cubicBezTo>
                    <a:cubicBezTo>
                      <a:pt x="4766" y="161"/>
                      <a:pt x="4768" y="161"/>
                      <a:pt x="4770" y="161"/>
                    </a:cubicBezTo>
                    <a:cubicBezTo>
                      <a:pt x="4772" y="160"/>
                      <a:pt x="4774" y="160"/>
                      <a:pt x="4776" y="158"/>
                    </a:cubicBezTo>
                    <a:cubicBezTo>
                      <a:pt x="4778" y="157"/>
                      <a:pt x="4780" y="156"/>
                      <a:pt x="4782" y="154"/>
                    </a:cubicBezTo>
                    <a:lnTo>
                      <a:pt x="4790" y="164"/>
                    </a:lnTo>
                    <a:cubicBezTo>
                      <a:pt x="4783" y="171"/>
                      <a:pt x="4776" y="175"/>
                      <a:pt x="4770" y="177"/>
                    </a:cubicBezTo>
                    <a:cubicBezTo>
                      <a:pt x="4764" y="180"/>
                      <a:pt x="4758" y="181"/>
                      <a:pt x="4751" y="181"/>
                    </a:cubicBezTo>
                    <a:cubicBezTo>
                      <a:pt x="4739" y="181"/>
                      <a:pt x="4729" y="178"/>
                      <a:pt x="4723" y="171"/>
                    </a:cubicBezTo>
                    <a:cubicBezTo>
                      <a:pt x="4717" y="165"/>
                      <a:pt x="4714" y="154"/>
                      <a:pt x="4714" y="141"/>
                    </a:cubicBezTo>
                    <a:lnTo>
                      <a:pt x="4714" y="71"/>
                    </a:lnTo>
                    <a:lnTo>
                      <a:pt x="4699" y="71"/>
                    </a:lnTo>
                    <a:lnTo>
                      <a:pt x="4699" y="62"/>
                    </a:lnTo>
                    <a:cubicBezTo>
                      <a:pt x="4704" y="61"/>
                      <a:pt x="4707" y="60"/>
                      <a:pt x="4710" y="59"/>
                    </a:cubicBezTo>
                    <a:cubicBezTo>
                      <a:pt x="4712" y="57"/>
                      <a:pt x="4714" y="55"/>
                      <a:pt x="4715" y="52"/>
                    </a:cubicBezTo>
                    <a:cubicBezTo>
                      <a:pt x="4717" y="49"/>
                      <a:pt x="4718" y="45"/>
                      <a:pt x="4719" y="41"/>
                    </a:cubicBezTo>
                    <a:cubicBezTo>
                      <a:pt x="4719" y="36"/>
                      <a:pt x="4720" y="31"/>
                      <a:pt x="4720" y="24"/>
                    </a:cubicBezTo>
                    <a:close/>
                    <a:moveTo>
                      <a:pt x="3952" y="24"/>
                    </a:moveTo>
                    <a:lnTo>
                      <a:pt x="3982" y="24"/>
                    </a:lnTo>
                    <a:lnTo>
                      <a:pt x="3982" y="55"/>
                    </a:lnTo>
                    <a:lnTo>
                      <a:pt x="4018" y="55"/>
                    </a:lnTo>
                    <a:lnTo>
                      <a:pt x="4018" y="71"/>
                    </a:lnTo>
                    <a:lnTo>
                      <a:pt x="3982" y="71"/>
                    </a:lnTo>
                    <a:lnTo>
                      <a:pt x="3982" y="127"/>
                    </a:lnTo>
                    <a:cubicBezTo>
                      <a:pt x="3982" y="137"/>
                      <a:pt x="3983" y="144"/>
                      <a:pt x="3984" y="148"/>
                    </a:cubicBezTo>
                    <a:cubicBezTo>
                      <a:pt x="3984" y="153"/>
                      <a:pt x="3986" y="156"/>
                      <a:pt x="3988" y="158"/>
                    </a:cubicBezTo>
                    <a:cubicBezTo>
                      <a:pt x="3990" y="160"/>
                      <a:pt x="3993" y="161"/>
                      <a:pt x="3996" y="161"/>
                    </a:cubicBezTo>
                    <a:cubicBezTo>
                      <a:pt x="3998" y="161"/>
                      <a:pt x="4000" y="161"/>
                      <a:pt x="4002" y="161"/>
                    </a:cubicBezTo>
                    <a:cubicBezTo>
                      <a:pt x="4004" y="160"/>
                      <a:pt x="4006" y="160"/>
                      <a:pt x="4008" y="158"/>
                    </a:cubicBezTo>
                    <a:cubicBezTo>
                      <a:pt x="4010" y="157"/>
                      <a:pt x="4012" y="156"/>
                      <a:pt x="4014" y="154"/>
                    </a:cubicBezTo>
                    <a:lnTo>
                      <a:pt x="4022" y="164"/>
                    </a:lnTo>
                    <a:cubicBezTo>
                      <a:pt x="4015" y="171"/>
                      <a:pt x="4008" y="175"/>
                      <a:pt x="4002" y="177"/>
                    </a:cubicBezTo>
                    <a:cubicBezTo>
                      <a:pt x="3996" y="180"/>
                      <a:pt x="3990" y="181"/>
                      <a:pt x="3983" y="181"/>
                    </a:cubicBezTo>
                    <a:cubicBezTo>
                      <a:pt x="3971" y="181"/>
                      <a:pt x="3961" y="178"/>
                      <a:pt x="3955" y="171"/>
                    </a:cubicBezTo>
                    <a:cubicBezTo>
                      <a:pt x="3949" y="165"/>
                      <a:pt x="3946" y="154"/>
                      <a:pt x="3946" y="141"/>
                    </a:cubicBezTo>
                    <a:lnTo>
                      <a:pt x="3946" y="71"/>
                    </a:lnTo>
                    <a:lnTo>
                      <a:pt x="3931" y="71"/>
                    </a:lnTo>
                    <a:lnTo>
                      <a:pt x="3931" y="62"/>
                    </a:lnTo>
                    <a:cubicBezTo>
                      <a:pt x="3936" y="61"/>
                      <a:pt x="3939" y="60"/>
                      <a:pt x="3942" y="59"/>
                    </a:cubicBezTo>
                    <a:cubicBezTo>
                      <a:pt x="3944" y="57"/>
                      <a:pt x="3946" y="55"/>
                      <a:pt x="3947" y="52"/>
                    </a:cubicBezTo>
                    <a:cubicBezTo>
                      <a:pt x="3949" y="49"/>
                      <a:pt x="3950" y="45"/>
                      <a:pt x="3951" y="41"/>
                    </a:cubicBezTo>
                    <a:cubicBezTo>
                      <a:pt x="3951" y="36"/>
                      <a:pt x="3952" y="31"/>
                      <a:pt x="3952" y="24"/>
                    </a:cubicBezTo>
                    <a:close/>
                    <a:moveTo>
                      <a:pt x="1664" y="24"/>
                    </a:moveTo>
                    <a:lnTo>
                      <a:pt x="1694" y="24"/>
                    </a:lnTo>
                    <a:lnTo>
                      <a:pt x="1694" y="55"/>
                    </a:lnTo>
                    <a:lnTo>
                      <a:pt x="1730" y="55"/>
                    </a:lnTo>
                    <a:lnTo>
                      <a:pt x="1730" y="71"/>
                    </a:lnTo>
                    <a:lnTo>
                      <a:pt x="1694" y="71"/>
                    </a:lnTo>
                    <a:lnTo>
                      <a:pt x="1694" y="127"/>
                    </a:lnTo>
                    <a:cubicBezTo>
                      <a:pt x="1694" y="137"/>
                      <a:pt x="1695" y="144"/>
                      <a:pt x="1696" y="148"/>
                    </a:cubicBezTo>
                    <a:cubicBezTo>
                      <a:pt x="1696" y="153"/>
                      <a:pt x="1698" y="156"/>
                      <a:pt x="1700" y="158"/>
                    </a:cubicBezTo>
                    <a:cubicBezTo>
                      <a:pt x="1702" y="160"/>
                      <a:pt x="1705" y="161"/>
                      <a:pt x="1708" y="161"/>
                    </a:cubicBezTo>
                    <a:cubicBezTo>
                      <a:pt x="1710" y="161"/>
                      <a:pt x="1712" y="161"/>
                      <a:pt x="1714" y="161"/>
                    </a:cubicBezTo>
                    <a:cubicBezTo>
                      <a:pt x="1716" y="160"/>
                      <a:pt x="1718" y="160"/>
                      <a:pt x="1720" y="158"/>
                    </a:cubicBezTo>
                    <a:cubicBezTo>
                      <a:pt x="1722" y="157"/>
                      <a:pt x="1724" y="156"/>
                      <a:pt x="1726" y="154"/>
                    </a:cubicBezTo>
                    <a:lnTo>
                      <a:pt x="1734" y="164"/>
                    </a:lnTo>
                    <a:cubicBezTo>
                      <a:pt x="1727" y="171"/>
                      <a:pt x="1720" y="175"/>
                      <a:pt x="1714" y="177"/>
                    </a:cubicBezTo>
                    <a:cubicBezTo>
                      <a:pt x="1708" y="180"/>
                      <a:pt x="1702" y="181"/>
                      <a:pt x="1695" y="181"/>
                    </a:cubicBezTo>
                    <a:cubicBezTo>
                      <a:pt x="1683" y="181"/>
                      <a:pt x="1673" y="178"/>
                      <a:pt x="1667" y="171"/>
                    </a:cubicBezTo>
                    <a:cubicBezTo>
                      <a:pt x="1661" y="165"/>
                      <a:pt x="1658" y="154"/>
                      <a:pt x="1658" y="141"/>
                    </a:cubicBezTo>
                    <a:lnTo>
                      <a:pt x="1658" y="71"/>
                    </a:lnTo>
                    <a:lnTo>
                      <a:pt x="1643" y="71"/>
                    </a:lnTo>
                    <a:lnTo>
                      <a:pt x="1643" y="62"/>
                    </a:lnTo>
                    <a:cubicBezTo>
                      <a:pt x="1648" y="61"/>
                      <a:pt x="1651" y="60"/>
                      <a:pt x="1654" y="59"/>
                    </a:cubicBezTo>
                    <a:cubicBezTo>
                      <a:pt x="1656" y="57"/>
                      <a:pt x="1658" y="55"/>
                      <a:pt x="1659" y="52"/>
                    </a:cubicBezTo>
                    <a:cubicBezTo>
                      <a:pt x="1661" y="49"/>
                      <a:pt x="1662" y="45"/>
                      <a:pt x="1663" y="41"/>
                    </a:cubicBezTo>
                    <a:cubicBezTo>
                      <a:pt x="1663" y="36"/>
                      <a:pt x="1664" y="31"/>
                      <a:pt x="1664" y="24"/>
                    </a:cubicBezTo>
                    <a:close/>
                    <a:moveTo>
                      <a:pt x="868" y="23"/>
                    </a:moveTo>
                    <a:cubicBezTo>
                      <a:pt x="862" y="23"/>
                      <a:pt x="857" y="23"/>
                      <a:pt x="854" y="24"/>
                    </a:cubicBezTo>
                    <a:lnTo>
                      <a:pt x="854" y="94"/>
                    </a:lnTo>
                    <a:lnTo>
                      <a:pt x="865" y="94"/>
                    </a:lnTo>
                    <a:cubicBezTo>
                      <a:pt x="873" y="94"/>
                      <a:pt x="880" y="93"/>
                      <a:pt x="885" y="90"/>
                    </a:cubicBezTo>
                    <a:cubicBezTo>
                      <a:pt x="890" y="88"/>
                      <a:pt x="893" y="84"/>
                      <a:pt x="896" y="79"/>
                    </a:cubicBezTo>
                    <a:cubicBezTo>
                      <a:pt x="898" y="74"/>
                      <a:pt x="899" y="67"/>
                      <a:pt x="899" y="58"/>
                    </a:cubicBezTo>
                    <a:cubicBezTo>
                      <a:pt x="899" y="50"/>
                      <a:pt x="898" y="43"/>
                      <a:pt x="896" y="37"/>
                    </a:cubicBezTo>
                    <a:cubicBezTo>
                      <a:pt x="893" y="32"/>
                      <a:pt x="890" y="29"/>
                      <a:pt x="885" y="27"/>
                    </a:cubicBezTo>
                    <a:cubicBezTo>
                      <a:pt x="881" y="24"/>
                      <a:pt x="875" y="23"/>
                      <a:pt x="868" y="23"/>
                    </a:cubicBezTo>
                    <a:close/>
                    <a:moveTo>
                      <a:pt x="212" y="23"/>
                    </a:moveTo>
                    <a:cubicBezTo>
                      <a:pt x="206" y="23"/>
                      <a:pt x="201" y="23"/>
                      <a:pt x="198" y="24"/>
                    </a:cubicBezTo>
                    <a:lnTo>
                      <a:pt x="198" y="94"/>
                    </a:lnTo>
                    <a:lnTo>
                      <a:pt x="209" y="94"/>
                    </a:lnTo>
                    <a:cubicBezTo>
                      <a:pt x="217" y="94"/>
                      <a:pt x="224" y="93"/>
                      <a:pt x="229" y="90"/>
                    </a:cubicBezTo>
                    <a:cubicBezTo>
                      <a:pt x="234" y="88"/>
                      <a:pt x="237" y="84"/>
                      <a:pt x="240" y="79"/>
                    </a:cubicBezTo>
                    <a:cubicBezTo>
                      <a:pt x="242" y="74"/>
                      <a:pt x="243" y="67"/>
                      <a:pt x="243" y="58"/>
                    </a:cubicBezTo>
                    <a:cubicBezTo>
                      <a:pt x="243" y="50"/>
                      <a:pt x="242" y="43"/>
                      <a:pt x="240" y="37"/>
                    </a:cubicBezTo>
                    <a:cubicBezTo>
                      <a:pt x="237" y="32"/>
                      <a:pt x="234" y="29"/>
                      <a:pt x="229" y="27"/>
                    </a:cubicBezTo>
                    <a:cubicBezTo>
                      <a:pt x="225" y="24"/>
                      <a:pt x="219" y="23"/>
                      <a:pt x="212" y="23"/>
                    </a:cubicBezTo>
                    <a:close/>
                    <a:moveTo>
                      <a:pt x="802" y="9"/>
                    </a:moveTo>
                    <a:lnTo>
                      <a:pt x="875" y="9"/>
                    </a:lnTo>
                    <a:cubicBezTo>
                      <a:pt x="896" y="9"/>
                      <a:pt x="911" y="12"/>
                      <a:pt x="922" y="20"/>
                    </a:cubicBezTo>
                    <a:cubicBezTo>
                      <a:pt x="932" y="28"/>
                      <a:pt x="938" y="39"/>
                      <a:pt x="938" y="55"/>
                    </a:cubicBezTo>
                    <a:cubicBezTo>
                      <a:pt x="938" y="66"/>
                      <a:pt x="935" y="76"/>
                      <a:pt x="930" y="84"/>
                    </a:cubicBezTo>
                    <a:cubicBezTo>
                      <a:pt x="925" y="92"/>
                      <a:pt x="918" y="98"/>
                      <a:pt x="909" y="102"/>
                    </a:cubicBezTo>
                    <a:cubicBezTo>
                      <a:pt x="900" y="106"/>
                      <a:pt x="888" y="109"/>
                      <a:pt x="874" y="109"/>
                    </a:cubicBezTo>
                    <a:cubicBezTo>
                      <a:pt x="866" y="109"/>
                      <a:pt x="859" y="108"/>
                      <a:pt x="854" y="108"/>
                    </a:cubicBezTo>
                    <a:lnTo>
                      <a:pt x="854" y="148"/>
                    </a:lnTo>
                    <a:lnTo>
                      <a:pt x="855" y="160"/>
                    </a:lnTo>
                    <a:cubicBezTo>
                      <a:pt x="855" y="162"/>
                      <a:pt x="856" y="164"/>
                      <a:pt x="857" y="165"/>
                    </a:cubicBezTo>
                    <a:cubicBezTo>
                      <a:pt x="858" y="167"/>
                      <a:pt x="859" y="168"/>
                      <a:pt x="861" y="169"/>
                    </a:cubicBezTo>
                    <a:cubicBezTo>
                      <a:pt x="863" y="170"/>
                      <a:pt x="865" y="170"/>
                      <a:pt x="869" y="171"/>
                    </a:cubicBezTo>
                    <a:lnTo>
                      <a:pt x="869" y="179"/>
                    </a:lnTo>
                    <a:lnTo>
                      <a:pt x="802" y="179"/>
                    </a:lnTo>
                    <a:lnTo>
                      <a:pt x="802" y="171"/>
                    </a:lnTo>
                    <a:cubicBezTo>
                      <a:pt x="805" y="170"/>
                      <a:pt x="807" y="169"/>
                      <a:pt x="809" y="168"/>
                    </a:cubicBezTo>
                    <a:cubicBezTo>
                      <a:pt x="811" y="167"/>
                      <a:pt x="812" y="166"/>
                      <a:pt x="813" y="164"/>
                    </a:cubicBezTo>
                    <a:cubicBezTo>
                      <a:pt x="814" y="163"/>
                      <a:pt x="815" y="160"/>
                      <a:pt x="815" y="158"/>
                    </a:cubicBezTo>
                    <a:cubicBezTo>
                      <a:pt x="815" y="155"/>
                      <a:pt x="815" y="152"/>
                      <a:pt x="815" y="148"/>
                    </a:cubicBezTo>
                    <a:lnTo>
                      <a:pt x="815" y="40"/>
                    </a:lnTo>
                    <a:cubicBezTo>
                      <a:pt x="815" y="36"/>
                      <a:pt x="815" y="33"/>
                      <a:pt x="815" y="30"/>
                    </a:cubicBezTo>
                    <a:cubicBezTo>
                      <a:pt x="815" y="28"/>
                      <a:pt x="814" y="25"/>
                      <a:pt x="813" y="24"/>
                    </a:cubicBezTo>
                    <a:cubicBezTo>
                      <a:pt x="812" y="22"/>
                      <a:pt x="811" y="21"/>
                      <a:pt x="809" y="20"/>
                    </a:cubicBezTo>
                    <a:cubicBezTo>
                      <a:pt x="808" y="19"/>
                      <a:pt x="805" y="18"/>
                      <a:pt x="802" y="17"/>
                    </a:cubicBezTo>
                    <a:lnTo>
                      <a:pt x="802" y="9"/>
                    </a:lnTo>
                    <a:close/>
                    <a:moveTo>
                      <a:pt x="482" y="9"/>
                    </a:moveTo>
                    <a:lnTo>
                      <a:pt x="532" y="9"/>
                    </a:lnTo>
                    <a:lnTo>
                      <a:pt x="576" y="86"/>
                    </a:lnTo>
                    <a:cubicBezTo>
                      <a:pt x="579" y="90"/>
                      <a:pt x="583" y="97"/>
                      <a:pt x="587" y="105"/>
                    </a:cubicBezTo>
                    <a:cubicBezTo>
                      <a:pt x="592" y="113"/>
                      <a:pt x="595" y="121"/>
                      <a:pt x="599" y="129"/>
                    </a:cubicBezTo>
                    <a:lnTo>
                      <a:pt x="601" y="129"/>
                    </a:lnTo>
                    <a:cubicBezTo>
                      <a:pt x="600" y="109"/>
                      <a:pt x="600" y="87"/>
                      <a:pt x="600" y="63"/>
                    </a:cubicBezTo>
                    <a:lnTo>
                      <a:pt x="600" y="40"/>
                    </a:lnTo>
                    <a:cubicBezTo>
                      <a:pt x="600" y="35"/>
                      <a:pt x="599" y="31"/>
                      <a:pt x="599" y="28"/>
                    </a:cubicBezTo>
                    <a:cubicBezTo>
                      <a:pt x="598" y="26"/>
                      <a:pt x="598" y="24"/>
                      <a:pt x="597" y="23"/>
                    </a:cubicBezTo>
                    <a:cubicBezTo>
                      <a:pt x="596" y="22"/>
                      <a:pt x="595" y="21"/>
                      <a:pt x="593" y="20"/>
                    </a:cubicBezTo>
                    <a:cubicBezTo>
                      <a:pt x="592" y="19"/>
                      <a:pt x="590" y="18"/>
                      <a:pt x="586" y="17"/>
                    </a:cubicBezTo>
                    <a:lnTo>
                      <a:pt x="586" y="9"/>
                    </a:lnTo>
                    <a:lnTo>
                      <a:pt x="633" y="9"/>
                    </a:lnTo>
                    <a:lnTo>
                      <a:pt x="633" y="17"/>
                    </a:lnTo>
                    <a:lnTo>
                      <a:pt x="626" y="20"/>
                    </a:lnTo>
                    <a:cubicBezTo>
                      <a:pt x="625" y="20"/>
                      <a:pt x="624" y="21"/>
                      <a:pt x="623" y="23"/>
                    </a:cubicBezTo>
                    <a:cubicBezTo>
                      <a:pt x="622" y="24"/>
                      <a:pt x="621" y="26"/>
                      <a:pt x="621" y="28"/>
                    </a:cubicBezTo>
                    <a:cubicBezTo>
                      <a:pt x="620" y="31"/>
                      <a:pt x="620" y="35"/>
                      <a:pt x="620" y="40"/>
                    </a:cubicBezTo>
                    <a:lnTo>
                      <a:pt x="620" y="179"/>
                    </a:lnTo>
                    <a:lnTo>
                      <a:pt x="588" y="179"/>
                    </a:lnTo>
                    <a:lnTo>
                      <a:pt x="532" y="82"/>
                    </a:lnTo>
                    <a:cubicBezTo>
                      <a:pt x="524" y="69"/>
                      <a:pt x="519" y="59"/>
                      <a:pt x="515" y="51"/>
                    </a:cubicBezTo>
                    <a:lnTo>
                      <a:pt x="514" y="51"/>
                    </a:lnTo>
                    <a:cubicBezTo>
                      <a:pt x="515" y="69"/>
                      <a:pt x="515" y="88"/>
                      <a:pt x="515" y="108"/>
                    </a:cubicBezTo>
                    <a:lnTo>
                      <a:pt x="515" y="148"/>
                    </a:lnTo>
                    <a:lnTo>
                      <a:pt x="516" y="161"/>
                    </a:lnTo>
                    <a:cubicBezTo>
                      <a:pt x="517" y="164"/>
                      <a:pt x="518" y="166"/>
                      <a:pt x="520" y="167"/>
                    </a:cubicBezTo>
                    <a:cubicBezTo>
                      <a:pt x="521" y="169"/>
                      <a:pt x="524" y="170"/>
                      <a:pt x="529" y="171"/>
                    </a:cubicBezTo>
                    <a:lnTo>
                      <a:pt x="529" y="179"/>
                    </a:lnTo>
                    <a:lnTo>
                      <a:pt x="482" y="179"/>
                    </a:lnTo>
                    <a:lnTo>
                      <a:pt x="482" y="171"/>
                    </a:lnTo>
                    <a:cubicBezTo>
                      <a:pt x="485" y="170"/>
                      <a:pt x="487" y="169"/>
                      <a:pt x="489" y="168"/>
                    </a:cubicBezTo>
                    <a:cubicBezTo>
                      <a:pt x="491" y="167"/>
                      <a:pt x="492" y="166"/>
                      <a:pt x="493" y="164"/>
                    </a:cubicBezTo>
                    <a:cubicBezTo>
                      <a:pt x="494" y="163"/>
                      <a:pt x="494" y="160"/>
                      <a:pt x="495" y="158"/>
                    </a:cubicBezTo>
                    <a:cubicBezTo>
                      <a:pt x="495" y="155"/>
                      <a:pt x="495" y="152"/>
                      <a:pt x="495" y="148"/>
                    </a:cubicBezTo>
                    <a:lnTo>
                      <a:pt x="495" y="40"/>
                    </a:lnTo>
                    <a:lnTo>
                      <a:pt x="494" y="27"/>
                    </a:lnTo>
                    <a:cubicBezTo>
                      <a:pt x="494" y="25"/>
                      <a:pt x="492" y="23"/>
                      <a:pt x="491" y="21"/>
                    </a:cubicBezTo>
                    <a:cubicBezTo>
                      <a:pt x="489" y="19"/>
                      <a:pt x="486" y="18"/>
                      <a:pt x="482" y="17"/>
                    </a:cubicBezTo>
                    <a:lnTo>
                      <a:pt x="482" y="9"/>
                    </a:lnTo>
                    <a:close/>
                    <a:moveTo>
                      <a:pt x="146" y="9"/>
                    </a:moveTo>
                    <a:lnTo>
                      <a:pt x="219" y="9"/>
                    </a:lnTo>
                    <a:cubicBezTo>
                      <a:pt x="240" y="9"/>
                      <a:pt x="255" y="12"/>
                      <a:pt x="266" y="20"/>
                    </a:cubicBezTo>
                    <a:cubicBezTo>
                      <a:pt x="276" y="28"/>
                      <a:pt x="282" y="39"/>
                      <a:pt x="282" y="55"/>
                    </a:cubicBezTo>
                    <a:cubicBezTo>
                      <a:pt x="282" y="66"/>
                      <a:pt x="279" y="76"/>
                      <a:pt x="274" y="84"/>
                    </a:cubicBezTo>
                    <a:cubicBezTo>
                      <a:pt x="269" y="92"/>
                      <a:pt x="262" y="98"/>
                      <a:pt x="253" y="102"/>
                    </a:cubicBezTo>
                    <a:cubicBezTo>
                      <a:pt x="244" y="106"/>
                      <a:pt x="232" y="109"/>
                      <a:pt x="218" y="109"/>
                    </a:cubicBezTo>
                    <a:cubicBezTo>
                      <a:pt x="210" y="109"/>
                      <a:pt x="203" y="108"/>
                      <a:pt x="198" y="108"/>
                    </a:cubicBezTo>
                    <a:lnTo>
                      <a:pt x="198" y="148"/>
                    </a:lnTo>
                    <a:lnTo>
                      <a:pt x="199" y="160"/>
                    </a:lnTo>
                    <a:cubicBezTo>
                      <a:pt x="199" y="162"/>
                      <a:pt x="200" y="164"/>
                      <a:pt x="201" y="165"/>
                    </a:cubicBezTo>
                    <a:cubicBezTo>
                      <a:pt x="202" y="167"/>
                      <a:pt x="203" y="168"/>
                      <a:pt x="205" y="169"/>
                    </a:cubicBezTo>
                    <a:cubicBezTo>
                      <a:pt x="207" y="170"/>
                      <a:pt x="209" y="170"/>
                      <a:pt x="213" y="171"/>
                    </a:cubicBezTo>
                    <a:lnTo>
                      <a:pt x="213" y="179"/>
                    </a:lnTo>
                    <a:lnTo>
                      <a:pt x="146" y="179"/>
                    </a:lnTo>
                    <a:lnTo>
                      <a:pt x="146" y="171"/>
                    </a:lnTo>
                    <a:cubicBezTo>
                      <a:pt x="149" y="170"/>
                      <a:pt x="151" y="169"/>
                      <a:pt x="153" y="168"/>
                    </a:cubicBezTo>
                    <a:cubicBezTo>
                      <a:pt x="155" y="167"/>
                      <a:pt x="156" y="166"/>
                      <a:pt x="157" y="164"/>
                    </a:cubicBezTo>
                    <a:cubicBezTo>
                      <a:pt x="158" y="163"/>
                      <a:pt x="159" y="160"/>
                      <a:pt x="159" y="158"/>
                    </a:cubicBezTo>
                    <a:cubicBezTo>
                      <a:pt x="159" y="155"/>
                      <a:pt x="159" y="152"/>
                      <a:pt x="159" y="148"/>
                    </a:cubicBezTo>
                    <a:lnTo>
                      <a:pt x="159" y="40"/>
                    </a:lnTo>
                    <a:cubicBezTo>
                      <a:pt x="159" y="36"/>
                      <a:pt x="159" y="33"/>
                      <a:pt x="159" y="30"/>
                    </a:cubicBezTo>
                    <a:cubicBezTo>
                      <a:pt x="159" y="28"/>
                      <a:pt x="158" y="25"/>
                      <a:pt x="157" y="24"/>
                    </a:cubicBezTo>
                    <a:cubicBezTo>
                      <a:pt x="156" y="22"/>
                      <a:pt x="155" y="21"/>
                      <a:pt x="153" y="20"/>
                    </a:cubicBezTo>
                    <a:cubicBezTo>
                      <a:pt x="152" y="19"/>
                      <a:pt x="149" y="18"/>
                      <a:pt x="146" y="17"/>
                    </a:cubicBezTo>
                    <a:lnTo>
                      <a:pt x="146" y="9"/>
                    </a:lnTo>
                    <a:close/>
                    <a:moveTo>
                      <a:pt x="366" y="8"/>
                    </a:moveTo>
                    <a:lnTo>
                      <a:pt x="399" y="8"/>
                    </a:lnTo>
                    <a:lnTo>
                      <a:pt x="440" y="148"/>
                    </a:lnTo>
                    <a:lnTo>
                      <a:pt x="445" y="161"/>
                    </a:lnTo>
                    <a:cubicBezTo>
                      <a:pt x="446" y="164"/>
                      <a:pt x="448" y="166"/>
                      <a:pt x="450" y="167"/>
                    </a:cubicBezTo>
                    <a:cubicBezTo>
                      <a:pt x="452" y="169"/>
                      <a:pt x="455" y="170"/>
                      <a:pt x="458" y="171"/>
                    </a:cubicBezTo>
                    <a:lnTo>
                      <a:pt x="458" y="179"/>
                    </a:lnTo>
                    <a:lnTo>
                      <a:pt x="389" y="179"/>
                    </a:lnTo>
                    <a:lnTo>
                      <a:pt x="389" y="171"/>
                    </a:lnTo>
                    <a:cubicBezTo>
                      <a:pt x="393" y="171"/>
                      <a:pt x="397" y="169"/>
                      <a:pt x="399" y="167"/>
                    </a:cubicBezTo>
                    <a:cubicBezTo>
                      <a:pt x="401" y="166"/>
                      <a:pt x="402" y="163"/>
                      <a:pt x="402" y="159"/>
                    </a:cubicBezTo>
                    <a:cubicBezTo>
                      <a:pt x="402" y="157"/>
                      <a:pt x="402" y="154"/>
                      <a:pt x="401" y="151"/>
                    </a:cubicBezTo>
                    <a:cubicBezTo>
                      <a:pt x="400" y="148"/>
                      <a:pt x="399" y="144"/>
                      <a:pt x="398" y="139"/>
                    </a:cubicBezTo>
                    <a:lnTo>
                      <a:pt x="395" y="126"/>
                    </a:lnTo>
                    <a:lnTo>
                      <a:pt x="341" y="126"/>
                    </a:lnTo>
                    <a:lnTo>
                      <a:pt x="337" y="138"/>
                    </a:lnTo>
                    <a:cubicBezTo>
                      <a:pt x="336" y="142"/>
                      <a:pt x="335" y="145"/>
                      <a:pt x="334" y="148"/>
                    </a:cubicBezTo>
                    <a:cubicBezTo>
                      <a:pt x="334" y="151"/>
                      <a:pt x="333" y="154"/>
                      <a:pt x="333" y="158"/>
                    </a:cubicBezTo>
                    <a:cubicBezTo>
                      <a:pt x="333" y="166"/>
                      <a:pt x="338" y="170"/>
                      <a:pt x="346" y="171"/>
                    </a:cubicBezTo>
                    <a:lnTo>
                      <a:pt x="346" y="179"/>
                    </a:lnTo>
                    <a:lnTo>
                      <a:pt x="293" y="179"/>
                    </a:lnTo>
                    <a:lnTo>
                      <a:pt x="293" y="171"/>
                    </a:lnTo>
                    <a:cubicBezTo>
                      <a:pt x="296" y="171"/>
                      <a:pt x="299" y="170"/>
                      <a:pt x="301" y="168"/>
                    </a:cubicBezTo>
                    <a:cubicBezTo>
                      <a:pt x="303" y="166"/>
                      <a:pt x="305" y="163"/>
                      <a:pt x="307" y="160"/>
                    </a:cubicBezTo>
                    <a:cubicBezTo>
                      <a:pt x="309" y="157"/>
                      <a:pt x="311" y="153"/>
                      <a:pt x="314" y="147"/>
                    </a:cubicBezTo>
                    <a:lnTo>
                      <a:pt x="366" y="8"/>
                    </a:lnTo>
                    <a:close/>
                    <a:moveTo>
                      <a:pt x="66" y="7"/>
                    </a:moveTo>
                    <a:cubicBezTo>
                      <a:pt x="74" y="7"/>
                      <a:pt x="81" y="7"/>
                      <a:pt x="87" y="8"/>
                    </a:cubicBezTo>
                    <a:cubicBezTo>
                      <a:pt x="94" y="9"/>
                      <a:pt x="102" y="10"/>
                      <a:pt x="111" y="12"/>
                    </a:cubicBezTo>
                    <a:lnTo>
                      <a:pt x="111" y="48"/>
                    </a:lnTo>
                    <a:lnTo>
                      <a:pt x="93" y="48"/>
                    </a:lnTo>
                    <a:cubicBezTo>
                      <a:pt x="92" y="42"/>
                      <a:pt x="90" y="36"/>
                      <a:pt x="87" y="33"/>
                    </a:cubicBezTo>
                    <a:cubicBezTo>
                      <a:pt x="85" y="29"/>
                      <a:pt x="82" y="26"/>
                      <a:pt x="78" y="24"/>
                    </a:cubicBezTo>
                    <a:cubicBezTo>
                      <a:pt x="74" y="22"/>
                      <a:pt x="70" y="21"/>
                      <a:pt x="64" y="21"/>
                    </a:cubicBezTo>
                    <a:cubicBezTo>
                      <a:pt x="60" y="21"/>
                      <a:pt x="55" y="22"/>
                      <a:pt x="52" y="24"/>
                    </a:cubicBezTo>
                    <a:cubicBezTo>
                      <a:pt x="48" y="25"/>
                      <a:pt x="45" y="28"/>
                      <a:pt x="43" y="31"/>
                    </a:cubicBezTo>
                    <a:cubicBezTo>
                      <a:pt x="40" y="35"/>
                      <a:pt x="39" y="39"/>
                      <a:pt x="39" y="43"/>
                    </a:cubicBezTo>
                    <a:cubicBezTo>
                      <a:pt x="39" y="48"/>
                      <a:pt x="40" y="52"/>
                      <a:pt x="42" y="56"/>
                    </a:cubicBezTo>
                    <a:cubicBezTo>
                      <a:pt x="44" y="59"/>
                      <a:pt x="47" y="63"/>
                      <a:pt x="52" y="66"/>
                    </a:cubicBezTo>
                    <a:cubicBezTo>
                      <a:pt x="56" y="69"/>
                      <a:pt x="62" y="73"/>
                      <a:pt x="71" y="78"/>
                    </a:cubicBezTo>
                    <a:cubicBezTo>
                      <a:pt x="81" y="83"/>
                      <a:pt x="89" y="88"/>
                      <a:pt x="95" y="93"/>
                    </a:cubicBezTo>
                    <a:cubicBezTo>
                      <a:pt x="101" y="98"/>
                      <a:pt x="105" y="104"/>
                      <a:pt x="108" y="110"/>
                    </a:cubicBezTo>
                    <a:cubicBezTo>
                      <a:pt x="111" y="116"/>
                      <a:pt x="112" y="123"/>
                      <a:pt x="112" y="131"/>
                    </a:cubicBezTo>
                    <a:cubicBezTo>
                      <a:pt x="112" y="141"/>
                      <a:pt x="110" y="150"/>
                      <a:pt x="105" y="158"/>
                    </a:cubicBezTo>
                    <a:cubicBezTo>
                      <a:pt x="100" y="165"/>
                      <a:pt x="93" y="171"/>
                      <a:pt x="84" y="175"/>
                    </a:cubicBezTo>
                    <a:cubicBezTo>
                      <a:pt x="75" y="179"/>
                      <a:pt x="65" y="181"/>
                      <a:pt x="53" y="181"/>
                    </a:cubicBezTo>
                    <a:cubicBezTo>
                      <a:pt x="44" y="181"/>
                      <a:pt x="36" y="181"/>
                      <a:pt x="26" y="180"/>
                    </a:cubicBezTo>
                    <a:cubicBezTo>
                      <a:pt x="17" y="179"/>
                      <a:pt x="8" y="178"/>
                      <a:pt x="0" y="176"/>
                    </a:cubicBezTo>
                    <a:lnTo>
                      <a:pt x="0" y="137"/>
                    </a:lnTo>
                    <a:lnTo>
                      <a:pt x="18" y="137"/>
                    </a:lnTo>
                    <a:cubicBezTo>
                      <a:pt x="20" y="147"/>
                      <a:pt x="23" y="154"/>
                      <a:pt x="28" y="159"/>
                    </a:cubicBezTo>
                    <a:cubicBezTo>
                      <a:pt x="33" y="164"/>
                      <a:pt x="40" y="167"/>
                      <a:pt x="49" y="167"/>
                    </a:cubicBezTo>
                    <a:cubicBezTo>
                      <a:pt x="54" y="167"/>
                      <a:pt x="59" y="166"/>
                      <a:pt x="63" y="164"/>
                    </a:cubicBezTo>
                    <a:cubicBezTo>
                      <a:pt x="67" y="163"/>
                      <a:pt x="70" y="160"/>
                      <a:pt x="72" y="156"/>
                    </a:cubicBezTo>
                    <a:cubicBezTo>
                      <a:pt x="74" y="152"/>
                      <a:pt x="76" y="148"/>
                      <a:pt x="76" y="142"/>
                    </a:cubicBezTo>
                    <a:cubicBezTo>
                      <a:pt x="76" y="137"/>
                      <a:pt x="75" y="133"/>
                      <a:pt x="73" y="129"/>
                    </a:cubicBezTo>
                    <a:cubicBezTo>
                      <a:pt x="71" y="125"/>
                      <a:pt x="68" y="121"/>
                      <a:pt x="64" y="118"/>
                    </a:cubicBezTo>
                    <a:cubicBezTo>
                      <a:pt x="59" y="115"/>
                      <a:pt x="53" y="111"/>
                      <a:pt x="46" y="107"/>
                    </a:cubicBezTo>
                    <a:cubicBezTo>
                      <a:pt x="39" y="104"/>
                      <a:pt x="33" y="100"/>
                      <a:pt x="28" y="97"/>
                    </a:cubicBezTo>
                    <a:cubicBezTo>
                      <a:pt x="23" y="93"/>
                      <a:pt x="18" y="90"/>
                      <a:pt x="15" y="85"/>
                    </a:cubicBezTo>
                    <a:cubicBezTo>
                      <a:pt x="11" y="81"/>
                      <a:pt x="8" y="77"/>
                      <a:pt x="6" y="72"/>
                    </a:cubicBezTo>
                    <a:cubicBezTo>
                      <a:pt x="4" y="67"/>
                      <a:pt x="3" y="61"/>
                      <a:pt x="3" y="55"/>
                    </a:cubicBezTo>
                    <a:cubicBezTo>
                      <a:pt x="3" y="44"/>
                      <a:pt x="6" y="36"/>
                      <a:pt x="11" y="29"/>
                    </a:cubicBezTo>
                    <a:cubicBezTo>
                      <a:pt x="16" y="21"/>
                      <a:pt x="23" y="16"/>
                      <a:pt x="33" y="12"/>
                    </a:cubicBezTo>
                    <a:cubicBezTo>
                      <a:pt x="42" y="9"/>
                      <a:pt x="53" y="7"/>
                      <a:pt x="66" y="7"/>
                    </a:cubicBezTo>
                    <a:close/>
                    <a:moveTo>
                      <a:pt x="1276" y="5"/>
                    </a:moveTo>
                    <a:lnTo>
                      <a:pt x="1310" y="5"/>
                    </a:lnTo>
                    <a:lnTo>
                      <a:pt x="1310" y="36"/>
                    </a:lnTo>
                    <a:lnTo>
                      <a:pt x="1276" y="36"/>
                    </a:lnTo>
                    <a:lnTo>
                      <a:pt x="1276" y="5"/>
                    </a:lnTo>
                    <a:close/>
                    <a:moveTo>
                      <a:pt x="2719" y="0"/>
                    </a:moveTo>
                    <a:lnTo>
                      <a:pt x="2734" y="0"/>
                    </a:lnTo>
                    <a:lnTo>
                      <a:pt x="2734" y="72"/>
                    </a:lnTo>
                    <a:lnTo>
                      <a:pt x="2734" y="72"/>
                    </a:lnTo>
                    <a:cubicBezTo>
                      <a:pt x="2739" y="67"/>
                      <a:pt x="2743" y="64"/>
                      <a:pt x="2747" y="61"/>
                    </a:cubicBezTo>
                    <a:cubicBezTo>
                      <a:pt x="2751" y="59"/>
                      <a:pt x="2755" y="57"/>
                      <a:pt x="2759" y="55"/>
                    </a:cubicBezTo>
                    <a:cubicBezTo>
                      <a:pt x="2763" y="54"/>
                      <a:pt x="2768" y="53"/>
                      <a:pt x="2773" y="53"/>
                    </a:cubicBezTo>
                    <a:cubicBezTo>
                      <a:pt x="2788" y="53"/>
                      <a:pt x="2799" y="59"/>
                      <a:pt x="2806" y="69"/>
                    </a:cubicBezTo>
                    <a:cubicBezTo>
                      <a:pt x="2814" y="79"/>
                      <a:pt x="2817" y="95"/>
                      <a:pt x="2817" y="116"/>
                    </a:cubicBezTo>
                    <a:cubicBezTo>
                      <a:pt x="2817" y="130"/>
                      <a:pt x="2815" y="142"/>
                      <a:pt x="2811" y="152"/>
                    </a:cubicBezTo>
                    <a:cubicBezTo>
                      <a:pt x="2806" y="162"/>
                      <a:pt x="2800" y="169"/>
                      <a:pt x="2791" y="174"/>
                    </a:cubicBezTo>
                    <a:cubicBezTo>
                      <a:pt x="2782" y="179"/>
                      <a:pt x="2772" y="181"/>
                      <a:pt x="2759" y="181"/>
                    </a:cubicBezTo>
                    <a:cubicBezTo>
                      <a:pt x="2746" y="181"/>
                      <a:pt x="2734" y="179"/>
                      <a:pt x="2723" y="174"/>
                    </a:cubicBezTo>
                    <a:lnTo>
                      <a:pt x="2714" y="181"/>
                    </a:lnTo>
                    <a:lnTo>
                      <a:pt x="2698" y="179"/>
                    </a:lnTo>
                    <a:lnTo>
                      <a:pt x="2698" y="43"/>
                    </a:lnTo>
                    <a:cubicBezTo>
                      <a:pt x="2698" y="37"/>
                      <a:pt x="2698" y="33"/>
                      <a:pt x="2698" y="30"/>
                    </a:cubicBezTo>
                    <a:cubicBezTo>
                      <a:pt x="2698" y="27"/>
                      <a:pt x="2697" y="24"/>
                      <a:pt x="2697" y="21"/>
                    </a:cubicBezTo>
                    <a:cubicBezTo>
                      <a:pt x="2696" y="19"/>
                      <a:pt x="2696" y="17"/>
                      <a:pt x="2695" y="16"/>
                    </a:cubicBezTo>
                    <a:cubicBezTo>
                      <a:pt x="2694" y="15"/>
                      <a:pt x="2693" y="14"/>
                      <a:pt x="2691" y="13"/>
                    </a:cubicBezTo>
                    <a:cubicBezTo>
                      <a:pt x="2690" y="12"/>
                      <a:pt x="2687" y="11"/>
                      <a:pt x="2684" y="10"/>
                    </a:cubicBezTo>
                    <a:lnTo>
                      <a:pt x="2684" y="2"/>
                    </a:lnTo>
                    <a:lnTo>
                      <a:pt x="2719" y="0"/>
                    </a:lnTo>
                    <a:close/>
                    <a:moveTo>
                      <a:pt x="2512" y="0"/>
                    </a:moveTo>
                    <a:lnTo>
                      <a:pt x="2527" y="0"/>
                    </a:lnTo>
                    <a:lnTo>
                      <a:pt x="2527" y="72"/>
                    </a:lnTo>
                    <a:lnTo>
                      <a:pt x="2528" y="72"/>
                    </a:lnTo>
                    <a:cubicBezTo>
                      <a:pt x="2535" y="65"/>
                      <a:pt x="2542" y="60"/>
                      <a:pt x="2548" y="57"/>
                    </a:cubicBezTo>
                    <a:cubicBezTo>
                      <a:pt x="2554" y="55"/>
                      <a:pt x="2560" y="53"/>
                      <a:pt x="2567" y="53"/>
                    </a:cubicBezTo>
                    <a:cubicBezTo>
                      <a:pt x="2576" y="53"/>
                      <a:pt x="2583" y="55"/>
                      <a:pt x="2588" y="58"/>
                    </a:cubicBezTo>
                    <a:cubicBezTo>
                      <a:pt x="2593" y="62"/>
                      <a:pt x="2596" y="67"/>
                      <a:pt x="2599" y="73"/>
                    </a:cubicBezTo>
                    <a:cubicBezTo>
                      <a:pt x="2601" y="79"/>
                      <a:pt x="2602" y="87"/>
                      <a:pt x="2602" y="98"/>
                    </a:cubicBezTo>
                    <a:lnTo>
                      <a:pt x="2602" y="143"/>
                    </a:lnTo>
                    <a:cubicBezTo>
                      <a:pt x="2602" y="147"/>
                      <a:pt x="2602" y="150"/>
                      <a:pt x="2602" y="153"/>
                    </a:cubicBezTo>
                    <a:cubicBezTo>
                      <a:pt x="2602" y="157"/>
                      <a:pt x="2603" y="159"/>
                      <a:pt x="2603" y="161"/>
                    </a:cubicBezTo>
                    <a:cubicBezTo>
                      <a:pt x="2604" y="163"/>
                      <a:pt x="2604" y="165"/>
                      <a:pt x="2605" y="166"/>
                    </a:cubicBezTo>
                    <a:cubicBezTo>
                      <a:pt x="2606" y="167"/>
                      <a:pt x="2607" y="168"/>
                      <a:pt x="2609" y="169"/>
                    </a:cubicBezTo>
                    <a:cubicBezTo>
                      <a:pt x="2611" y="170"/>
                      <a:pt x="2613" y="170"/>
                      <a:pt x="2615" y="171"/>
                    </a:cubicBezTo>
                    <a:lnTo>
                      <a:pt x="2615" y="179"/>
                    </a:lnTo>
                    <a:lnTo>
                      <a:pt x="2554" y="179"/>
                    </a:lnTo>
                    <a:lnTo>
                      <a:pt x="2554" y="171"/>
                    </a:lnTo>
                    <a:cubicBezTo>
                      <a:pt x="2558" y="170"/>
                      <a:pt x="2561" y="169"/>
                      <a:pt x="2562" y="167"/>
                    </a:cubicBezTo>
                    <a:cubicBezTo>
                      <a:pt x="2564" y="165"/>
                      <a:pt x="2565" y="163"/>
                      <a:pt x="2565" y="160"/>
                    </a:cubicBezTo>
                    <a:cubicBezTo>
                      <a:pt x="2566" y="157"/>
                      <a:pt x="2566" y="151"/>
                      <a:pt x="2566" y="143"/>
                    </a:cubicBezTo>
                    <a:lnTo>
                      <a:pt x="2566" y="111"/>
                    </a:lnTo>
                    <a:cubicBezTo>
                      <a:pt x="2566" y="102"/>
                      <a:pt x="2566" y="96"/>
                      <a:pt x="2565" y="91"/>
                    </a:cubicBezTo>
                    <a:cubicBezTo>
                      <a:pt x="2565" y="87"/>
                      <a:pt x="2564" y="83"/>
                      <a:pt x="2562" y="80"/>
                    </a:cubicBezTo>
                    <a:cubicBezTo>
                      <a:pt x="2561" y="78"/>
                      <a:pt x="2560" y="76"/>
                      <a:pt x="2557" y="75"/>
                    </a:cubicBezTo>
                    <a:cubicBezTo>
                      <a:pt x="2555" y="74"/>
                      <a:pt x="2553" y="73"/>
                      <a:pt x="2549" y="73"/>
                    </a:cubicBezTo>
                    <a:cubicBezTo>
                      <a:pt x="2546" y="73"/>
                      <a:pt x="2543" y="74"/>
                      <a:pt x="2539" y="76"/>
                    </a:cubicBezTo>
                    <a:cubicBezTo>
                      <a:pt x="2536" y="78"/>
                      <a:pt x="2533" y="80"/>
                      <a:pt x="2531" y="84"/>
                    </a:cubicBezTo>
                    <a:cubicBezTo>
                      <a:pt x="2529" y="87"/>
                      <a:pt x="2527" y="91"/>
                      <a:pt x="2527" y="95"/>
                    </a:cubicBezTo>
                    <a:lnTo>
                      <a:pt x="2527" y="143"/>
                    </a:lnTo>
                    <a:cubicBezTo>
                      <a:pt x="2527" y="148"/>
                      <a:pt x="2527" y="151"/>
                      <a:pt x="2528" y="154"/>
                    </a:cubicBezTo>
                    <a:cubicBezTo>
                      <a:pt x="2528" y="157"/>
                      <a:pt x="2528" y="158"/>
                      <a:pt x="2528" y="160"/>
                    </a:cubicBezTo>
                    <a:cubicBezTo>
                      <a:pt x="2528" y="161"/>
                      <a:pt x="2529" y="162"/>
                      <a:pt x="2529" y="164"/>
                    </a:cubicBezTo>
                    <a:cubicBezTo>
                      <a:pt x="2530" y="165"/>
                      <a:pt x="2530" y="166"/>
                      <a:pt x="2531" y="167"/>
                    </a:cubicBezTo>
                    <a:cubicBezTo>
                      <a:pt x="2532" y="167"/>
                      <a:pt x="2533" y="168"/>
                      <a:pt x="2534" y="169"/>
                    </a:cubicBezTo>
                    <a:cubicBezTo>
                      <a:pt x="2536" y="170"/>
                      <a:pt x="2538" y="170"/>
                      <a:pt x="2540" y="171"/>
                    </a:cubicBezTo>
                    <a:lnTo>
                      <a:pt x="2540" y="179"/>
                    </a:lnTo>
                    <a:lnTo>
                      <a:pt x="2479" y="179"/>
                    </a:lnTo>
                    <a:lnTo>
                      <a:pt x="2479" y="171"/>
                    </a:lnTo>
                    <a:cubicBezTo>
                      <a:pt x="2481" y="170"/>
                      <a:pt x="2483" y="170"/>
                      <a:pt x="2485" y="169"/>
                    </a:cubicBezTo>
                    <a:cubicBezTo>
                      <a:pt x="2486" y="168"/>
                      <a:pt x="2487" y="167"/>
                      <a:pt x="2488" y="166"/>
                    </a:cubicBezTo>
                    <a:cubicBezTo>
                      <a:pt x="2489" y="165"/>
                      <a:pt x="2489" y="164"/>
                      <a:pt x="2490" y="162"/>
                    </a:cubicBezTo>
                    <a:cubicBezTo>
                      <a:pt x="2490" y="161"/>
                      <a:pt x="2491" y="158"/>
                      <a:pt x="2491" y="155"/>
                    </a:cubicBezTo>
                    <a:cubicBezTo>
                      <a:pt x="2491" y="153"/>
                      <a:pt x="2491" y="149"/>
                      <a:pt x="2491" y="143"/>
                    </a:cubicBezTo>
                    <a:lnTo>
                      <a:pt x="2491" y="46"/>
                    </a:lnTo>
                    <a:cubicBezTo>
                      <a:pt x="2491" y="39"/>
                      <a:pt x="2491" y="33"/>
                      <a:pt x="2491" y="30"/>
                    </a:cubicBezTo>
                    <a:cubicBezTo>
                      <a:pt x="2491" y="26"/>
                      <a:pt x="2491" y="24"/>
                      <a:pt x="2490" y="21"/>
                    </a:cubicBezTo>
                    <a:cubicBezTo>
                      <a:pt x="2490" y="19"/>
                      <a:pt x="2489" y="17"/>
                      <a:pt x="2488" y="16"/>
                    </a:cubicBezTo>
                    <a:cubicBezTo>
                      <a:pt x="2488" y="14"/>
                      <a:pt x="2486" y="13"/>
                      <a:pt x="2485" y="13"/>
                    </a:cubicBezTo>
                    <a:cubicBezTo>
                      <a:pt x="2483" y="12"/>
                      <a:pt x="2481" y="11"/>
                      <a:pt x="2477" y="10"/>
                    </a:cubicBezTo>
                    <a:lnTo>
                      <a:pt x="2477" y="2"/>
                    </a:lnTo>
                    <a:lnTo>
                      <a:pt x="2512" y="0"/>
                    </a:lnTo>
                    <a:close/>
                    <a:moveTo>
                      <a:pt x="5435" y="0"/>
                    </a:moveTo>
                    <a:cubicBezTo>
                      <a:pt x="5451" y="0"/>
                      <a:pt x="5464" y="2"/>
                      <a:pt x="5473" y="6"/>
                    </a:cubicBezTo>
                    <a:cubicBezTo>
                      <a:pt x="5483" y="10"/>
                      <a:pt x="5491" y="17"/>
                      <a:pt x="5497" y="25"/>
                    </a:cubicBezTo>
                    <a:cubicBezTo>
                      <a:pt x="5503" y="34"/>
                      <a:pt x="5507" y="45"/>
                      <a:pt x="5509" y="59"/>
                    </a:cubicBezTo>
                    <a:cubicBezTo>
                      <a:pt x="5512" y="73"/>
                      <a:pt x="5513" y="92"/>
                      <a:pt x="5513" y="116"/>
                    </a:cubicBezTo>
                    <a:cubicBezTo>
                      <a:pt x="5513" y="140"/>
                      <a:pt x="5512" y="160"/>
                      <a:pt x="5509" y="174"/>
                    </a:cubicBezTo>
                    <a:cubicBezTo>
                      <a:pt x="5507" y="188"/>
                      <a:pt x="5503" y="199"/>
                      <a:pt x="5497" y="208"/>
                    </a:cubicBezTo>
                    <a:cubicBezTo>
                      <a:pt x="5491" y="216"/>
                      <a:pt x="5484" y="223"/>
                      <a:pt x="5474" y="227"/>
                    </a:cubicBezTo>
                    <a:cubicBezTo>
                      <a:pt x="5464" y="232"/>
                      <a:pt x="5451" y="234"/>
                      <a:pt x="5435" y="234"/>
                    </a:cubicBezTo>
                    <a:lnTo>
                      <a:pt x="5435" y="220"/>
                    </a:lnTo>
                    <a:cubicBezTo>
                      <a:pt x="5441" y="220"/>
                      <a:pt x="5445" y="219"/>
                      <a:pt x="5449" y="218"/>
                    </a:cubicBezTo>
                    <a:cubicBezTo>
                      <a:pt x="5453" y="217"/>
                      <a:pt x="5457" y="215"/>
                      <a:pt x="5460" y="212"/>
                    </a:cubicBezTo>
                    <a:cubicBezTo>
                      <a:pt x="5463" y="209"/>
                      <a:pt x="5466" y="204"/>
                      <a:pt x="5468" y="197"/>
                    </a:cubicBezTo>
                    <a:cubicBezTo>
                      <a:pt x="5471" y="189"/>
                      <a:pt x="5473" y="179"/>
                      <a:pt x="5474" y="166"/>
                    </a:cubicBezTo>
                    <a:cubicBezTo>
                      <a:pt x="5475" y="153"/>
                      <a:pt x="5476" y="137"/>
                      <a:pt x="5476" y="117"/>
                    </a:cubicBezTo>
                    <a:cubicBezTo>
                      <a:pt x="5476" y="99"/>
                      <a:pt x="5475" y="84"/>
                      <a:pt x="5474" y="71"/>
                    </a:cubicBezTo>
                    <a:cubicBezTo>
                      <a:pt x="5473" y="58"/>
                      <a:pt x="5471" y="47"/>
                      <a:pt x="5469" y="39"/>
                    </a:cubicBezTo>
                    <a:cubicBezTo>
                      <a:pt x="5466" y="32"/>
                      <a:pt x="5464" y="27"/>
                      <a:pt x="5461" y="23"/>
                    </a:cubicBezTo>
                    <a:cubicBezTo>
                      <a:pt x="5458" y="20"/>
                      <a:pt x="5455" y="18"/>
                      <a:pt x="5451" y="16"/>
                    </a:cubicBezTo>
                    <a:cubicBezTo>
                      <a:pt x="5447" y="15"/>
                      <a:pt x="5442" y="14"/>
                      <a:pt x="5435" y="14"/>
                    </a:cubicBezTo>
                    <a:lnTo>
                      <a:pt x="5435" y="0"/>
                    </a:lnTo>
                    <a:close/>
                    <a:moveTo>
                      <a:pt x="2009" y="0"/>
                    </a:moveTo>
                    <a:lnTo>
                      <a:pt x="2009" y="14"/>
                    </a:lnTo>
                    <a:cubicBezTo>
                      <a:pt x="2004" y="14"/>
                      <a:pt x="1999" y="14"/>
                      <a:pt x="1995" y="15"/>
                    </a:cubicBezTo>
                    <a:cubicBezTo>
                      <a:pt x="1991" y="16"/>
                      <a:pt x="1988" y="18"/>
                      <a:pt x="1985" y="21"/>
                    </a:cubicBezTo>
                    <a:cubicBezTo>
                      <a:pt x="1981" y="25"/>
                      <a:pt x="1978" y="30"/>
                      <a:pt x="1976" y="37"/>
                    </a:cubicBezTo>
                    <a:cubicBezTo>
                      <a:pt x="1974" y="44"/>
                      <a:pt x="1972" y="55"/>
                      <a:pt x="1971" y="67"/>
                    </a:cubicBezTo>
                    <a:cubicBezTo>
                      <a:pt x="1969" y="80"/>
                      <a:pt x="1969" y="97"/>
                      <a:pt x="1969" y="116"/>
                    </a:cubicBezTo>
                    <a:cubicBezTo>
                      <a:pt x="1969" y="134"/>
                      <a:pt x="1969" y="150"/>
                      <a:pt x="1970" y="162"/>
                    </a:cubicBezTo>
                    <a:cubicBezTo>
                      <a:pt x="1971" y="176"/>
                      <a:pt x="1973" y="186"/>
                      <a:pt x="1976" y="195"/>
                    </a:cubicBezTo>
                    <a:cubicBezTo>
                      <a:pt x="1978" y="201"/>
                      <a:pt x="1980" y="207"/>
                      <a:pt x="1984" y="210"/>
                    </a:cubicBezTo>
                    <a:cubicBezTo>
                      <a:pt x="1986" y="213"/>
                      <a:pt x="1989" y="216"/>
                      <a:pt x="1993" y="217"/>
                    </a:cubicBezTo>
                    <a:cubicBezTo>
                      <a:pt x="1997" y="219"/>
                      <a:pt x="2002" y="220"/>
                      <a:pt x="2009" y="220"/>
                    </a:cubicBezTo>
                    <a:lnTo>
                      <a:pt x="2009" y="234"/>
                    </a:lnTo>
                    <a:cubicBezTo>
                      <a:pt x="1993" y="234"/>
                      <a:pt x="1980" y="232"/>
                      <a:pt x="1970" y="227"/>
                    </a:cubicBezTo>
                    <a:cubicBezTo>
                      <a:pt x="1961" y="223"/>
                      <a:pt x="1953" y="217"/>
                      <a:pt x="1947" y="208"/>
                    </a:cubicBezTo>
                    <a:cubicBezTo>
                      <a:pt x="1942" y="199"/>
                      <a:pt x="1938" y="188"/>
                      <a:pt x="1935" y="174"/>
                    </a:cubicBezTo>
                    <a:cubicBezTo>
                      <a:pt x="1932" y="160"/>
                      <a:pt x="1931" y="141"/>
                      <a:pt x="1931" y="117"/>
                    </a:cubicBezTo>
                    <a:cubicBezTo>
                      <a:pt x="1931" y="93"/>
                      <a:pt x="1932" y="74"/>
                      <a:pt x="1935" y="60"/>
                    </a:cubicBezTo>
                    <a:cubicBezTo>
                      <a:pt x="1938" y="46"/>
                      <a:pt x="1942" y="35"/>
                      <a:pt x="1947" y="26"/>
                    </a:cubicBezTo>
                    <a:cubicBezTo>
                      <a:pt x="1953" y="17"/>
                      <a:pt x="1961" y="11"/>
                      <a:pt x="1971" y="6"/>
                    </a:cubicBezTo>
                    <a:cubicBezTo>
                      <a:pt x="1981" y="2"/>
                      <a:pt x="1994" y="0"/>
                      <a:pt x="2009" y="0"/>
                    </a:cubicBezTo>
                    <a:close/>
                  </a:path>
                </a:pathLst>
              </a:custGeom>
              <a:solidFill>
                <a:srgbClr val="7857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7" name="Rectangle 143"/>
              <p:cNvSpPr>
                <a:spLocks noChangeArrowheads="1"/>
              </p:cNvSpPr>
              <p:nvPr/>
            </p:nvSpPr>
            <p:spPr bwMode="auto">
              <a:xfrm>
                <a:off x="3129" y="1023"/>
                <a:ext cx="2082" cy="90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8" name="Freeform 144"/>
              <p:cNvSpPr>
                <a:spLocks noEditPoints="1"/>
              </p:cNvSpPr>
              <p:nvPr/>
            </p:nvSpPr>
            <p:spPr bwMode="auto">
              <a:xfrm>
                <a:off x="3132" y="1028"/>
                <a:ext cx="2073" cy="83"/>
              </a:xfrm>
              <a:custGeom>
                <a:avLst/>
                <a:gdLst/>
                <a:ahLst/>
                <a:cxnLst>
                  <a:cxn ang="0">
                    <a:pos x="3573" y="144"/>
                  </a:cxn>
                  <a:cxn ang="0">
                    <a:pos x="3411" y="95"/>
                  </a:cxn>
                  <a:cxn ang="0">
                    <a:pos x="2761" y="184"/>
                  </a:cxn>
                  <a:cxn ang="0">
                    <a:pos x="4452" y="71"/>
                  </a:cxn>
                  <a:cxn ang="0">
                    <a:pos x="1425" y="81"/>
                  </a:cxn>
                  <a:cxn ang="0">
                    <a:pos x="1146" y="148"/>
                  </a:cxn>
                  <a:cxn ang="0">
                    <a:pos x="2865" y="79"/>
                  </a:cxn>
                  <a:cxn ang="0">
                    <a:pos x="2872" y="72"/>
                  </a:cxn>
                  <a:cxn ang="0">
                    <a:pos x="5386" y="86"/>
                  </a:cxn>
                  <a:cxn ang="0">
                    <a:pos x="5360" y="128"/>
                  </a:cxn>
                  <a:cxn ang="0">
                    <a:pos x="5132" y="91"/>
                  </a:cxn>
                  <a:cxn ang="0">
                    <a:pos x="5146" y="67"/>
                  </a:cxn>
                  <a:cxn ang="0">
                    <a:pos x="4933" y="77"/>
                  </a:cxn>
                  <a:cxn ang="0">
                    <a:pos x="4896" y="54"/>
                  </a:cxn>
                  <a:cxn ang="0">
                    <a:pos x="4810" y="65"/>
                  </a:cxn>
                  <a:cxn ang="0">
                    <a:pos x="4617" y="168"/>
                  </a:cxn>
                  <a:cxn ang="0">
                    <a:pos x="4578" y="62"/>
                  </a:cxn>
                  <a:cxn ang="0">
                    <a:pos x="4651" y="91"/>
                  </a:cxn>
                  <a:cxn ang="0">
                    <a:pos x="4311" y="105"/>
                  </a:cxn>
                  <a:cxn ang="0">
                    <a:pos x="4263" y="124"/>
                  </a:cxn>
                  <a:cxn ang="0">
                    <a:pos x="4061" y="167"/>
                  </a:cxn>
                  <a:cxn ang="0">
                    <a:pos x="3813" y="122"/>
                  </a:cxn>
                  <a:cxn ang="0">
                    <a:pos x="3912" y="187"/>
                  </a:cxn>
                  <a:cxn ang="0">
                    <a:pos x="3729" y="63"/>
                  </a:cxn>
                  <a:cxn ang="0">
                    <a:pos x="3638" y="77"/>
                  </a:cxn>
                  <a:cxn ang="0">
                    <a:pos x="3557" y="79"/>
                  </a:cxn>
                  <a:cxn ang="0">
                    <a:pos x="3407" y="210"/>
                  </a:cxn>
                  <a:cxn ang="0">
                    <a:pos x="3413" y="233"/>
                  </a:cxn>
                  <a:cxn ang="0">
                    <a:pos x="3228" y="75"/>
                  </a:cxn>
                  <a:cxn ang="0">
                    <a:pos x="3154" y="186"/>
                  </a:cxn>
                  <a:cxn ang="0">
                    <a:pos x="3144" y="173"/>
                  </a:cxn>
                  <a:cxn ang="0">
                    <a:pos x="2392" y="193"/>
                  </a:cxn>
                  <a:cxn ang="0">
                    <a:pos x="2332" y="170"/>
                  </a:cxn>
                  <a:cxn ang="0">
                    <a:pos x="2279" y="70"/>
                  </a:cxn>
                  <a:cxn ang="0">
                    <a:pos x="2176" y="160"/>
                  </a:cxn>
                  <a:cxn ang="0">
                    <a:pos x="1813" y="83"/>
                  </a:cxn>
                  <a:cxn ang="0">
                    <a:pos x="1811" y="139"/>
                  </a:cxn>
                  <a:cxn ang="0">
                    <a:pos x="1577" y="103"/>
                  </a:cxn>
                  <a:cxn ang="0">
                    <a:pos x="1609" y="78"/>
                  </a:cxn>
                  <a:cxn ang="0">
                    <a:pos x="1477" y="161"/>
                  </a:cxn>
                  <a:cxn ang="0">
                    <a:pos x="1225" y="101"/>
                  </a:cxn>
                  <a:cxn ang="0">
                    <a:pos x="1028" y="89"/>
                  </a:cxn>
                  <a:cxn ang="0">
                    <a:pos x="5216" y="32"/>
                  </a:cxn>
                  <a:cxn ang="0">
                    <a:pos x="5291" y="169"/>
                  </a:cxn>
                  <a:cxn ang="0">
                    <a:pos x="4735" y="50"/>
                  </a:cxn>
                  <a:cxn ang="0">
                    <a:pos x="4038" y="174"/>
                  </a:cxn>
                  <a:cxn ang="0">
                    <a:pos x="1672" y="24"/>
                  </a:cxn>
                  <a:cxn ang="0">
                    <a:pos x="1732" y="174"/>
                  </a:cxn>
                  <a:cxn ang="0">
                    <a:pos x="244" y="65"/>
                  </a:cxn>
                  <a:cxn ang="0">
                    <a:pos x="814" y="36"/>
                  </a:cxn>
                  <a:cxn ang="0">
                    <a:pos x="598" y="36"/>
                  </a:cxn>
                  <a:cxn ang="0">
                    <a:pos x="529" y="187"/>
                  </a:cxn>
                  <a:cxn ang="0">
                    <a:pos x="214" y="156"/>
                  </a:cxn>
                  <a:cxn ang="0">
                    <a:pos x="283" y="65"/>
                  </a:cxn>
                  <a:cxn ang="0">
                    <a:pos x="338" y="179"/>
                  </a:cxn>
                  <a:cxn ang="0">
                    <a:pos x="7" y="192"/>
                  </a:cxn>
                  <a:cxn ang="0">
                    <a:pos x="106" y="164"/>
                  </a:cxn>
                  <a:cxn ang="0">
                    <a:pos x="2805" y="188"/>
                  </a:cxn>
                  <a:cxn ang="0">
                    <a:pos x="2536" y="72"/>
                  </a:cxn>
                  <a:cxn ang="0">
                    <a:pos x="2491" y="151"/>
                  </a:cxn>
                  <a:cxn ang="0">
                    <a:pos x="2566" y="187"/>
                  </a:cxn>
                  <a:cxn ang="0">
                    <a:pos x="5435" y="22"/>
                  </a:cxn>
                  <a:cxn ang="0">
                    <a:pos x="1936" y="183"/>
                  </a:cxn>
                </a:cxnLst>
                <a:rect l="0" t="0" r="r" b="b"/>
                <a:pathLst>
                  <a:path w="5529" h="252">
                    <a:moveTo>
                      <a:pt x="4998" y="128"/>
                    </a:moveTo>
                    <a:lnTo>
                      <a:pt x="5009" y="136"/>
                    </a:lnTo>
                    <a:lnTo>
                      <a:pt x="4981" y="144"/>
                    </a:lnTo>
                    <a:lnTo>
                      <a:pt x="4986" y="140"/>
                    </a:lnTo>
                    <a:lnTo>
                      <a:pt x="4976" y="159"/>
                    </a:lnTo>
                    <a:lnTo>
                      <a:pt x="4976" y="152"/>
                    </a:lnTo>
                    <a:lnTo>
                      <a:pt x="4981" y="164"/>
                    </a:lnTo>
                    <a:lnTo>
                      <a:pt x="4976" y="160"/>
                    </a:lnTo>
                    <a:lnTo>
                      <a:pt x="4987" y="164"/>
                    </a:lnTo>
                    <a:lnTo>
                      <a:pt x="4982" y="164"/>
                    </a:lnTo>
                    <a:lnTo>
                      <a:pt x="4993" y="161"/>
                    </a:lnTo>
                    <a:lnTo>
                      <a:pt x="4990" y="163"/>
                    </a:lnTo>
                    <a:lnTo>
                      <a:pt x="4998" y="155"/>
                    </a:lnTo>
                    <a:lnTo>
                      <a:pt x="4996" y="158"/>
                    </a:lnTo>
                    <a:lnTo>
                      <a:pt x="4999" y="147"/>
                    </a:lnTo>
                    <a:lnTo>
                      <a:pt x="4998" y="149"/>
                    </a:lnTo>
                    <a:lnTo>
                      <a:pt x="4998" y="128"/>
                    </a:lnTo>
                    <a:close/>
                    <a:moveTo>
                      <a:pt x="5014" y="149"/>
                    </a:moveTo>
                    <a:cubicBezTo>
                      <a:pt x="5014" y="150"/>
                      <a:pt x="5014" y="151"/>
                      <a:pt x="5014" y="152"/>
                    </a:cubicBezTo>
                    <a:lnTo>
                      <a:pt x="5011" y="163"/>
                    </a:lnTo>
                    <a:cubicBezTo>
                      <a:pt x="5011" y="164"/>
                      <a:pt x="5010" y="165"/>
                      <a:pt x="5009" y="166"/>
                    </a:cubicBezTo>
                    <a:lnTo>
                      <a:pt x="5001" y="174"/>
                    </a:lnTo>
                    <a:cubicBezTo>
                      <a:pt x="5000" y="175"/>
                      <a:pt x="4999" y="176"/>
                      <a:pt x="4998" y="176"/>
                    </a:cubicBezTo>
                    <a:lnTo>
                      <a:pt x="4987" y="179"/>
                    </a:lnTo>
                    <a:cubicBezTo>
                      <a:pt x="4985" y="180"/>
                      <a:pt x="4983" y="180"/>
                      <a:pt x="4982" y="179"/>
                    </a:cubicBezTo>
                    <a:lnTo>
                      <a:pt x="4971" y="175"/>
                    </a:lnTo>
                    <a:cubicBezTo>
                      <a:pt x="4969" y="174"/>
                      <a:pt x="4967" y="173"/>
                      <a:pt x="4966" y="171"/>
                    </a:cubicBezTo>
                    <a:lnTo>
                      <a:pt x="4961" y="159"/>
                    </a:lnTo>
                    <a:cubicBezTo>
                      <a:pt x="4960" y="156"/>
                      <a:pt x="4960" y="154"/>
                      <a:pt x="4961" y="152"/>
                    </a:cubicBezTo>
                    <a:lnTo>
                      <a:pt x="4971" y="133"/>
                    </a:lnTo>
                    <a:cubicBezTo>
                      <a:pt x="4972" y="131"/>
                      <a:pt x="4974" y="129"/>
                      <a:pt x="4976" y="129"/>
                    </a:cubicBezTo>
                    <a:lnTo>
                      <a:pt x="5004" y="121"/>
                    </a:lnTo>
                    <a:cubicBezTo>
                      <a:pt x="5007" y="120"/>
                      <a:pt x="5009" y="121"/>
                      <a:pt x="5011" y="122"/>
                    </a:cubicBezTo>
                    <a:cubicBezTo>
                      <a:pt x="5013" y="124"/>
                      <a:pt x="5014" y="126"/>
                      <a:pt x="5014" y="128"/>
                    </a:cubicBezTo>
                    <a:lnTo>
                      <a:pt x="5014" y="149"/>
                    </a:lnTo>
                    <a:close/>
                    <a:moveTo>
                      <a:pt x="3862" y="128"/>
                    </a:moveTo>
                    <a:lnTo>
                      <a:pt x="3873" y="136"/>
                    </a:lnTo>
                    <a:lnTo>
                      <a:pt x="3845" y="144"/>
                    </a:lnTo>
                    <a:lnTo>
                      <a:pt x="3850" y="140"/>
                    </a:lnTo>
                    <a:lnTo>
                      <a:pt x="3840" y="159"/>
                    </a:lnTo>
                    <a:lnTo>
                      <a:pt x="3840" y="152"/>
                    </a:lnTo>
                    <a:lnTo>
                      <a:pt x="3845" y="164"/>
                    </a:lnTo>
                    <a:lnTo>
                      <a:pt x="3840" y="160"/>
                    </a:lnTo>
                    <a:lnTo>
                      <a:pt x="3851" y="164"/>
                    </a:lnTo>
                    <a:lnTo>
                      <a:pt x="3846" y="164"/>
                    </a:lnTo>
                    <a:lnTo>
                      <a:pt x="3857" y="161"/>
                    </a:lnTo>
                    <a:lnTo>
                      <a:pt x="3854" y="163"/>
                    </a:lnTo>
                    <a:lnTo>
                      <a:pt x="3862" y="155"/>
                    </a:lnTo>
                    <a:lnTo>
                      <a:pt x="3860" y="158"/>
                    </a:lnTo>
                    <a:lnTo>
                      <a:pt x="3863" y="147"/>
                    </a:lnTo>
                    <a:lnTo>
                      <a:pt x="3862" y="149"/>
                    </a:lnTo>
                    <a:lnTo>
                      <a:pt x="3862" y="128"/>
                    </a:lnTo>
                    <a:close/>
                    <a:moveTo>
                      <a:pt x="3878" y="149"/>
                    </a:moveTo>
                    <a:cubicBezTo>
                      <a:pt x="3878" y="150"/>
                      <a:pt x="3878" y="151"/>
                      <a:pt x="3878" y="152"/>
                    </a:cubicBezTo>
                    <a:lnTo>
                      <a:pt x="3875" y="163"/>
                    </a:lnTo>
                    <a:cubicBezTo>
                      <a:pt x="3875" y="164"/>
                      <a:pt x="3874" y="165"/>
                      <a:pt x="3873" y="166"/>
                    </a:cubicBezTo>
                    <a:lnTo>
                      <a:pt x="3865" y="174"/>
                    </a:lnTo>
                    <a:cubicBezTo>
                      <a:pt x="3864" y="175"/>
                      <a:pt x="3863" y="176"/>
                      <a:pt x="3862" y="176"/>
                    </a:cubicBezTo>
                    <a:lnTo>
                      <a:pt x="3851" y="179"/>
                    </a:lnTo>
                    <a:cubicBezTo>
                      <a:pt x="3849" y="180"/>
                      <a:pt x="3847" y="180"/>
                      <a:pt x="3846" y="179"/>
                    </a:cubicBezTo>
                    <a:lnTo>
                      <a:pt x="3835" y="175"/>
                    </a:lnTo>
                    <a:cubicBezTo>
                      <a:pt x="3833" y="174"/>
                      <a:pt x="3831" y="173"/>
                      <a:pt x="3830" y="171"/>
                    </a:cubicBezTo>
                    <a:lnTo>
                      <a:pt x="3825" y="159"/>
                    </a:lnTo>
                    <a:cubicBezTo>
                      <a:pt x="3824" y="156"/>
                      <a:pt x="3824" y="154"/>
                      <a:pt x="3825" y="152"/>
                    </a:cubicBezTo>
                    <a:lnTo>
                      <a:pt x="3835" y="133"/>
                    </a:lnTo>
                    <a:cubicBezTo>
                      <a:pt x="3836" y="131"/>
                      <a:pt x="3838" y="129"/>
                      <a:pt x="3840" y="129"/>
                    </a:cubicBezTo>
                    <a:lnTo>
                      <a:pt x="3868" y="121"/>
                    </a:lnTo>
                    <a:cubicBezTo>
                      <a:pt x="3871" y="120"/>
                      <a:pt x="3873" y="121"/>
                      <a:pt x="3875" y="122"/>
                    </a:cubicBezTo>
                    <a:cubicBezTo>
                      <a:pt x="3877" y="124"/>
                      <a:pt x="3878" y="126"/>
                      <a:pt x="3878" y="128"/>
                    </a:cubicBezTo>
                    <a:lnTo>
                      <a:pt x="3878" y="149"/>
                    </a:lnTo>
                    <a:close/>
                    <a:moveTo>
                      <a:pt x="3590" y="128"/>
                    </a:moveTo>
                    <a:lnTo>
                      <a:pt x="3601" y="136"/>
                    </a:lnTo>
                    <a:lnTo>
                      <a:pt x="3573" y="144"/>
                    </a:lnTo>
                    <a:lnTo>
                      <a:pt x="3578" y="140"/>
                    </a:lnTo>
                    <a:lnTo>
                      <a:pt x="3568" y="159"/>
                    </a:lnTo>
                    <a:lnTo>
                      <a:pt x="3568" y="152"/>
                    </a:lnTo>
                    <a:lnTo>
                      <a:pt x="3573" y="164"/>
                    </a:lnTo>
                    <a:lnTo>
                      <a:pt x="3568" y="160"/>
                    </a:lnTo>
                    <a:lnTo>
                      <a:pt x="3579" y="164"/>
                    </a:lnTo>
                    <a:lnTo>
                      <a:pt x="3574" y="164"/>
                    </a:lnTo>
                    <a:lnTo>
                      <a:pt x="3585" y="161"/>
                    </a:lnTo>
                    <a:lnTo>
                      <a:pt x="3582" y="163"/>
                    </a:lnTo>
                    <a:lnTo>
                      <a:pt x="3590" y="155"/>
                    </a:lnTo>
                    <a:lnTo>
                      <a:pt x="3588" y="158"/>
                    </a:lnTo>
                    <a:lnTo>
                      <a:pt x="3591" y="147"/>
                    </a:lnTo>
                    <a:lnTo>
                      <a:pt x="3590" y="149"/>
                    </a:lnTo>
                    <a:lnTo>
                      <a:pt x="3590" y="128"/>
                    </a:lnTo>
                    <a:close/>
                    <a:moveTo>
                      <a:pt x="3606" y="149"/>
                    </a:moveTo>
                    <a:cubicBezTo>
                      <a:pt x="3606" y="150"/>
                      <a:pt x="3606" y="151"/>
                      <a:pt x="3606" y="152"/>
                    </a:cubicBezTo>
                    <a:lnTo>
                      <a:pt x="3603" y="163"/>
                    </a:lnTo>
                    <a:cubicBezTo>
                      <a:pt x="3603" y="164"/>
                      <a:pt x="3602" y="165"/>
                      <a:pt x="3601" y="166"/>
                    </a:cubicBezTo>
                    <a:lnTo>
                      <a:pt x="3593" y="174"/>
                    </a:lnTo>
                    <a:cubicBezTo>
                      <a:pt x="3592" y="175"/>
                      <a:pt x="3591" y="176"/>
                      <a:pt x="3590" y="176"/>
                    </a:cubicBezTo>
                    <a:lnTo>
                      <a:pt x="3579" y="179"/>
                    </a:lnTo>
                    <a:cubicBezTo>
                      <a:pt x="3577" y="180"/>
                      <a:pt x="3575" y="180"/>
                      <a:pt x="3574" y="179"/>
                    </a:cubicBezTo>
                    <a:lnTo>
                      <a:pt x="3563" y="175"/>
                    </a:lnTo>
                    <a:cubicBezTo>
                      <a:pt x="3561" y="174"/>
                      <a:pt x="3559" y="173"/>
                      <a:pt x="3558" y="171"/>
                    </a:cubicBezTo>
                    <a:lnTo>
                      <a:pt x="3553" y="159"/>
                    </a:lnTo>
                    <a:cubicBezTo>
                      <a:pt x="3552" y="156"/>
                      <a:pt x="3552" y="154"/>
                      <a:pt x="3553" y="152"/>
                    </a:cubicBezTo>
                    <a:lnTo>
                      <a:pt x="3563" y="133"/>
                    </a:lnTo>
                    <a:cubicBezTo>
                      <a:pt x="3564" y="131"/>
                      <a:pt x="3566" y="129"/>
                      <a:pt x="3568" y="129"/>
                    </a:cubicBezTo>
                    <a:lnTo>
                      <a:pt x="3596" y="121"/>
                    </a:lnTo>
                    <a:cubicBezTo>
                      <a:pt x="3599" y="120"/>
                      <a:pt x="3601" y="121"/>
                      <a:pt x="3603" y="122"/>
                    </a:cubicBezTo>
                    <a:cubicBezTo>
                      <a:pt x="3605" y="124"/>
                      <a:pt x="3606" y="126"/>
                      <a:pt x="3606" y="128"/>
                    </a:cubicBezTo>
                    <a:lnTo>
                      <a:pt x="3606" y="149"/>
                    </a:lnTo>
                    <a:close/>
                    <a:moveTo>
                      <a:pt x="2278" y="128"/>
                    </a:moveTo>
                    <a:lnTo>
                      <a:pt x="2289" y="136"/>
                    </a:lnTo>
                    <a:lnTo>
                      <a:pt x="2261" y="144"/>
                    </a:lnTo>
                    <a:lnTo>
                      <a:pt x="2266" y="140"/>
                    </a:lnTo>
                    <a:lnTo>
                      <a:pt x="2256" y="159"/>
                    </a:lnTo>
                    <a:lnTo>
                      <a:pt x="2256" y="152"/>
                    </a:lnTo>
                    <a:lnTo>
                      <a:pt x="2261" y="164"/>
                    </a:lnTo>
                    <a:lnTo>
                      <a:pt x="2256" y="160"/>
                    </a:lnTo>
                    <a:lnTo>
                      <a:pt x="2267" y="164"/>
                    </a:lnTo>
                    <a:lnTo>
                      <a:pt x="2262" y="164"/>
                    </a:lnTo>
                    <a:lnTo>
                      <a:pt x="2273" y="161"/>
                    </a:lnTo>
                    <a:lnTo>
                      <a:pt x="2270" y="163"/>
                    </a:lnTo>
                    <a:lnTo>
                      <a:pt x="2278" y="155"/>
                    </a:lnTo>
                    <a:lnTo>
                      <a:pt x="2276" y="158"/>
                    </a:lnTo>
                    <a:lnTo>
                      <a:pt x="2279" y="147"/>
                    </a:lnTo>
                    <a:lnTo>
                      <a:pt x="2278" y="149"/>
                    </a:lnTo>
                    <a:lnTo>
                      <a:pt x="2278" y="128"/>
                    </a:lnTo>
                    <a:close/>
                    <a:moveTo>
                      <a:pt x="2294" y="149"/>
                    </a:moveTo>
                    <a:cubicBezTo>
                      <a:pt x="2294" y="150"/>
                      <a:pt x="2294" y="151"/>
                      <a:pt x="2294" y="152"/>
                    </a:cubicBezTo>
                    <a:lnTo>
                      <a:pt x="2291" y="163"/>
                    </a:lnTo>
                    <a:cubicBezTo>
                      <a:pt x="2291" y="164"/>
                      <a:pt x="2290" y="165"/>
                      <a:pt x="2289" y="166"/>
                    </a:cubicBezTo>
                    <a:lnTo>
                      <a:pt x="2281" y="174"/>
                    </a:lnTo>
                    <a:cubicBezTo>
                      <a:pt x="2280" y="175"/>
                      <a:pt x="2279" y="176"/>
                      <a:pt x="2278" y="176"/>
                    </a:cubicBezTo>
                    <a:lnTo>
                      <a:pt x="2267" y="179"/>
                    </a:lnTo>
                    <a:cubicBezTo>
                      <a:pt x="2265" y="180"/>
                      <a:pt x="2263" y="180"/>
                      <a:pt x="2262" y="179"/>
                    </a:cubicBezTo>
                    <a:lnTo>
                      <a:pt x="2251" y="175"/>
                    </a:lnTo>
                    <a:cubicBezTo>
                      <a:pt x="2249" y="174"/>
                      <a:pt x="2247" y="173"/>
                      <a:pt x="2246" y="171"/>
                    </a:cubicBezTo>
                    <a:lnTo>
                      <a:pt x="2241" y="159"/>
                    </a:lnTo>
                    <a:cubicBezTo>
                      <a:pt x="2240" y="156"/>
                      <a:pt x="2240" y="154"/>
                      <a:pt x="2241" y="152"/>
                    </a:cubicBezTo>
                    <a:lnTo>
                      <a:pt x="2251" y="133"/>
                    </a:lnTo>
                    <a:cubicBezTo>
                      <a:pt x="2252" y="131"/>
                      <a:pt x="2254" y="129"/>
                      <a:pt x="2256" y="129"/>
                    </a:cubicBezTo>
                    <a:lnTo>
                      <a:pt x="2284" y="121"/>
                    </a:lnTo>
                    <a:cubicBezTo>
                      <a:pt x="2287" y="120"/>
                      <a:pt x="2289" y="121"/>
                      <a:pt x="2291" y="122"/>
                    </a:cubicBezTo>
                    <a:cubicBezTo>
                      <a:pt x="2293" y="124"/>
                      <a:pt x="2294" y="126"/>
                      <a:pt x="2294" y="128"/>
                    </a:cubicBezTo>
                    <a:lnTo>
                      <a:pt x="2294" y="149"/>
                    </a:lnTo>
                    <a:close/>
                    <a:moveTo>
                      <a:pt x="3418" y="88"/>
                    </a:moveTo>
                    <a:lnTo>
                      <a:pt x="3425" y="89"/>
                    </a:lnTo>
                    <a:lnTo>
                      <a:pt x="3414" y="92"/>
                    </a:lnTo>
                    <a:lnTo>
                      <a:pt x="3417" y="90"/>
                    </a:lnTo>
                    <a:lnTo>
                      <a:pt x="3409" y="98"/>
                    </a:lnTo>
                    <a:lnTo>
                      <a:pt x="3411" y="95"/>
                    </a:lnTo>
                    <a:lnTo>
                      <a:pt x="3407" y="107"/>
                    </a:lnTo>
                    <a:lnTo>
                      <a:pt x="3407" y="104"/>
                    </a:lnTo>
                    <a:lnTo>
                      <a:pt x="3407" y="146"/>
                    </a:lnTo>
                    <a:lnTo>
                      <a:pt x="3407" y="144"/>
                    </a:lnTo>
                    <a:lnTo>
                      <a:pt x="3413" y="167"/>
                    </a:lnTo>
                    <a:lnTo>
                      <a:pt x="3409" y="162"/>
                    </a:lnTo>
                    <a:lnTo>
                      <a:pt x="3425" y="169"/>
                    </a:lnTo>
                    <a:lnTo>
                      <a:pt x="3417" y="170"/>
                    </a:lnTo>
                    <a:lnTo>
                      <a:pt x="3435" y="158"/>
                    </a:lnTo>
                    <a:lnTo>
                      <a:pt x="3432" y="163"/>
                    </a:lnTo>
                    <a:lnTo>
                      <a:pt x="3438" y="129"/>
                    </a:lnTo>
                    <a:lnTo>
                      <a:pt x="3437" y="131"/>
                    </a:lnTo>
                    <a:lnTo>
                      <a:pt x="3436" y="109"/>
                    </a:lnTo>
                    <a:lnTo>
                      <a:pt x="3437" y="111"/>
                    </a:lnTo>
                    <a:lnTo>
                      <a:pt x="3432" y="96"/>
                    </a:lnTo>
                    <a:lnTo>
                      <a:pt x="3435" y="100"/>
                    </a:lnTo>
                    <a:lnTo>
                      <a:pt x="3418" y="88"/>
                    </a:lnTo>
                    <a:close/>
                    <a:moveTo>
                      <a:pt x="3444" y="87"/>
                    </a:moveTo>
                    <a:cubicBezTo>
                      <a:pt x="3445" y="88"/>
                      <a:pt x="3447" y="89"/>
                      <a:pt x="3447" y="91"/>
                    </a:cubicBezTo>
                    <a:lnTo>
                      <a:pt x="3452" y="106"/>
                    </a:lnTo>
                    <a:cubicBezTo>
                      <a:pt x="3452" y="107"/>
                      <a:pt x="3452" y="107"/>
                      <a:pt x="3452" y="108"/>
                    </a:cubicBezTo>
                    <a:lnTo>
                      <a:pt x="3453" y="130"/>
                    </a:lnTo>
                    <a:cubicBezTo>
                      <a:pt x="3453" y="131"/>
                      <a:pt x="3453" y="131"/>
                      <a:pt x="3453" y="132"/>
                    </a:cubicBezTo>
                    <a:lnTo>
                      <a:pt x="3447" y="166"/>
                    </a:lnTo>
                    <a:cubicBezTo>
                      <a:pt x="3447" y="168"/>
                      <a:pt x="3446" y="170"/>
                      <a:pt x="3444" y="171"/>
                    </a:cubicBezTo>
                    <a:lnTo>
                      <a:pt x="3426" y="183"/>
                    </a:lnTo>
                    <a:cubicBezTo>
                      <a:pt x="3424" y="185"/>
                      <a:pt x="3421" y="185"/>
                      <a:pt x="3418" y="184"/>
                    </a:cubicBezTo>
                    <a:lnTo>
                      <a:pt x="3402" y="177"/>
                    </a:lnTo>
                    <a:cubicBezTo>
                      <a:pt x="3400" y="176"/>
                      <a:pt x="3398" y="174"/>
                      <a:pt x="3398" y="171"/>
                    </a:cubicBezTo>
                    <a:lnTo>
                      <a:pt x="3392" y="148"/>
                    </a:lnTo>
                    <a:cubicBezTo>
                      <a:pt x="3392" y="148"/>
                      <a:pt x="3391" y="147"/>
                      <a:pt x="3391" y="146"/>
                    </a:cubicBezTo>
                    <a:lnTo>
                      <a:pt x="3391" y="104"/>
                    </a:lnTo>
                    <a:cubicBezTo>
                      <a:pt x="3391" y="104"/>
                      <a:pt x="3392" y="103"/>
                      <a:pt x="3392" y="102"/>
                    </a:cubicBezTo>
                    <a:lnTo>
                      <a:pt x="3396" y="90"/>
                    </a:lnTo>
                    <a:cubicBezTo>
                      <a:pt x="3396" y="89"/>
                      <a:pt x="3397" y="88"/>
                      <a:pt x="3398" y="87"/>
                    </a:cubicBezTo>
                    <a:lnTo>
                      <a:pt x="3406" y="79"/>
                    </a:lnTo>
                    <a:cubicBezTo>
                      <a:pt x="3407" y="78"/>
                      <a:pt x="3408" y="77"/>
                      <a:pt x="3409" y="77"/>
                    </a:cubicBezTo>
                    <a:lnTo>
                      <a:pt x="3420" y="74"/>
                    </a:lnTo>
                    <a:cubicBezTo>
                      <a:pt x="3423" y="73"/>
                      <a:pt x="3425" y="74"/>
                      <a:pt x="3427" y="75"/>
                    </a:cubicBezTo>
                    <a:lnTo>
                      <a:pt x="3444" y="87"/>
                    </a:lnTo>
                    <a:close/>
                    <a:moveTo>
                      <a:pt x="2761" y="88"/>
                    </a:moveTo>
                    <a:lnTo>
                      <a:pt x="2768" y="89"/>
                    </a:lnTo>
                    <a:lnTo>
                      <a:pt x="2757" y="92"/>
                    </a:lnTo>
                    <a:lnTo>
                      <a:pt x="2760" y="90"/>
                    </a:lnTo>
                    <a:lnTo>
                      <a:pt x="2751" y="98"/>
                    </a:lnTo>
                    <a:lnTo>
                      <a:pt x="2753" y="94"/>
                    </a:lnTo>
                    <a:lnTo>
                      <a:pt x="2750" y="106"/>
                    </a:lnTo>
                    <a:lnTo>
                      <a:pt x="2750" y="104"/>
                    </a:lnTo>
                    <a:lnTo>
                      <a:pt x="2750" y="146"/>
                    </a:lnTo>
                    <a:lnTo>
                      <a:pt x="2750" y="145"/>
                    </a:lnTo>
                    <a:lnTo>
                      <a:pt x="2755" y="168"/>
                    </a:lnTo>
                    <a:lnTo>
                      <a:pt x="2751" y="162"/>
                    </a:lnTo>
                    <a:lnTo>
                      <a:pt x="2768" y="169"/>
                    </a:lnTo>
                    <a:lnTo>
                      <a:pt x="2760" y="170"/>
                    </a:lnTo>
                    <a:lnTo>
                      <a:pt x="2777" y="158"/>
                    </a:lnTo>
                    <a:lnTo>
                      <a:pt x="2774" y="163"/>
                    </a:lnTo>
                    <a:lnTo>
                      <a:pt x="2780" y="129"/>
                    </a:lnTo>
                    <a:lnTo>
                      <a:pt x="2779" y="131"/>
                    </a:lnTo>
                    <a:lnTo>
                      <a:pt x="2778" y="109"/>
                    </a:lnTo>
                    <a:lnTo>
                      <a:pt x="2779" y="111"/>
                    </a:lnTo>
                    <a:lnTo>
                      <a:pt x="2775" y="96"/>
                    </a:lnTo>
                    <a:lnTo>
                      <a:pt x="2778" y="100"/>
                    </a:lnTo>
                    <a:lnTo>
                      <a:pt x="2761" y="88"/>
                    </a:lnTo>
                    <a:close/>
                    <a:moveTo>
                      <a:pt x="2787" y="87"/>
                    </a:moveTo>
                    <a:cubicBezTo>
                      <a:pt x="2789" y="88"/>
                      <a:pt x="2790" y="90"/>
                      <a:pt x="2790" y="91"/>
                    </a:cubicBezTo>
                    <a:lnTo>
                      <a:pt x="2794" y="106"/>
                    </a:lnTo>
                    <a:cubicBezTo>
                      <a:pt x="2794" y="107"/>
                      <a:pt x="2794" y="108"/>
                      <a:pt x="2794" y="108"/>
                    </a:cubicBezTo>
                    <a:lnTo>
                      <a:pt x="2795" y="130"/>
                    </a:lnTo>
                    <a:cubicBezTo>
                      <a:pt x="2795" y="131"/>
                      <a:pt x="2795" y="131"/>
                      <a:pt x="2795" y="132"/>
                    </a:cubicBezTo>
                    <a:lnTo>
                      <a:pt x="2789" y="166"/>
                    </a:lnTo>
                    <a:cubicBezTo>
                      <a:pt x="2789" y="168"/>
                      <a:pt x="2788" y="170"/>
                      <a:pt x="2786" y="171"/>
                    </a:cubicBezTo>
                    <a:lnTo>
                      <a:pt x="2769" y="183"/>
                    </a:lnTo>
                    <a:cubicBezTo>
                      <a:pt x="2767" y="185"/>
                      <a:pt x="2764" y="185"/>
                      <a:pt x="2761" y="184"/>
                    </a:cubicBezTo>
                    <a:lnTo>
                      <a:pt x="2744" y="177"/>
                    </a:lnTo>
                    <a:cubicBezTo>
                      <a:pt x="2742" y="176"/>
                      <a:pt x="2740" y="174"/>
                      <a:pt x="2740" y="171"/>
                    </a:cubicBezTo>
                    <a:lnTo>
                      <a:pt x="2735" y="148"/>
                    </a:lnTo>
                    <a:cubicBezTo>
                      <a:pt x="2735" y="148"/>
                      <a:pt x="2734" y="147"/>
                      <a:pt x="2734" y="146"/>
                    </a:cubicBezTo>
                    <a:lnTo>
                      <a:pt x="2734" y="104"/>
                    </a:lnTo>
                    <a:cubicBezTo>
                      <a:pt x="2734" y="104"/>
                      <a:pt x="2735" y="103"/>
                      <a:pt x="2735" y="103"/>
                    </a:cubicBezTo>
                    <a:lnTo>
                      <a:pt x="2738" y="91"/>
                    </a:lnTo>
                    <a:cubicBezTo>
                      <a:pt x="2738" y="89"/>
                      <a:pt x="2739" y="88"/>
                      <a:pt x="2740" y="86"/>
                    </a:cubicBezTo>
                    <a:lnTo>
                      <a:pt x="2749" y="78"/>
                    </a:lnTo>
                    <a:cubicBezTo>
                      <a:pt x="2750" y="78"/>
                      <a:pt x="2751" y="77"/>
                      <a:pt x="2752" y="77"/>
                    </a:cubicBezTo>
                    <a:lnTo>
                      <a:pt x="2763" y="74"/>
                    </a:lnTo>
                    <a:cubicBezTo>
                      <a:pt x="2766" y="73"/>
                      <a:pt x="2768" y="74"/>
                      <a:pt x="2770" y="75"/>
                    </a:cubicBezTo>
                    <a:lnTo>
                      <a:pt x="2787" y="87"/>
                    </a:lnTo>
                    <a:close/>
                    <a:moveTo>
                      <a:pt x="4436" y="82"/>
                    </a:moveTo>
                    <a:lnTo>
                      <a:pt x="4443" y="82"/>
                    </a:lnTo>
                    <a:lnTo>
                      <a:pt x="4429" y="88"/>
                    </a:lnTo>
                    <a:lnTo>
                      <a:pt x="4433" y="84"/>
                    </a:lnTo>
                    <a:lnTo>
                      <a:pt x="4426" y="100"/>
                    </a:lnTo>
                    <a:lnTo>
                      <a:pt x="4426" y="97"/>
                    </a:lnTo>
                    <a:lnTo>
                      <a:pt x="4423" y="124"/>
                    </a:lnTo>
                    <a:lnTo>
                      <a:pt x="4423" y="123"/>
                    </a:lnTo>
                    <a:lnTo>
                      <a:pt x="4425" y="146"/>
                    </a:lnTo>
                    <a:lnTo>
                      <a:pt x="4425" y="145"/>
                    </a:lnTo>
                    <a:lnTo>
                      <a:pt x="4429" y="162"/>
                    </a:lnTo>
                    <a:lnTo>
                      <a:pt x="4428" y="158"/>
                    </a:lnTo>
                    <a:lnTo>
                      <a:pt x="4436" y="168"/>
                    </a:lnTo>
                    <a:lnTo>
                      <a:pt x="4432" y="166"/>
                    </a:lnTo>
                    <a:lnTo>
                      <a:pt x="4442" y="169"/>
                    </a:lnTo>
                    <a:lnTo>
                      <a:pt x="4437" y="169"/>
                    </a:lnTo>
                    <a:lnTo>
                      <a:pt x="4448" y="166"/>
                    </a:lnTo>
                    <a:lnTo>
                      <a:pt x="4444" y="169"/>
                    </a:lnTo>
                    <a:lnTo>
                      <a:pt x="4451" y="159"/>
                    </a:lnTo>
                    <a:lnTo>
                      <a:pt x="4450" y="161"/>
                    </a:lnTo>
                    <a:lnTo>
                      <a:pt x="4454" y="146"/>
                    </a:lnTo>
                    <a:lnTo>
                      <a:pt x="4453" y="148"/>
                    </a:lnTo>
                    <a:lnTo>
                      <a:pt x="4454" y="128"/>
                    </a:lnTo>
                    <a:lnTo>
                      <a:pt x="4453" y="105"/>
                    </a:lnTo>
                    <a:lnTo>
                      <a:pt x="4454" y="107"/>
                    </a:lnTo>
                    <a:lnTo>
                      <a:pt x="4449" y="91"/>
                    </a:lnTo>
                    <a:lnTo>
                      <a:pt x="4450" y="93"/>
                    </a:lnTo>
                    <a:lnTo>
                      <a:pt x="4443" y="83"/>
                    </a:lnTo>
                    <a:lnTo>
                      <a:pt x="4446" y="86"/>
                    </a:lnTo>
                    <a:lnTo>
                      <a:pt x="4436" y="82"/>
                    </a:lnTo>
                    <a:close/>
                    <a:moveTo>
                      <a:pt x="4452" y="71"/>
                    </a:moveTo>
                    <a:cubicBezTo>
                      <a:pt x="4454" y="72"/>
                      <a:pt x="4455" y="73"/>
                      <a:pt x="4456" y="74"/>
                    </a:cubicBezTo>
                    <a:lnTo>
                      <a:pt x="4463" y="84"/>
                    </a:lnTo>
                    <a:cubicBezTo>
                      <a:pt x="4464" y="85"/>
                      <a:pt x="4464" y="85"/>
                      <a:pt x="4464" y="86"/>
                    </a:cubicBezTo>
                    <a:lnTo>
                      <a:pt x="4469" y="102"/>
                    </a:lnTo>
                    <a:cubicBezTo>
                      <a:pt x="4469" y="103"/>
                      <a:pt x="4469" y="103"/>
                      <a:pt x="4469" y="104"/>
                    </a:cubicBezTo>
                    <a:lnTo>
                      <a:pt x="4470" y="129"/>
                    </a:lnTo>
                    <a:lnTo>
                      <a:pt x="4469" y="149"/>
                    </a:lnTo>
                    <a:cubicBezTo>
                      <a:pt x="4469" y="149"/>
                      <a:pt x="4469" y="150"/>
                      <a:pt x="4469" y="151"/>
                    </a:cubicBezTo>
                    <a:lnTo>
                      <a:pt x="4465" y="166"/>
                    </a:lnTo>
                    <a:cubicBezTo>
                      <a:pt x="4465" y="166"/>
                      <a:pt x="4465" y="167"/>
                      <a:pt x="4464" y="168"/>
                    </a:cubicBezTo>
                    <a:lnTo>
                      <a:pt x="4457" y="178"/>
                    </a:lnTo>
                    <a:cubicBezTo>
                      <a:pt x="4456" y="180"/>
                      <a:pt x="4454" y="181"/>
                      <a:pt x="4453" y="181"/>
                    </a:cubicBezTo>
                    <a:lnTo>
                      <a:pt x="4442" y="184"/>
                    </a:lnTo>
                    <a:cubicBezTo>
                      <a:pt x="4440" y="185"/>
                      <a:pt x="4439" y="185"/>
                      <a:pt x="4437" y="184"/>
                    </a:cubicBezTo>
                    <a:lnTo>
                      <a:pt x="4427" y="181"/>
                    </a:lnTo>
                    <a:cubicBezTo>
                      <a:pt x="4426" y="181"/>
                      <a:pt x="4424" y="180"/>
                      <a:pt x="4423" y="178"/>
                    </a:cubicBezTo>
                    <a:lnTo>
                      <a:pt x="4415" y="168"/>
                    </a:lnTo>
                    <a:cubicBezTo>
                      <a:pt x="4414" y="168"/>
                      <a:pt x="4414" y="166"/>
                      <a:pt x="4414" y="165"/>
                    </a:cubicBezTo>
                    <a:lnTo>
                      <a:pt x="4410" y="148"/>
                    </a:lnTo>
                    <a:cubicBezTo>
                      <a:pt x="4410" y="148"/>
                      <a:pt x="4410" y="148"/>
                      <a:pt x="4409" y="147"/>
                    </a:cubicBezTo>
                    <a:lnTo>
                      <a:pt x="4407" y="124"/>
                    </a:lnTo>
                    <a:cubicBezTo>
                      <a:pt x="4407" y="124"/>
                      <a:pt x="4407" y="123"/>
                      <a:pt x="4408" y="123"/>
                    </a:cubicBezTo>
                    <a:lnTo>
                      <a:pt x="4411" y="96"/>
                    </a:lnTo>
                    <a:cubicBezTo>
                      <a:pt x="4411" y="95"/>
                      <a:pt x="4411" y="94"/>
                      <a:pt x="4411" y="93"/>
                    </a:cubicBezTo>
                    <a:lnTo>
                      <a:pt x="4418" y="77"/>
                    </a:lnTo>
                    <a:cubicBezTo>
                      <a:pt x="4419" y="75"/>
                      <a:pt x="4420" y="74"/>
                      <a:pt x="4422" y="73"/>
                    </a:cubicBezTo>
                    <a:lnTo>
                      <a:pt x="4436" y="67"/>
                    </a:lnTo>
                    <a:cubicBezTo>
                      <a:pt x="4438" y="66"/>
                      <a:pt x="4440" y="66"/>
                      <a:pt x="4442" y="67"/>
                    </a:cubicBezTo>
                    <a:lnTo>
                      <a:pt x="4452" y="71"/>
                    </a:lnTo>
                    <a:close/>
                    <a:moveTo>
                      <a:pt x="4097" y="81"/>
                    </a:moveTo>
                    <a:lnTo>
                      <a:pt x="4106" y="81"/>
                    </a:lnTo>
                    <a:lnTo>
                      <a:pt x="4090" y="91"/>
                    </a:lnTo>
                    <a:lnTo>
                      <a:pt x="4093" y="86"/>
                    </a:lnTo>
                    <a:lnTo>
                      <a:pt x="4086" y="114"/>
                    </a:lnTo>
                    <a:lnTo>
                      <a:pt x="4078" y="104"/>
                    </a:lnTo>
                    <a:lnTo>
                      <a:pt x="4120" y="104"/>
                    </a:lnTo>
                    <a:lnTo>
                      <a:pt x="4113" y="114"/>
                    </a:lnTo>
                    <a:lnTo>
                      <a:pt x="4108" y="86"/>
                    </a:lnTo>
                    <a:lnTo>
                      <a:pt x="4111" y="91"/>
                    </a:lnTo>
                    <a:lnTo>
                      <a:pt x="4097" y="81"/>
                    </a:lnTo>
                    <a:close/>
                    <a:moveTo>
                      <a:pt x="4120" y="78"/>
                    </a:moveTo>
                    <a:cubicBezTo>
                      <a:pt x="4122" y="79"/>
                      <a:pt x="4123" y="81"/>
                      <a:pt x="4123" y="83"/>
                    </a:cubicBezTo>
                    <a:lnTo>
                      <a:pt x="4128" y="111"/>
                    </a:lnTo>
                    <a:cubicBezTo>
                      <a:pt x="4129" y="113"/>
                      <a:pt x="4128" y="116"/>
                      <a:pt x="4127" y="118"/>
                    </a:cubicBezTo>
                    <a:cubicBezTo>
                      <a:pt x="4125" y="119"/>
                      <a:pt x="4123" y="120"/>
                      <a:pt x="4120" y="120"/>
                    </a:cubicBezTo>
                    <a:lnTo>
                      <a:pt x="4078" y="120"/>
                    </a:lnTo>
                    <a:cubicBezTo>
                      <a:pt x="4076" y="120"/>
                      <a:pt x="4074" y="119"/>
                      <a:pt x="4072" y="117"/>
                    </a:cubicBezTo>
                    <a:cubicBezTo>
                      <a:pt x="4071" y="115"/>
                      <a:pt x="4070" y="113"/>
                      <a:pt x="4071" y="111"/>
                    </a:cubicBezTo>
                    <a:lnTo>
                      <a:pt x="4078" y="83"/>
                    </a:lnTo>
                    <a:cubicBezTo>
                      <a:pt x="4078" y="81"/>
                      <a:pt x="4079" y="79"/>
                      <a:pt x="4081" y="78"/>
                    </a:cubicBezTo>
                    <a:lnTo>
                      <a:pt x="4097" y="68"/>
                    </a:lnTo>
                    <a:cubicBezTo>
                      <a:pt x="4100" y="66"/>
                      <a:pt x="4103" y="66"/>
                      <a:pt x="4106" y="68"/>
                    </a:cubicBezTo>
                    <a:lnTo>
                      <a:pt x="4120" y="78"/>
                    </a:lnTo>
                    <a:close/>
                    <a:moveTo>
                      <a:pt x="3249" y="81"/>
                    </a:moveTo>
                    <a:lnTo>
                      <a:pt x="3258" y="81"/>
                    </a:lnTo>
                    <a:lnTo>
                      <a:pt x="3242" y="91"/>
                    </a:lnTo>
                    <a:lnTo>
                      <a:pt x="3245" y="86"/>
                    </a:lnTo>
                    <a:lnTo>
                      <a:pt x="3238" y="114"/>
                    </a:lnTo>
                    <a:lnTo>
                      <a:pt x="3230" y="104"/>
                    </a:lnTo>
                    <a:lnTo>
                      <a:pt x="3272" y="104"/>
                    </a:lnTo>
                    <a:lnTo>
                      <a:pt x="3265" y="114"/>
                    </a:lnTo>
                    <a:lnTo>
                      <a:pt x="3260" y="86"/>
                    </a:lnTo>
                    <a:lnTo>
                      <a:pt x="3263" y="91"/>
                    </a:lnTo>
                    <a:lnTo>
                      <a:pt x="3249" y="81"/>
                    </a:lnTo>
                    <a:close/>
                    <a:moveTo>
                      <a:pt x="3272" y="78"/>
                    </a:moveTo>
                    <a:cubicBezTo>
                      <a:pt x="3274" y="79"/>
                      <a:pt x="3275" y="81"/>
                      <a:pt x="3275" y="83"/>
                    </a:cubicBezTo>
                    <a:lnTo>
                      <a:pt x="3280" y="111"/>
                    </a:lnTo>
                    <a:cubicBezTo>
                      <a:pt x="3281" y="113"/>
                      <a:pt x="3280" y="116"/>
                      <a:pt x="3279" y="118"/>
                    </a:cubicBezTo>
                    <a:cubicBezTo>
                      <a:pt x="3277" y="119"/>
                      <a:pt x="3275" y="120"/>
                      <a:pt x="3272" y="120"/>
                    </a:cubicBezTo>
                    <a:lnTo>
                      <a:pt x="3230" y="120"/>
                    </a:lnTo>
                    <a:cubicBezTo>
                      <a:pt x="3228" y="120"/>
                      <a:pt x="3226" y="119"/>
                      <a:pt x="3224" y="117"/>
                    </a:cubicBezTo>
                    <a:cubicBezTo>
                      <a:pt x="3223" y="115"/>
                      <a:pt x="3222" y="113"/>
                      <a:pt x="3223" y="111"/>
                    </a:cubicBezTo>
                    <a:lnTo>
                      <a:pt x="3230" y="83"/>
                    </a:lnTo>
                    <a:cubicBezTo>
                      <a:pt x="3230" y="81"/>
                      <a:pt x="3231" y="79"/>
                      <a:pt x="3233" y="78"/>
                    </a:cubicBezTo>
                    <a:lnTo>
                      <a:pt x="3249" y="68"/>
                    </a:lnTo>
                    <a:cubicBezTo>
                      <a:pt x="3252" y="66"/>
                      <a:pt x="3255" y="66"/>
                      <a:pt x="3258" y="68"/>
                    </a:cubicBezTo>
                    <a:lnTo>
                      <a:pt x="3272" y="78"/>
                    </a:lnTo>
                    <a:close/>
                    <a:moveTo>
                      <a:pt x="2113" y="81"/>
                    </a:moveTo>
                    <a:lnTo>
                      <a:pt x="2122" y="81"/>
                    </a:lnTo>
                    <a:lnTo>
                      <a:pt x="2106" y="91"/>
                    </a:lnTo>
                    <a:lnTo>
                      <a:pt x="2109" y="86"/>
                    </a:lnTo>
                    <a:lnTo>
                      <a:pt x="2102" y="114"/>
                    </a:lnTo>
                    <a:lnTo>
                      <a:pt x="2094" y="104"/>
                    </a:lnTo>
                    <a:lnTo>
                      <a:pt x="2136" y="104"/>
                    </a:lnTo>
                    <a:lnTo>
                      <a:pt x="2129" y="114"/>
                    </a:lnTo>
                    <a:lnTo>
                      <a:pt x="2124" y="86"/>
                    </a:lnTo>
                    <a:lnTo>
                      <a:pt x="2127" y="91"/>
                    </a:lnTo>
                    <a:lnTo>
                      <a:pt x="2113" y="81"/>
                    </a:lnTo>
                    <a:close/>
                    <a:moveTo>
                      <a:pt x="2136" y="78"/>
                    </a:moveTo>
                    <a:cubicBezTo>
                      <a:pt x="2138" y="79"/>
                      <a:pt x="2139" y="81"/>
                      <a:pt x="2139" y="83"/>
                    </a:cubicBezTo>
                    <a:lnTo>
                      <a:pt x="2144" y="111"/>
                    </a:lnTo>
                    <a:cubicBezTo>
                      <a:pt x="2145" y="113"/>
                      <a:pt x="2144" y="116"/>
                      <a:pt x="2143" y="118"/>
                    </a:cubicBezTo>
                    <a:cubicBezTo>
                      <a:pt x="2141" y="119"/>
                      <a:pt x="2139" y="120"/>
                      <a:pt x="2136" y="120"/>
                    </a:cubicBezTo>
                    <a:lnTo>
                      <a:pt x="2094" y="120"/>
                    </a:lnTo>
                    <a:cubicBezTo>
                      <a:pt x="2092" y="120"/>
                      <a:pt x="2090" y="119"/>
                      <a:pt x="2088" y="117"/>
                    </a:cubicBezTo>
                    <a:cubicBezTo>
                      <a:pt x="2087" y="115"/>
                      <a:pt x="2086" y="113"/>
                      <a:pt x="2087" y="111"/>
                    </a:cubicBezTo>
                    <a:lnTo>
                      <a:pt x="2094" y="83"/>
                    </a:lnTo>
                    <a:cubicBezTo>
                      <a:pt x="2094" y="81"/>
                      <a:pt x="2095" y="79"/>
                      <a:pt x="2097" y="78"/>
                    </a:cubicBezTo>
                    <a:lnTo>
                      <a:pt x="2113" y="68"/>
                    </a:lnTo>
                    <a:cubicBezTo>
                      <a:pt x="2116" y="66"/>
                      <a:pt x="2119" y="66"/>
                      <a:pt x="2122" y="68"/>
                    </a:cubicBezTo>
                    <a:lnTo>
                      <a:pt x="2136" y="78"/>
                    </a:lnTo>
                    <a:close/>
                    <a:moveTo>
                      <a:pt x="1425" y="81"/>
                    </a:moveTo>
                    <a:lnTo>
                      <a:pt x="1434" y="81"/>
                    </a:lnTo>
                    <a:lnTo>
                      <a:pt x="1418" y="91"/>
                    </a:lnTo>
                    <a:lnTo>
                      <a:pt x="1421" y="86"/>
                    </a:lnTo>
                    <a:lnTo>
                      <a:pt x="1414" y="114"/>
                    </a:lnTo>
                    <a:lnTo>
                      <a:pt x="1406" y="104"/>
                    </a:lnTo>
                    <a:lnTo>
                      <a:pt x="1448" y="104"/>
                    </a:lnTo>
                    <a:lnTo>
                      <a:pt x="1441" y="114"/>
                    </a:lnTo>
                    <a:lnTo>
                      <a:pt x="1436" y="86"/>
                    </a:lnTo>
                    <a:lnTo>
                      <a:pt x="1439" y="91"/>
                    </a:lnTo>
                    <a:lnTo>
                      <a:pt x="1425" y="81"/>
                    </a:lnTo>
                    <a:close/>
                    <a:moveTo>
                      <a:pt x="1448" y="78"/>
                    </a:moveTo>
                    <a:cubicBezTo>
                      <a:pt x="1450" y="79"/>
                      <a:pt x="1451" y="81"/>
                      <a:pt x="1451" y="83"/>
                    </a:cubicBezTo>
                    <a:lnTo>
                      <a:pt x="1456" y="111"/>
                    </a:lnTo>
                    <a:cubicBezTo>
                      <a:pt x="1457" y="113"/>
                      <a:pt x="1456" y="116"/>
                      <a:pt x="1455" y="118"/>
                    </a:cubicBezTo>
                    <a:cubicBezTo>
                      <a:pt x="1453" y="119"/>
                      <a:pt x="1451" y="120"/>
                      <a:pt x="1448" y="120"/>
                    </a:cubicBezTo>
                    <a:lnTo>
                      <a:pt x="1406" y="120"/>
                    </a:lnTo>
                    <a:cubicBezTo>
                      <a:pt x="1404" y="120"/>
                      <a:pt x="1402" y="119"/>
                      <a:pt x="1400" y="117"/>
                    </a:cubicBezTo>
                    <a:cubicBezTo>
                      <a:pt x="1399" y="115"/>
                      <a:pt x="1398" y="113"/>
                      <a:pt x="1399" y="111"/>
                    </a:cubicBezTo>
                    <a:lnTo>
                      <a:pt x="1406" y="83"/>
                    </a:lnTo>
                    <a:cubicBezTo>
                      <a:pt x="1406" y="81"/>
                      <a:pt x="1407" y="79"/>
                      <a:pt x="1409" y="78"/>
                    </a:cubicBezTo>
                    <a:lnTo>
                      <a:pt x="1425" y="68"/>
                    </a:lnTo>
                    <a:cubicBezTo>
                      <a:pt x="1428" y="66"/>
                      <a:pt x="1431" y="66"/>
                      <a:pt x="1434" y="68"/>
                    </a:cubicBezTo>
                    <a:lnTo>
                      <a:pt x="1448" y="78"/>
                    </a:lnTo>
                    <a:close/>
                    <a:moveTo>
                      <a:pt x="1172" y="82"/>
                    </a:moveTo>
                    <a:lnTo>
                      <a:pt x="1179" y="82"/>
                    </a:lnTo>
                    <a:lnTo>
                      <a:pt x="1165" y="88"/>
                    </a:lnTo>
                    <a:lnTo>
                      <a:pt x="1169" y="84"/>
                    </a:lnTo>
                    <a:lnTo>
                      <a:pt x="1162" y="100"/>
                    </a:lnTo>
                    <a:lnTo>
                      <a:pt x="1162" y="97"/>
                    </a:lnTo>
                    <a:lnTo>
                      <a:pt x="1159" y="124"/>
                    </a:lnTo>
                    <a:lnTo>
                      <a:pt x="1159" y="123"/>
                    </a:lnTo>
                    <a:lnTo>
                      <a:pt x="1161" y="146"/>
                    </a:lnTo>
                    <a:lnTo>
                      <a:pt x="1161" y="145"/>
                    </a:lnTo>
                    <a:lnTo>
                      <a:pt x="1165" y="162"/>
                    </a:lnTo>
                    <a:lnTo>
                      <a:pt x="1164" y="158"/>
                    </a:lnTo>
                    <a:lnTo>
                      <a:pt x="1172" y="168"/>
                    </a:lnTo>
                    <a:lnTo>
                      <a:pt x="1168" y="166"/>
                    </a:lnTo>
                    <a:lnTo>
                      <a:pt x="1178" y="169"/>
                    </a:lnTo>
                    <a:lnTo>
                      <a:pt x="1173" y="169"/>
                    </a:lnTo>
                    <a:lnTo>
                      <a:pt x="1184" y="166"/>
                    </a:lnTo>
                    <a:lnTo>
                      <a:pt x="1180" y="169"/>
                    </a:lnTo>
                    <a:lnTo>
                      <a:pt x="1187" y="159"/>
                    </a:lnTo>
                    <a:lnTo>
                      <a:pt x="1186" y="161"/>
                    </a:lnTo>
                    <a:lnTo>
                      <a:pt x="1190" y="146"/>
                    </a:lnTo>
                    <a:lnTo>
                      <a:pt x="1189" y="148"/>
                    </a:lnTo>
                    <a:lnTo>
                      <a:pt x="1190" y="128"/>
                    </a:lnTo>
                    <a:lnTo>
                      <a:pt x="1189" y="105"/>
                    </a:lnTo>
                    <a:lnTo>
                      <a:pt x="1190" y="107"/>
                    </a:lnTo>
                    <a:lnTo>
                      <a:pt x="1185" y="91"/>
                    </a:lnTo>
                    <a:lnTo>
                      <a:pt x="1186" y="93"/>
                    </a:lnTo>
                    <a:lnTo>
                      <a:pt x="1179" y="83"/>
                    </a:lnTo>
                    <a:lnTo>
                      <a:pt x="1182" y="86"/>
                    </a:lnTo>
                    <a:lnTo>
                      <a:pt x="1172" y="82"/>
                    </a:lnTo>
                    <a:close/>
                    <a:moveTo>
                      <a:pt x="1188" y="71"/>
                    </a:moveTo>
                    <a:cubicBezTo>
                      <a:pt x="1190" y="72"/>
                      <a:pt x="1191" y="73"/>
                      <a:pt x="1192" y="74"/>
                    </a:cubicBezTo>
                    <a:lnTo>
                      <a:pt x="1199" y="84"/>
                    </a:lnTo>
                    <a:cubicBezTo>
                      <a:pt x="1200" y="85"/>
                      <a:pt x="1200" y="85"/>
                      <a:pt x="1200" y="86"/>
                    </a:cubicBezTo>
                    <a:lnTo>
                      <a:pt x="1205" y="102"/>
                    </a:lnTo>
                    <a:cubicBezTo>
                      <a:pt x="1205" y="103"/>
                      <a:pt x="1205" y="103"/>
                      <a:pt x="1205" y="104"/>
                    </a:cubicBezTo>
                    <a:lnTo>
                      <a:pt x="1206" y="129"/>
                    </a:lnTo>
                    <a:lnTo>
                      <a:pt x="1205" y="149"/>
                    </a:lnTo>
                    <a:cubicBezTo>
                      <a:pt x="1205" y="149"/>
                      <a:pt x="1205" y="150"/>
                      <a:pt x="1205" y="151"/>
                    </a:cubicBezTo>
                    <a:lnTo>
                      <a:pt x="1201" y="166"/>
                    </a:lnTo>
                    <a:cubicBezTo>
                      <a:pt x="1201" y="166"/>
                      <a:pt x="1201" y="167"/>
                      <a:pt x="1200" y="168"/>
                    </a:cubicBezTo>
                    <a:lnTo>
                      <a:pt x="1193" y="178"/>
                    </a:lnTo>
                    <a:cubicBezTo>
                      <a:pt x="1192" y="180"/>
                      <a:pt x="1190" y="181"/>
                      <a:pt x="1189" y="181"/>
                    </a:cubicBezTo>
                    <a:lnTo>
                      <a:pt x="1178" y="184"/>
                    </a:lnTo>
                    <a:cubicBezTo>
                      <a:pt x="1176" y="185"/>
                      <a:pt x="1175" y="185"/>
                      <a:pt x="1173" y="184"/>
                    </a:cubicBezTo>
                    <a:lnTo>
                      <a:pt x="1163" y="181"/>
                    </a:lnTo>
                    <a:cubicBezTo>
                      <a:pt x="1162" y="181"/>
                      <a:pt x="1160" y="180"/>
                      <a:pt x="1159" y="178"/>
                    </a:cubicBezTo>
                    <a:lnTo>
                      <a:pt x="1151" y="168"/>
                    </a:lnTo>
                    <a:cubicBezTo>
                      <a:pt x="1150" y="168"/>
                      <a:pt x="1150" y="166"/>
                      <a:pt x="1150" y="165"/>
                    </a:cubicBezTo>
                    <a:lnTo>
                      <a:pt x="1146" y="148"/>
                    </a:lnTo>
                    <a:cubicBezTo>
                      <a:pt x="1146" y="148"/>
                      <a:pt x="1146" y="148"/>
                      <a:pt x="1145" y="147"/>
                    </a:cubicBezTo>
                    <a:lnTo>
                      <a:pt x="1143" y="124"/>
                    </a:lnTo>
                    <a:cubicBezTo>
                      <a:pt x="1143" y="124"/>
                      <a:pt x="1143" y="123"/>
                      <a:pt x="1144" y="123"/>
                    </a:cubicBezTo>
                    <a:lnTo>
                      <a:pt x="1147" y="96"/>
                    </a:lnTo>
                    <a:cubicBezTo>
                      <a:pt x="1147" y="95"/>
                      <a:pt x="1147" y="94"/>
                      <a:pt x="1147" y="93"/>
                    </a:cubicBezTo>
                    <a:lnTo>
                      <a:pt x="1154" y="77"/>
                    </a:lnTo>
                    <a:cubicBezTo>
                      <a:pt x="1155" y="75"/>
                      <a:pt x="1156" y="74"/>
                      <a:pt x="1158" y="73"/>
                    </a:cubicBezTo>
                    <a:lnTo>
                      <a:pt x="1172" y="67"/>
                    </a:lnTo>
                    <a:cubicBezTo>
                      <a:pt x="1174" y="66"/>
                      <a:pt x="1176" y="66"/>
                      <a:pt x="1178" y="67"/>
                    </a:cubicBezTo>
                    <a:lnTo>
                      <a:pt x="1188" y="71"/>
                    </a:lnTo>
                    <a:close/>
                    <a:moveTo>
                      <a:pt x="2856" y="63"/>
                    </a:moveTo>
                    <a:cubicBezTo>
                      <a:pt x="2856" y="59"/>
                      <a:pt x="2860" y="55"/>
                      <a:pt x="2864" y="55"/>
                    </a:cubicBezTo>
                    <a:lnTo>
                      <a:pt x="2927" y="55"/>
                    </a:lnTo>
                    <a:cubicBezTo>
                      <a:pt x="2932" y="55"/>
                      <a:pt x="2935" y="59"/>
                      <a:pt x="2935" y="63"/>
                    </a:cubicBezTo>
                    <a:lnTo>
                      <a:pt x="2935" y="72"/>
                    </a:lnTo>
                    <a:cubicBezTo>
                      <a:pt x="2935" y="76"/>
                      <a:pt x="2933" y="79"/>
                      <a:pt x="2930" y="80"/>
                    </a:cubicBezTo>
                    <a:lnTo>
                      <a:pt x="2921" y="83"/>
                    </a:lnTo>
                    <a:lnTo>
                      <a:pt x="2926" y="79"/>
                    </a:lnTo>
                    <a:lnTo>
                      <a:pt x="2923" y="86"/>
                    </a:lnTo>
                    <a:lnTo>
                      <a:pt x="2923" y="80"/>
                    </a:lnTo>
                    <a:lnTo>
                      <a:pt x="2927" y="95"/>
                    </a:lnTo>
                    <a:lnTo>
                      <a:pt x="2945" y="150"/>
                    </a:lnTo>
                    <a:lnTo>
                      <a:pt x="2930" y="150"/>
                    </a:lnTo>
                    <a:lnTo>
                      <a:pt x="2949" y="102"/>
                    </a:lnTo>
                    <a:lnTo>
                      <a:pt x="2953" y="91"/>
                    </a:lnTo>
                    <a:lnTo>
                      <a:pt x="2953" y="92"/>
                    </a:lnTo>
                    <a:lnTo>
                      <a:pt x="2954" y="84"/>
                    </a:lnTo>
                    <a:lnTo>
                      <a:pt x="2954" y="88"/>
                    </a:lnTo>
                    <a:lnTo>
                      <a:pt x="2951" y="79"/>
                    </a:lnTo>
                    <a:lnTo>
                      <a:pt x="2955" y="84"/>
                    </a:lnTo>
                    <a:lnTo>
                      <a:pt x="2947" y="80"/>
                    </a:lnTo>
                    <a:cubicBezTo>
                      <a:pt x="2944" y="78"/>
                      <a:pt x="2942" y="76"/>
                      <a:pt x="2942" y="72"/>
                    </a:cubicBezTo>
                    <a:lnTo>
                      <a:pt x="2942" y="63"/>
                    </a:lnTo>
                    <a:cubicBezTo>
                      <a:pt x="2942" y="59"/>
                      <a:pt x="2946" y="55"/>
                      <a:pt x="2950" y="55"/>
                    </a:cubicBezTo>
                    <a:lnTo>
                      <a:pt x="2999" y="55"/>
                    </a:lnTo>
                    <a:cubicBezTo>
                      <a:pt x="3004" y="55"/>
                      <a:pt x="3007" y="59"/>
                      <a:pt x="3007" y="63"/>
                    </a:cubicBezTo>
                    <a:lnTo>
                      <a:pt x="3007" y="72"/>
                    </a:lnTo>
                    <a:cubicBezTo>
                      <a:pt x="3007" y="76"/>
                      <a:pt x="3005" y="79"/>
                      <a:pt x="3002" y="80"/>
                    </a:cubicBezTo>
                    <a:lnTo>
                      <a:pt x="2996" y="82"/>
                    </a:lnTo>
                    <a:lnTo>
                      <a:pt x="3000" y="79"/>
                    </a:lnTo>
                    <a:lnTo>
                      <a:pt x="2996" y="84"/>
                    </a:lnTo>
                    <a:lnTo>
                      <a:pt x="2991" y="91"/>
                    </a:lnTo>
                    <a:lnTo>
                      <a:pt x="2992" y="90"/>
                    </a:lnTo>
                    <a:lnTo>
                      <a:pt x="2984" y="106"/>
                    </a:lnTo>
                    <a:lnTo>
                      <a:pt x="2944" y="197"/>
                    </a:lnTo>
                    <a:lnTo>
                      <a:pt x="2927" y="225"/>
                    </a:lnTo>
                    <a:cubicBezTo>
                      <a:pt x="2927" y="226"/>
                      <a:pt x="2927" y="226"/>
                      <a:pt x="2926" y="227"/>
                    </a:cubicBezTo>
                    <a:lnTo>
                      <a:pt x="2911" y="243"/>
                    </a:lnTo>
                    <a:cubicBezTo>
                      <a:pt x="2910" y="244"/>
                      <a:pt x="2909" y="245"/>
                      <a:pt x="2907" y="245"/>
                    </a:cubicBezTo>
                    <a:lnTo>
                      <a:pt x="2886" y="250"/>
                    </a:lnTo>
                    <a:cubicBezTo>
                      <a:pt x="2885" y="250"/>
                      <a:pt x="2884" y="251"/>
                      <a:pt x="2884" y="250"/>
                    </a:cubicBezTo>
                    <a:lnTo>
                      <a:pt x="2867" y="248"/>
                    </a:lnTo>
                    <a:cubicBezTo>
                      <a:pt x="2863" y="248"/>
                      <a:pt x="2859" y="245"/>
                      <a:pt x="2859" y="240"/>
                    </a:cubicBezTo>
                    <a:lnTo>
                      <a:pt x="2859" y="211"/>
                    </a:lnTo>
                    <a:cubicBezTo>
                      <a:pt x="2859" y="207"/>
                      <a:pt x="2863" y="203"/>
                      <a:pt x="2867" y="203"/>
                    </a:cubicBezTo>
                    <a:lnTo>
                      <a:pt x="2881" y="203"/>
                    </a:lnTo>
                    <a:cubicBezTo>
                      <a:pt x="2885" y="203"/>
                      <a:pt x="2887" y="205"/>
                      <a:pt x="2889" y="208"/>
                    </a:cubicBezTo>
                    <a:lnTo>
                      <a:pt x="2893" y="216"/>
                    </a:lnTo>
                    <a:lnTo>
                      <a:pt x="2888" y="212"/>
                    </a:lnTo>
                    <a:lnTo>
                      <a:pt x="2895" y="214"/>
                    </a:lnTo>
                    <a:lnTo>
                      <a:pt x="2891" y="214"/>
                    </a:lnTo>
                    <a:lnTo>
                      <a:pt x="2899" y="212"/>
                    </a:lnTo>
                    <a:lnTo>
                      <a:pt x="2895" y="214"/>
                    </a:lnTo>
                    <a:lnTo>
                      <a:pt x="2904" y="204"/>
                    </a:lnTo>
                    <a:lnTo>
                      <a:pt x="2902" y="206"/>
                    </a:lnTo>
                    <a:lnTo>
                      <a:pt x="2914" y="184"/>
                    </a:lnTo>
                    <a:lnTo>
                      <a:pt x="2921" y="195"/>
                    </a:lnTo>
                    <a:lnTo>
                      <a:pt x="2913" y="195"/>
                    </a:lnTo>
                    <a:cubicBezTo>
                      <a:pt x="2910" y="195"/>
                      <a:pt x="2907" y="193"/>
                      <a:pt x="2906" y="190"/>
                    </a:cubicBezTo>
                    <a:lnTo>
                      <a:pt x="2874" y="96"/>
                    </a:lnTo>
                    <a:lnTo>
                      <a:pt x="2868" y="84"/>
                    </a:lnTo>
                    <a:lnTo>
                      <a:pt x="2869" y="85"/>
                    </a:lnTo>
                    <a:lnTo>
                      <a:pt x="2865" y="79"/>
                    </a:lnTo>
                    <a:lnTo>
                      <a:pt x="2869" y="82"/>
                    </a:lnTo>
                    <a:lnTo>
                      <a:pt x="2862" y="80"/>
                    </a:lnTo>
                    <a:cubicBezTo>
                      <a:pt x="2859" y="79"/>
                      <a:pt x="2856" y="76"/>
                      <a:pt x="2856" y="72"/>
                    </a:cubicBezTo>
                    <a:lnTo>
                      <a:pt x="2856" y="63"/>
                    </a:lnTo>
                    <a:close/>
                    <a:moveTo>
                      <a:pt x="2872" y="72"/>
                    </a:moveTo>
                    <a:lnTo>
                      <a:pt x="2867" y="65"/>
                    </a:lnTo>
                    <a:lnTo>
                      <a:pt x="2874" y="67"/>
                    </a:lnTo>
                    <a:cubicBezTo>
                      <a:pt x="2875" y="67"/>
                      <a:pt x="2877" y="68"/>
                      <a:pt x="2878" y="70"/>
                    </a:cubicBezTo>
                    <a:lnTo>
                      <a:pt x="2882" y="76"/>
                    </a:lnTo>
                    <a:cubicBezTo>
                      <a:pt x="2882" y="76"/>
                      <a:pt x="2883" y="77"/>
                      <a:pt x="2883" y="77"/>
                    </a:cubicBezTo>
                    <a:lnTo>
                      <a:pt x="2889" y="91"/>
                    </a:lnTo>
                    <a:lnTo>
                      <a:pt x="2921" y="185"/>
                    </a:lnTo>
                    <a:lnTo>
                      <a:pt x="2913" y="179"/>
                    </a:lnTo>
                    <a:lnTo>
                      <a:pt x="2921" y="179"/>
                    </a:lnTo>
                    <a:cubicBezTo>
                      <a:pt x="2924" y="179"/>
                      <a:pt x="2927" y="181"/>
                      <a:pt x="2928" y="183"/>
                    </a:cubicBezTo>
                    <a:cubicBezTo>
                      <a:pt x="2930" y="186"/>
                      <a:pt x="2930" y="189"/>
                      <a:pt x="2928" y="191"/>
                    </a:cubicBezTo>
                    <a:lnTo>
                      <a:pt x="2916" y="213"/>
                    </a:lnTo>
                    <a:cubicBezTo>
                      <a:pt x="2916" y="214"/>
                      <a:pt x="2916" y="214"/>
                      <a:pt x="2915" y="215"/>
                    </a:cubicBezTo>
                    <a:lnTo>
                      <a:pt x="2906" y="225"/>
                    </a:lnTo>
                    <a:cubicBezTo>
                      <a:pt x="2905" y="226"/>
                      <a:pt x="2904" y="227"/>
                      <a:pt x="2902" y="227"/>
                    </a:cubicBezTo>
                    <a:lnTo>
                      <a:pt x="2894" y="229"/>
                    </a:lnTo>
                    <a:cubicBezTo>
                      <a:pt x="2893" y="230"/>
                      <a:pt x="2892" y="230"/>
                      <a:pt x="2890" y="229"/>
                    </a:cubicBezTo>
                    <a:lnTo>
                      <a:pt x="2883" y="227"/>
                    </a:lnTo>
                    <a:cubicBezTo>
                      <a:pt x="2881" y="227"/>
                      <a:pt x="2879" y="225"/>
                      <a:pt x="2878" y="223"/>
                    </a:cubicBezTo>
                    <a:lnTo>
                      <a:pt x="2874" y="215"/>
                    </a:lnTo>
                    <a:lnTo>
                      <a:pt x="2881" y="219"/>
                    </a:lnTo>
                    <a:lnTo>
                      <a:pt x="2867" y="219"/>
                    </a:lnTo>
                    <a:lnTo>
                      <a:pt x="2875" y="211"/>
                    </a:lnTo>
                    <a:lnTo>
                      <a:pt x="2875" y="240"/>
                    </a:lnTo>
                    <a:lnTo>
                      <a:pt x="2868" y="233"/>
                    </a:lnTo>
                    <a:lnTo>
                      <a:pt x="2885" y="235"/>
                    </a:lnTo>
                    <a:lnTo>
                      <a:pt x="2883" y="235"/>
                    </a:lnTo>
                    <a:lnTo>
                      <a:pt x="2904" y="230"/>
                    </a:lnTo>
                    <a:lnTo>
                      <a:pt x="2900" y="232"/>
                    </a:lnTo>
                    <a:lnTo>
                      <a:pt x="2915" y="216"/>
                    </a:lnTo>
                    <a:lnTo>
                      <a:pt x="2914" y="217"/>
                    </a:lnTo>
                    <a:lnTo>
                      <a:pt x="2929" y="190"/>
                    </a:lnTo>
                    <a:lnTo>
                      <a:pt x="2969" y="99"/>
                    </a:lnTo>
                    <a:lnTo>
                      <a:pt x="2977" y="83"/>
                    </a:lnTo>
                    <a:cubicBezTo>
                      <a:pt x="2977" y="83"/>
                      <a:pt x="2978" y="82"/>
                      <a:pt x="2978" y="82"/>
                    </a:cubicBezTo>
                    <a:lnTo>
                      <a:pt x="2983" y="74"/>
                    </a:lnTo>
                    <a:lnTo>
                      <a:pt x="2987" y="69"/>
                    </a:lnTo>
                    <a:cubicBezTo>
                      <a:pt x="2988" y="68"/>
                      <a:pt x="2989" y="67"/>
                      <a:pt x="2991" y="67"/>
                    </a:cubicBezTo>
                    <a:lnTo>
                      <a:pt x="2997" y="65"/>
                    </a:lnTo>
                    <a:lnTo>
                      <a:pt x="2991" y="72"/>
                    </a:lnTo>
                    <a:lnTo>
                      <a:pt x="2991" y="63"/>
                    </a:lnTo>
                    <a:lnTo>
                      <a:pt x="2999" y="71"/>
                    </a:lnTo>
                    <a:lnTo>
                      <a:pt x="2950" y="71"/>
                    </a:lnTo>
                    <a:lnTo>
                      <a:pt x="2958" y="63"/>
                    </a:lnTo>
                    <a:lnTo>
                      <a:pt x="2958" y="72"/>
                    </a:lnTo>
                    <a:lnTo>
                      <a:pt x="2954" y="65"/>
                    </a:lnTo>
                    <a:lnTo>
                      <a:pt x="2962" y="69"/>
                    </a:lnTo>
                    <a:cubicBezTo>
                      <a:pt x="2964" y="70"/>
                      <a:pt x="2965" y="72"/>
                      <a:pt x="2966" y="74"/>
                    </a:cubicBezTo>
                    <a:lnTo>
                      <a:pt x="2969" y="83"/>
                    </a:lnTo>
                    <a:cubicBezTo>
                      <a:pt x="2969" y="84"/>
                      <a:pt x="2970" y="85"/>
                      <a:pt x="2969" y="86"/>
                    </a:cubicBezTo>
                    <a:lnTo>
                      <a:pt x="2968" y="94"/>
                    </a:lnTo>
                    <a:cubicBezTo>
                      <a:pt x="2968" y="95"/>
                      <a:pt x="2968" y="96"/>
                      <a:pt x="2968" y="96"/>
                    </a:cubicBezTo>
                    <a:lnTo>
                      <a:pt x="2964" y="107"/>
                    </a:lnTo>
                    <a:lnTo>
                      <a:pt x="2945" y="155"/>
                    </a:lnTo>
                    <a:cubicBezTo>
                      <a:pt x="2944" y="159"/>
                      <a:pt x="2941" y="161"/>
                      <a:pt x="2937" y="160"/>
                    </a:cubicBezTo>
                    <a:cubicBezTo>
                      <a:pt x="2934" y="160"/>
                      <a:pt x="2931" y="158"/>
                      <a:pt x="2930" y="155"/>
                    </a:cubicBezTo>
                    <a:lnTo>
                      <a:pt x="2912" y="100"/>
                    </a:lnTo>
                    <a:lnTo>
                      <a:pt x="2908" y="85"/>
                    </a:lnTo>
                    <a:cubicBezTo>
                      <a:pt x="2907" y="83"/>
                      <a:pt x="2907" y="81"/>
                      <a:pt x="2908" y="79"/>
                    </a:cubicBezTo>
                    <a:lnTo>
                      <a:pt x="2911" y="72"/>
                    </a:lnTo>
                    <a:cubicBezTo>
                      <a:pt x="2912" y="70"/>
                      <a:pt x="2914" y="69"/>
                      <a:pt x="2916" y="68"/>
                    </a:cubicBezTo>
                    <a:lnTo>
                      <a:pt x="2925" y="65"/>
                    </a:lnTo>
                    <a:lnTo>
                      <a:pt x="2919" y="72"/>
                    </a:lnTo>
                    <a:lnTo>
                      <a:pt x="2919" y="63"/>
                    </a:lnTo>
                    <a:lnTo>
                      <a:pt x="2927" y="71"/>
                    </a:lnTo>
                    <a:lnTo>
                      <a:pt x="2864" y="71"/>
                    </a:lnTo>
                    <a:lnTo>
                      <a:pt x="2872" y="63"/>
                    </a:lnTo>
                    <a:lnTo>
                      <a:pt x="2872" y="72"/>
                    </a:lnTo>
                    <a:close/>
                    <a:moveTo>
                      <a:pt x="1304" y="54"/>
                    </a:moveTo>
                    <a:lnTo>
                      <a:pt x="1319" y="54"/>
                    </a:lnTo>
                    <a:cubicBezTo>
                      <a:pt x="1324" y="54"/>
                      <a:pt x="1327" y="58"/>
                      <a:pt x="1327" y="62"/>
                    </a:cubicBezTo>
                    <a:lnTo>
                      <a:pt x="1327" y="177"/>
                    </a:lnTo>
                    <a:lnTo>
                      <a:pt x="1325" y="203"/>
                    </a:lnTo>
                    <a:cubicBezTo>
                      <a:pt x="1325" y="204"/>
                      <a:pt x="1325" y="205"/>
                      <a:pt x="1325" y="206"/>
                    </a:cubicBezTo>
                    <a:lnTo>
                      <a:pt x="1316" y="224"/>
                    </a:lnTo>
                    <a:cubicBezTo>
                      <a:pt x="1315" y="225"/>
                      <a:pt x="1314" y="226"/>
                      <a:pt x="1314" y="227"/>
                    </a:cubicBezTo>
                    <a:lnTo>
                      <a:pt x="1297" y="241"/>
                    </a:lnTo>
                    <a:cubicBezTo>
                      <a:pt x="1296" y="241"/>
                      <a:pt x="1295" y="242"/>
                      <a:pt x="1295" y="242"/>
                    </a:cubicBezTo>
                    <a:lnTo>
                      <a:pt x="1274" y="251"/>
                    </a:lnTo>
                    <a:cubicBezTo>
                      <a:pt x="1272" y="252"/>
                      <a:pt x="1269" y="252"/>
                      <a:pt x="1267" y="251"/>
                    </a:cubicBezTo>
                    <a:cubicBezTo>
                      <a:pt x="1265" y="250"/>
                      <a:pt x="1264" y="248"/>
                      <a:pt x="1263" y="246"/>
                    </a:cubicBezTo>
                    <a:lnTo>
                      <a:pt x="1257" y="231"/>
                    </a:lnTo>
                    <a:cubicBezTo>
                      <a:pt x="1256" y="228"/>
                      <a:pt x="1257" y="224"/>
                      <a:pt x="1260" y="222"/>
                    </a:cubicBezTo>
                    <a:lnTo>
                      <a:pt x="1272" y="215"/>
                    </a:lnTo>
                    <a:lnTo>
                      <a:pt x="1270" y="217"/>
                    </a:lnTo>
                    <a:lnTo>
                      <a:pt x="1276" y="208"/>
                    </a:lnTo>
                    <a:lnTo>
                      <a:pt x="1274" y="212"/>
                    </a:lnTo>
                    <a:lnTo>
                      <a:pt x="1275" y="197"/>
                    </a:lnTo>
                    <a:lnTo>
                      <a:pt x="1275" y="93"/>
                    </a:lnTo>
                    <a:lnTo>
                      <a:pt x="1275" y="83"/>
                    </a:lnTo>
                    <a:lnTo>
                      <a:pt x="1276" y="86"/>
                    </a:lnTo>
                    <a:lnTo>
                      <a:pt x="1274" y="80"/>
                    </a:lnTo>
                    <a:lnTo>
                      <a:pt x="1277" y="84"/>
                    </a:lnTo>
                    <a:lnTo>
                      <a:pt x="1272" y="81"/>
                    </a:lnTo>
                    <a:lnTo>
                      <a:pt x="1274" y="82"/>
                    </a:lnTo>
                    <a:lnTo>
                      <a:pt x="1267" y="80"/>
                    </a:lnTo>
                    <a:cubicBezTo>
                      <a:pt x="1264" y="79"/>
                      <a:pt x="1261" y="76"/>
                      <a:pt x="1261" y="72"/>
                    </a:cubicBezTo>
                    <a:lnTo>
                      <a:pt x="1261" y="63"/>
                    </a:lnTo>
                    <a:cubicBezTo>
                      <a:pt x="1261" y="59"/>
                      <a:pt x="1265" y="56"/>
                      <a:pt x="1269" y="55"/>
                    </a:cubicBezTo>
                    <a:lnTo>
                      <a:pt x="1304" y="54"/>
                    </a:lnTo>
                    <a:close/>
                    <a:moveTo>
                      <a:pt x="1270" y="71"/>
                    </a:moveTo>
                    <a:lnTo>
                      <a:pt x="1277" y="63"/>
                    </a:lnTo>
                    <a:lnTo>
                      <a:pt x="1277" y="72"/>
                    </a:lnTo>
                    <a:lnTo>
                      <a:pt x="1272" y="65"/>
                    </a:lnTo>
                    <a:lnTo>
                      <a:pt x="1279" y="67"/>
                    </a:lnTo>
                    <a:cubicBezTo>
                      <a:pt x="1279" y="67"/>
                      <a:pt x="1280" y="67"/>
                      <a:pt x="1281" y="68"/>
                    </a:cubicBezTo>
                    <a:lnTo>
                      <a:pt x="1286" y="71"/>
                    </a:lnTo>
                    <a:cubicBezTo>
                      <a:pt x="1287" y="72"/>
                      <a:pt x="1288" y="73"/>
                      <a:pt x="1289" y="75"/>
                    </a:cubicBezTo>
                    <a:lnTo>
                      <a:pt x="1291" y="81"/>
                    </a:lnTo>
                    <a:cubicBezTo>
                      <a:pt x="1291" y="82"/>
                      <a:pt x="1291" y="83"/>
                      <a:pt x="1291" y="83"/>
                    </a:cubicBezTo>
                    <a:lnTo>
                      <a:pt x="1291" y="93"/>
                    </a:lnTo>
                    <a:lnTo>
                      <a:pt x="1291" y="198"/>
                    </a:lnTo>
                    <a:lnTo>
                      <a:pt x="1290" y="213"/>
                    </a:lnTo>
                    <a:cubicBezTo>
                      <a:pt x="1290" y="214"/>
                      <a:pt x="1290" y="216"/>
                      <a:pt x="1289" y="217"/>
                    </a:cubicBezTo>
                    <a:lnTo>
                      <a:pt x="1283" y="226"/>
                    </a:lnTo>
                    <a:cubicBezTo>
                      <a:pt x="1282" y="227"/>
                      <a:pt x="1282" y="228"/>
                      <a:pt x="1281" y="228"/>
                    </a:cubicBezTo>
                    <a:lnTo>
                      <a:pt x="1269" y="235"/>
                    </a:lnTo>
                    <a:lnTo>
                      <a:pt x="1272" y="225"/>
                    </a:lnTo>
                    <a:lnTo>
                      <a:pt x="1278" y="240"/>
                    </a:lnTo>
                    <a:lnTo>
                      <a:pt x="1267" y="236"/>
                    </a:lnTo>
                    <a:lnTo>
                      <a:pt x="1288" y="227"/>
                    </a:lnTo>
                    <a:lnTo>
                      <a:pt x="1286" y="228"/>
                    </a:lnTo>
                    <a:lnTo>
                      <a:pt x="1303" y="214"/>
                    </a:lnTo>
                    <a:lnTo>
                      <a:pt x="1301" y="217"/>
                    </a:lnTo>
                    <a:lnTo>
                      <a:pt x="1310" y="199"/>
                    </a:lnTo>
                    <a:lnTo>
                      <a:pt x="1309" y="202"/>
                    </a:lnTo>
                    <a:lnTo>
                      <a:pt x="1311" y="177"/>
                    </a:lnTo>
                    <a:lnTo>
                      <a:pt x="1311" y="62"/>
                    </a:lnTo>
                    <a:lnTo>
                      <a:pt x="1319" y="70"/>
                    </a:lnTo>
                    <a:lnTo>
                      <a:pt x="1305" y="70"/>
                    </a:lnTo>
                    <a:lnTo>
                      <a:pt x="1270" y="71"/>
                    </a:lnTo>
                    <a:close/>
                    <a:moveTo>
                      <a:pt x="5374" y="54"/>
                    </a:moveTo>
                    <a:cubicBezTo>
                      <a:pt x="5375" y="53"/>
                      <a:pt x="5375" y="53"/>
                      <a:pt x="5376" y="53"/>
                    </a:cubicBezTo>
                    <a:lnTo>
                      <a:pt x="5394" y="54"/>
                    </a:lnTo>
                    <a:lnTo>
                      <a:pt x="5418" y="58"/>
                    </a:lnTo>
                    <a:cubicBezTo>
                      <a:pt x="5421" y="58"/>
                      <a:pt x="5424" y="61"/>
                      <a:pt x="5424" y="65"/>
                    </a:cubicBezTo>
                    <a:lnTo>
                      <a:pt x="5424" y="94"/>
                    </a:lnTo>
                    <a:cubicBezTo>
                      <a:pt x="5424" y="99"/>
                      <a:pt x="5421" y="102"/>
                      <a:pt x="5416" y="102"/>
                    </a:cubicBezTo>
                    <a:lnTo>
                      <a:pt x="5399" y="102"/>
                    </a:lnTo>
                    <a:cubicBezTo>
                      <a:pt x="5396" y="102"/>
                      <a:pt x="5394" y="101"/>
                      <a:pt x="5392" y="98"/>
                    </a:cubicBezTo>
                    <a:lnTo>
                      <a:pt x="5386" y="86"/>
                    </a:lnTo>
                    <a:lnTo>
                      <a:pt x="5389" y="89"/>
                    </a:lnTo>
                    <a:lnTo>
                      <a:pt x="5381" y="83"/>
                    </a:lnTo>
                    <a:lnTo>
                      <a:pt x="5384" y="84"/>
                    </a:lnTo>
                    <a:lnTo>
                      <a:pt x="5375" y="82"/>
                    </a:lnTo>
                    <a:lnTo>
                      <a:pt x="5379" y="82"/>
                    </a:lnTo>
                    <a:lnTo>
                      <a:pt x="5365" y="86"/>
                    </a:lnTo>
                    <a:lnTo>
                      <a:pt x="5370" y="81"/>
                    </a:lnTo>
                    <a:lnTo>
                      <a:pt x="5366" y="92"/>
                    </a:lnTo>
                    <a:lnTo>
                      <a:pt x="5366" y="88"/>
                    </a:lnTo>
                    <a:lnTo>
                      <a:pt x="5367" y="96"/>
                    </a:lnTo>
                    <a:lnTo>
                      <a:pt x="5365" y="91"/>
                    </a:lnTo>
                    <a:lnTo>
                      <a:pt x="5372" y="97"/>
                    </a:lnTo>
                    <a:lnTo>
                      <a:pt x="5370" y="96"/>
                    </a:lnTo>
                    <a:lnTo>
                      <a:pt x="5387" y="105"/>
                    </a:lnTo>
                    <a:lnTo>
                      <a:pt x="5406" y="115"/>
                    </a:lnTo>
                    <a:cubicBezTo>
                      <a:pt x="5407" y="116"/>
                      <a:pt x="5408" y="116"/>
                      <a:pt x="5408" y="117"/>
                    </a:cubicBezTo>
                    <a:lnTo>
                      <a:pt x="5419" y="129"/>
                    </a:lnTo>
                    <a:cubicBezTo>
                      <a:pt x="5420" y="130"/>
                      <a:pt x="5421" y="131"/>
                      <a:pt x="5421" y="133"/>
                    </a:cubicBezTo>
                    <a:lnTo>
                      <a:pt x="5425" y="149"/>
                    </a:lnTo>
                    <a:cubicBezTo>
                      <a:pt x="5426" y="150"/>
                      <a:pt x="5426" y="151"/>
                      <a:pt x="5425" y="152"/>
                    </a:cubicBezTo>
                    <a:lnTo>
                      <a:pt x="5421" y="170"/>
                    </a:lnTo>
                    <a:cubicBezTo>
                      <a:pt x="5421" y="171"/>
                      <a:pt x="5420" y="173"/>
                      <a:pt x="5420" y="174"/>
                    </a:cubicBezTo>
                    <a:lnTo>
                      <a:pt x="5410" y="186"/>
                    </a:lnTo>
                    <a:cubicBezTo>
                      <a:pt x="5409" y="187"/>
                      <a:pt x="5408" y="187"/>
                      <a:pt x="5407" y="188"/>
                    </a:cubicBezTo>
                    <a:lnTo>
                      <a:pt x="5391" y="195"/>
                    </a:lnTo>
                    <a:cubicBezTo>
                      <a:pt x="5390" y="195"/>
                      <a:pt x="5389" y="195"/>
                      <a:pt x="5388" y="195"/>
                    </a:cubicBezTo>
                    <a:lnTo>
                      <a:pt x="5367" y="197"/>
                    </a:lnTo>
                    <a:cubicBezTo>
                      <a:pt x="5367" y="197"/>
                      <a:pt x="5366" y="197"/>
                      <a:pt x="5365" y="197"/>
                    </a:cubicBezTo>
                    <a:lnTo>
                      <a:pt x="5319" y="191"/>
                    </a:lnTo>
                    <a:cubicBezTo>
                      <a:pt x="5315" y="191"/>
                      <a:pt x="5312" y="187"/>
                      <a:pt x="5312" y="183"/>
                    </a:cubicBezTo>
                    <a:lnTo>
                      <a:pt x="5312" y="154"/>
                    </a:lnTo>
                    <a:cubicBezTo>
                      <a:pt x="5312" y="150"/>
                      <a:pt x="5316" y="146"/>
                      <a:pt x="5320" y="146"/>
                    </a:cubicBezTo>
                    <a:lnTo>
                      <a:pt x="5337" y="146"/>
                    </a:lnTo>
                    <a:cubicBezTo>
                      <a:pt x="5340" y="146"/>
                      <a:pt x="5343" y="148"/>
                      <a:pt x="5345" y="151"/>
                    </a:cubicBezTo>
                    <a:lnTo>
                      <a:pt x="5354" y="168"/>
                    </a:lnTo>
                    <a:lnTo>
                      <a:pt x="5349" y="164"/>
                    </a:lnTo>
                    <a:lnTo>
                      <a:pt x="5367" y="169"/>
                    </a:lnTo>
                    <a:lnTo>
                      <a:pt x="5362" y="169"/>
                    </a:lnTo>
                    <a:lnTo>
                      <a:pt x="5376" y="165"/>
                    </a:lnTo>
                    <a:lnTo>
                      <a:pt x="5371" y="169"/>
                    </a:lnTo>
                    <a:lnTo>
                      <a:pt x="5376" y="157"/>
                    </a:lnTo>
                    <a:lnTo>
                      <a:pt x="5376" y="163"/>
                    </a:lnTo>
                    <a:lnTo>
                      <a:pt x="5373" y="154"/>
                    </a:lnTo>
                    <a:lnTo>
                      <a:pt x="5375" y="157"/>
                    </a:lnTo>
                    <a:lnTo>
                      <a:pt x="5368" y="150"/>
                    </a:lnTo>
                    <a:lnTo>
                      <a:pt x="5370" y="152"/>
                    </a:lnTo>
                    <a:lnTo>
                      <a:pt x="5353" y="143"/>
                    </a:lnTo>
                    <a:lnTo>
                      <a:pt x="5340" y="137"/>
                    </a:lnTo>
                    <a:cubicBezTo>
                      <a:pt x="5339" y="136"/>
                      <a:pt x="5339" y="136"/>
                      <a:pt x="5338" y="136"/>
                    </a:cubicBezTo>
                    <a:lnTo>
                      <a:pt x="5327" y="127"/>
                    </a:lnTo>
                    <a:cubicBezTo>
                      <a:pt x="5327" y="126"/>
                      <a:pt x="5326" y="126"/>
                      <a:pt x="5326" y="125"/>
                    </a:cubicBezTo>
                    <a:lnTo>
                      <a:pt x="5319" y="115"/>
                    </a:lnTo>
                    <a:cubicBezTo>
                      <a:pt x="5318" y="114"/>
                      <a:pt x="5318" y="113"/>
                      <a:pt x="5318" y="112"/>
                    </a:cubicBezTo>
                    <a:lnTo>
                      <a:pt x="5316" y="100"/>
                    </a:lnTo>
                    <a:cubicBezTo>
                      <a:pt x="5315" y="99"/>
                      <a:pt x="5315" y="97"/>
                      <a:pt x="5316" y="96"/>
                    </a:cubicBezTo>
                    <a:lnTo>
                      <a:pt x="5322" y="76"/>
                    </a:lnTo>
                    <a:cubicBezTo>
                      <a:pt x="5322" y="74"/>
                      <a:pt x="5324" y="73"/>
                      <a:pt x="5325" y="72"/>
                    </a:cubicBezTo>
                    <a:lnTo>
                      <a:pt x="5344" y="60"/>
                    </a:lnTo>
                    <a:cubicBezTo>
                      <a:pt x="5345" y="59"/>
                      <a:pt x="5346" y="59"/>
                      <a:pt x="5347" y="59"/>
                    </a:cubicBezTo>
                    <a:lnTo>
                      <a:pt x="5374" y="54"/>
                    </a:lnTo>
                    <a:close/>
                    <a:moveTo>
                      <a:pt x="5350" y="74"/>
                    </a:moveTo>
                    <a:lnTo>
                      <a:pt x="5353" y="73"/>
                    </a:lnTo>
                    <a:lnTo>
                      <a:pt x="5334" y="85"/>
                    </a:lnTo>
                    <a:lnTo>
                      <a:pt x="5337" y="81"/>
                    </a:lnTo>
                    <a:lnTo>
                      <a:pt x="5331" y="101"/>
                    </a:lnTo>
                    <a:lnTo>
                      <a:pt x="5331" y="97"/>
                    </a:lnTo>
                    <a:lnTo>
                      <a:pt x="5333" y="109"/>
                    </a:lnTo>
                    <a:lnTo>
                      <a:pt x="5332" y="106"/>
                    </a:lnTo>
                    <a:lnTo>
                      <a:pt x="5339" y="116"/>
                    </a:lnTo>
                    <a:lnTo>
                      <a:pt x="5338" y="114"/>
                    </a:lnTo>
                    <a:lnTo>
                      <a:pt x="5349" y="123"/>
                    </a:lnTo>
                    <a:lnTo>
                      <a:pt x="5347" y="122"/>
                    </a:lnTo>
                    <a:lnTo>
                      <a:pt x="5360" y="128"/>
                    </a:lnTo>
                    <a:lnTo>
                      <a:pt x="5377" y="137"/>
                    </a:lnTo>
                    <a:cubicBezTo>
                      <a:pt x="5378" y="138"/>
                      <a:pt x="5379" y="138"/>
                      <a:pt x="5379" y="139"/>
                    </a:cubicBezTo>
                    <a:lnTo>
                      <a:pt x="5386" y="146"/>
                    </a:lnTo>
                    <a:cubicBezTo>
                      <a:pt x="5387" y="147"/>
                      <a:pt x="5388" y="148"/>
                      <a:pt x="5388" y="149"/>
                    </a:cubicBezTo>
                    <a:lnTo>
                      <a:pt x="5391" y="158"/>
                    </a:lnTo>
                    <a:cubicBezTo>
                      <a:pt x="5392" y="160"/>
                      <a:pt x="5392" y="162"/>
                      <a:pt x="5391" y="164"/>
                    </a:cubicBezTo>
                    <a:lnTo>
                      <a:pt x="5386" y="176"/>
                    </a:lnTo>
                    <a:cubicBezTo>
                      <a:pt x="5385" y="178"/>
                      <a:pt x="5383" y="179"/>
                      <a:pt x="5381" y="180"/>
                    </a:cubicBezTo>
                    <a:lnTo>
                      <a:pt x="5367" y="184"/>
                    </a:lnTo>
                    <a:cubicBezTo>
                      <a:pt x="5365" y="185"/>
                      <a:pt x="5364" y="185"/>
                      <a:pt x="5362" y="184"/>
                    </a:cubicBezTo>
                    <a:lnTo>
                      <a:pt x="5344" y="179"/>
                    </a:lnTo>
                    <a:cubicBezTo>
                      <a:pt x="5342" y="179"/>
                      <a:pt x="5340" y="177"/>
                      <a:pt x="5339" y="175"/>
                    </a:cubicBezTo>
                    <a:lnTo>
                      <a:pt x="5330" y="158"/>
                    </a:lnTo>
                    <a:lnTo>
                      <a:pt x="5337" y="162"/>
                    </a:lnTo>
                    <a:lnTo>
                      <a:pt x="5320" y="162"/>
                    </a:lnTo>
                    <a:lnTo>
                      <a:pt x="5328" y="154"/>
                    </a:lnTo>
                    <a:lnTo>
                      <a:pt x="5328" y="183"/>
                    </a:lnTo>
                    <a:lnTo>
                      <a:pt x="5322" y="176"/>
                    </a:lnTo>
                    <a:lnTo>
                      <a:pt x="5368" y="182"/>
                    </a:lnTo>
                    <a:lnTo>
                      <a:pt x="5366" y="181"/>
                    </a:lnTo>
                    <a:lnTo>
                      <a:pt x="5387" y="179"/>
                    </a:lnTo>
                    <a:lnTo>
                      <a:pt x="5384" y="180"/>
                    </a:lnTo>
                    <a:lnTo>
                      <a:pt x="5400" y="173"/>
                    </a:lnTo>
                    <a:lnTo>
                      <a:pt x="5397" y="175"/>
                    </a:lnTo>
                    <a:lnTo>
                      <a:pt x="5407" y="163"/>
                    </a:lnTo>
                    <a:lnTo>
                      <a:pt x="5406" y="167"/>
                    </a:lnTo>
                    <a:lnTo>
                      <a:pt x="5410" y="149"/>
                    </a:lnTo>
                    <a:lnTo>
                      <a:pt x="5410" y="152"/>
                    </a:lnTo>
                    <a:lnTo>
                      <a:pt x="5406" y="136"/>
                    </a:lnTo>
                    <a:lnTo>
                      <a:pt x="5408" y="140"/>
                    </a:lnTo>
                    <a:lnTo>
                      <a:pt x="5397" y="128"/>
                    </a:lnTo>
                    <a:lnTo>
                      <a:pt x="5399" y="130"/>
                    </a:lnTo>
                    <a:lnTo>
                      <a:pt x="5380" y="120"/>
                    </a:lnTo>
                    <a:lnTo>
                      <a:pt x="5363" y="111"/>
                    </a:lnTo>
                    <a:cubicBezTo>
                      <a:pt x="5362" y="110"/>
                      <a:pt x="5362" y="110"/>
                      <a:pt x="5361" y="110"/>
                    </a:cubicBezTo>
                    <a:lnTo>
                      <a:pt x="5354" y="104"/>
                    </a:lnTo>
                    <a:cubicBezTo>
                      <a:pt x="5353" y="102"/>
                      <a:pt x="5352" y="100"/>
                      <a:pt x="5352" y="98"/>
                    </a:cubicBezTo>
                    <a:lnTo>
                      <a:pt x="5351" y="90"/>
                    </a:lnTo>
                    <a:cubicBezTo>
                      <a:pt x="5350" y="89"/>
                      <a:pt x="5351" y="88"/>
                      <a:pt x="5351" y="87"/>
                    </a:cubicBezTo>
                    <a:lnTo>
                      <a:pt x="5355" y="76"/>
                    </a:lnTo>
                    <a:cubicBezTo>
                      <a:pt x="5356" y="73"/>
                      <a:pt x="5358" y="71"/>
                      <a:pt x="5360" y="71"/>
                    </a:cubicBezTo>
                    <a:lnTo>
                      <a:pt x="5374" y="67"/>
                    </a:lnTo>
                    <a:cubicBezTo>
                      <a:pt x="5376" y="66"/>
                      <a:pt x="5377" y="66"/>
                      <a:pt x="5378" y="67"/>
                    </a:cubicBezTo>
                    <a:lnTo>
                      <a:pt x="5387" y="69"/>
                    </a:lnTo>
                    <a:cubicBezTo>
                      <a:pt x="5388" y="69"/>
                      <a:pt x="5389" y="69"/>
                      <a:pt x="5390" y="70"/>
                    </a:cubicBezTo>
                    <a:lnTo>
                      <a:pt x="5398" y="76"/>
                    </a:lnTo>
                    <a:cubicBezTo>
                      <a:pt x="5399" y="77"/>
                      <a:pt x="5400" y="78"/>
                      <a:pt x="5401" y="79"/>
                    </a:cubicBezTo>
                    <a:lnTo>
                      <a:pt x="5407" y="91"/>
                    </a:lnTo>
                    <a:lnTo>
                      <a:pt x="5399" y="86"/>
                    </a:lnTo>
                    <a:lnTo>
                      <a:pt x="5416" y="86"/>
                    </a:lnTo>
                    <a:lnTo>
                      <a:pt x="5408" y="94"/>
                    </a:lnTo>
                    <a:lnTo>
                      <a:pt x="5408" y="65"/>
                    </a:lnTo>
                    <a:lnTo>
                      <a:pt x="5415" y="73"/>
                    </a:lnTo>
                    <a:lnTo>
                      <a:pt x="5393" y="70"/>
                    </a:lnTo>
                    <a:lnTo>
                      <a:pt x="5375" y="69"/>
                    </a:lnTo>
                    <a:lnTo>
                      <a:pt x="5377" y="69"/>
                    </a:lnTo>
                    <a:lnTo>
                      <a:pt x="5350" y="74"/>
                    </a:lnTo>
                    <a:close/>
                    <a:moveTo>
                      <a:pt x="5144" y="54"/>
                    </a:moveTo>
                    <a:cubicBezTo>
                      <a:pt x="5144" y="53"/>
                      <a:pt x="5145" y="53"/>
                      <a:pt x="5146" y="54"/>
                    </a:cubicBezTo>
                    <a:lnTo>
                      <a:pt x="5166" y="56"/>
                    </a:lnTo>
                    <a:lnTo>
                      <a:pt x="5186" y="60"/>
                    </a:lnTo>
                    <a:cubicBezTo>
                      <a:pt x="5190" y="60"/>
                      <a:pt x="5192" y="64"/>
                      <a:pt x="5192" y="67"/>
                    </a:cubicBezTo>
                    <a:lnTo>
                      <a:pt x="5192" y="97"/>
                    </a:lnTo>
                    <a:cubicBezTo>
                      <a:pt x="5192" y="102"/>
                      <a:pt x="5189" y="105"/>
                      <a:pt x="5184" y="105"/>
                    </a:cubicBezTo>
                    <a:lnTo>
                      <a:pt x="5159" y="105"/>
                    </a:lnTo>
                    <a:cubicBezTo>
                      <a:pt x="5156" y="105"/>
                      <a:pt x="5153" y="103"/>
                      <a:pt x="5152" y="100"/>
                    </a:cubicBezTo>
                    <a:lnTo>
                      <a:pt x="5146" y="83"/>
                    </a:lnTo>
                    <a:lnTo>
                      <a:pt x="5150" y="87"/>
                    </a:lnTo>
                    <a:lnTo>
                      <a:pt x="5139" y="81"/>
                    </a:lnTo>
                    <a:lnTo>
                      <a:pt x="5145" y="82"/>
                    </a:lnTo>
                    <a:lnTo>
                      <a:pt x="5137" y="85"/>
                    </a:lnTo>
                    <a:lnTo>
                      <a:pt x="5140" y="83"/>
                    </a:lnTo>
                    <a:lnTo>
                      <a:pt x="5132" y="91"/>
                    </a:lnTo>
                    <a:lnTo>
                      <a:pt x="5134" y="88"/>
                    </a:lnTo>
                    <a:lnTo>
                      <a:pt x="5129" y="103"/>
                    </a:lnTo>
                    <a:lnTo>
                      <a:pt x="5129" y="101"/>
                    </a:lnTo>
                    <a:lnTo>
                      <a:pt x="5127" y="125"/>
                    </a:lnTo>
                    <a:lnTo>
                      <a:pt x="5127" y="124"/>
                    </a:lnTo>
                    <a:lnTo>
                      <a:pt x="5130" y="149"/>
                    </a:lnTo>
                    <a:lnTo>
                      <a:pt x="5129" y="145"/>
                    </a:lnTo>
                    <a:lnTo>
                      <a:pt x="5138" y="160"/>
                    </a:lnTo>
                    <a:lnTo>
                      <a:pt x="5134" y="157"/>
                    </a:lnTo>
                    <a:lnTo>
                      <a:pt x="5150" y="163"/>
                    </a:lnTo>
                    <a:lnTo>
                      <a:pt x="5146" y="163"/>
                    </a:lnTo>
                    <a:lnTo>
                      <a:pt x="5160" y="160"/>
                    </a:lnTo>
                    <a:lnTo>
                      <a:pt x="5156" y="161"/>
                    </a:lnTo>
                    <a:lnTo>
                      <a:pt x="5171" y="149"/>
                    </a:lnTo>
                    <a:cubicBezTo>
                      <a:pt x="5175" y="146"/>
                      <a:pt x="5180" y="147"/>
                      <a:pt x="5183" y="150"/>
                    </a:cubicBezTo>
                    <a:lnTo>
                      <a:pt x="5193" y="162"/>
                    </a:lnTo>
                    <a:cubicBezTo>
                      <a:pt x="5194" y="164"/>
                      <a:pt x="5195" y="166"/>
                      <a:pt x="5194" y="169"/>
                    </a:cubicBezTo>
                    <a:cubicBezTo>
                      <a:pt x="5194" y="171"/>
                      <a:pt x="5193" y="173"/>
                      <a:pt x="5191" y="174"/>
                    </a:cubicBezTo>
                    <a:lnTo>
                      <a:pt x="5167" y="191"/>
                    </a:lnTo>
                    <a:cubicBezTo>
                      <a:pt x="5166" y="192"/>
                      <a:pt x="5165" y="192"/>
                      <a:pt x="5164" y="192"/>
                    </a:cubicBezTo>
                    <a:lnTo>
                      <a:pt x="5139" y="197"/>
                    </a:lnTo>
                    <a:cubicBezTo>
                      <a:pt x="5138" y="198"/>
                      <a:pt x="5137" y="198"/>
                      <a:pt x="5136" y="197"/>
                    </a:cubicBezTo>
                    <a:lnTo>
                      <a:pt x="5112" y="193"/>
                    </a:lnTo>
                    <a:cubicBezTo>
                      <a:pt x="5111" y="193"/>
                      <a:pt x="5110" y="193"/>
                      <a:pt x="5109" y="192"/>
                    </a:cubicBezTo>
                    <a:lnTo>
                      <a:pt x="5092" y="180"/>
                    </a:lnTo>
                    <a:cubicBezTo>
                      <a:pt x="5091" y="179"/>
                      <a:pt x="5090" y="178"/>
                      <a:pt x="5090" y="177"/>
                    </a:cubicBezTo>
                    <a:lnTo>
                      <a:pt x="5079" y="158"/>
                    </a:lnTo>
                    <a:cubicBezTo>
                      <a:pt x="5078" y="158"/>
                      <a:pt x="5078" y="157"/>
                      <a:pt x="5078" y="156"/>
                    </a:cubicBezTo>
                    <a:lnTo>
                      <a:pt x="5074" y="129"/>
                    </a:lnTo>
                    <a:cubicBezTo>
                      <a:pt x="5073" y="128"/>
                      <a:pt x="5073" y="127"/>
                      <a:pt x="5074" y="126"/>
                    </a:cubicBezTo>
                    <a:lnTo>
                      <a:pt x="5082" y="91"/>
                    </a:lnTo>
                    <a:cubicBezTo>
                      <a:pt x="5082" y="89"/>
                      <a:pt x="5083" y="88"/>
                      <a:pt x="5084" y="87"/>
                    </a:cubicBezTo>
                    <a:lnTo>
                      <a:pt x="5107" y="64"/>
                    </a:lnTo>
                    <a:cubicBezTo>
                      <a:pt x="5108" y="63"/>
                      <a:pt x="5109" y="62"/>
                      <a:pt x="5111" y="62"/>
                    </a:cubicBezTo>
                    <a:lnTo>
                      <a:pt x="5144" y="54"/>
                    </a:lnTo>
                    <a:close/>
                    <a:moveTo>
                      <a:pt x="5114" y="77"/>
                    </a:moveTo>
                    <a:lnTo>
                      <a:pt x="5118" y="75"/>
                    </a:lnTo>
                    <a:lnTo>
                      <a:pt x="5095" y="98"/>
                    </a:lnTo>
                    <a:lnTo>
                      <a:pt x="5097" y="94"/>
                    </a:lnTo>
                    <a:lnTo>
                      <a:pt x="5089" y="129"/>
                    </a:lnTo>
                    <a:lnTo>
                      <a:pt x="5089" y="126"/>
                    </a:lnTo>
                    <a:lnTo>
                      <a:pt x="5093" y="153"/>
                    </a:lnTo>
                    <a:lnTo>
                      <a:pt x="5092" y="150"/>
                    </a:lnTo>
                    <a:lnTo>
                      <a:pt x="5103" y="169"/>
                    </a:lnTo>
                    <a:lnTo>
                      <a:pt x="5101" y="167"/>
                    </a:lnTo>
                    <a:lnTo>
                      <a:pt x="5118" y="179"/>
                    </a:lnTo>
                    <a:lnTo>
                      <a:pt x="5115" y="178"/>
                    </a:lnTo>
                    <a:lnTo>
                      <a:pt x="5139" y="182"/>
                    </a:lnTo>
                    <a:lnTo>
                      <a:pt x="5136" y="182"/>
                    </a:lnTo>
                    <a:lnTo>
                      <a:pt x="5161" y="177"/>
                    </a:lnTo>
                    <a:lnTo>
                      <a:pt x="5158" y="178"/>
                    </a:lnTo>
                    <a:lnTo>
                      <a:pt x="5182" y="161"/>
                    </a:lnTo>
                    <a:lnTo>
                      <a:pt x="5180" y="173"/>
                    </a:lnTo>
                    <a:lnTo>
                      <a:pt x="5170" y="161"/>
                    </a:lnTo>
                    <a:lnTo>
                      <a:pt x="5181" y="162"/>
                    </a:lnTo>
                    <a:lnTo>
                      <a:pt x="5166" y="174"/>
                    </a:lnTo>
                    <a:cubicBezTo>
                      <a:pt x="5166" y="174"/>
                      <a:pt x="5164" y="175"/>
                      <a:pt x="5163" y="175"/>
                    </a:cubicBezTo>
                    <a:lnTo>
                      <a:pt x="5149" y="178"/>
                    </a:lnTo>
                    <a:cubicBezTo>
                      <a:pt x="5148" y="179"/>
                      <a:pt x="5146" y="179"/>
                      <a:pt x="5145" y="178"/>
                    </a:cubicBezTo>
                    <a:lnTo>
                      <a:pt x="5129" y="172"/>
                    </a:lnTo>
                    <a:cubicBezTo>
                      <a:pt x="5127" y="171"/>
                      <a:pt x="5126" y="170"/>
                      <a:pt x="5125" y="169"/>
                    </a:cubicBezTo>
                    <a:lnTo>
                      <a:pt x="5116" y="154"/>
                    </a:lnTo>
                    <a:cubicBezTo>
                      <a:pt x="5115" y="153"/>
                      <a:pt x="5115" y="152"/>
                      <a:pt x="5115" y="150"/>
                    </a:cubicBezTo>
                    <a:lnTo>
                      <a:pt x="5112" y="125"/>
                    </a:lnTo>
                    <a:cubicBezTo>
                      <a:pt x="5111" y="125"/>
                      <a:pt x="5111" y="124"/>
                      <a:pt x="5111" y="124"/>
                    </a:cubicBezTo>
                    <a:lnTo>
                      <a:pt x="5113" y="100"/>
                    </a:lnTo>
                    <a:cubicBezTo>
                      <a:pt x="5114" y="99"/>
                      <a:pt x="5114" y="99"/>
                      <a:pt x="5114" y="98"/>
                    </a:cubicBezTo>
                    <a:lnTo>
                      <a:pt x="5119" y="83"/>
                    </a:lnTo>
                    <a:cubicBezTo>
                      <a:pt x="5119" y="82"/>
                      <a:pt x="5120" y="81"/>
                      <a:pt x="5121" y="80"/>
                    </a:cubicBezTo>
                    <a:lnTo>
                      <a:pt x="5129" y="72"/>
                    </a:lnTo>
                    <a:cubicBezTo>
                      <a:pt x="5130" y="71"/>
                      <a:pt x="5131" y="70"/>
                      <a:pt x="5132" y="70"/>
                    </a:cubicBezTo>
                    <a:lnTo>
                      <a:pt x="5140" y="67"/>
                    </a:lnTo>
                    <a:cubicBezTo>
                      <a:pt x="5142" y="66"/>
                      <a:pt x="5144" y="66"/>
                      <a:pt x="5146" y="67"/>
                    </a:cubicBezTo>
                    <a:lnTo>
                      <a:pt x="5157" y="73"/>
                    </a:lnTo>
                    <a:cubicBezTo>
                      <a:pt x="5159" y="74"/>
                      <a:pt x="5160" y="76"/>
                      <a:pt x="5161" y="78"/>
                    </a:cubicBezTo>
                    <a:lnTo>
                      <a:pt x="5167" y="95"/>
                    </a:lnTo>
                    <a:lnTo>
                      <a:pt x="5159" y="89"/>
                    </a:lnTo>
                    <a:lnTo>
                      <a:pt x="5184" y="89"/>
                    </a:lnTo>
                    <a:lnTo>
                      <a:pt x="5176" y="97"/>
                    </a:lnTo>
                    <a:lnTo>
                      <a:pt x="5176" y="67"/>
                    </a:lnTo>
                    <a:lnTo>
                      <a:pt x="5183" y="75"/>
                    </a:lnTo>
                    <a:lnTo>
                      <a:pt x="5165" y="71"/>
                    </a:lnTo>
                    <a:lnTo>
                      <a:pt x="5145" y="69"/>
                    </a:lnTo>
                    <a:lnTo>
                      <a:pt x="5147" y="69"/>
                    </a:lnTo>
                    <a:lnTo>
                      <a:pt x="5114" y="77"/>
                    </a:lnTo>
                    <a:close/>
                    <a:moveTo>
                      <a:pt x="5000" y="53"/>
                    </a:moveTo>
                    <a:cubicBezTo>
                      <a:pt x="5000" y="53"/>
                      <a:pt x="5001" y="53"/>
                      <a:pt x="5002" y="54"/>
                    </a:cubicBezTo>
                    <a:lnTo>
                      <a:pt x="5026" y="58"/>
                    </a:lnTo>
                    <a:cubicBezTo>
                      <a:pt x="5027" y="58"/>
                      <a:pt x="5029" y="59"/>
                      <a:pt x="5030" y="60"/>
                    </a:cubicBezTo>
                    <a:lnTo>
                      <a:pt x="5044" y="73"/>
                    </a:lnTo>
                    <a:cubicBezTo>
                      <a:pt x="5045" y="74"/>
                      <a:pt x="5046" y="75"/>
                      <a:pt x="5046" y="77"/>
                    </a:cubicBezTo>
                    <a:lnTo>
                      <a:pt x="5050" y="102"/>
                    </a:lnTo>
                    <a:cubicBezTo>
                      <a:pt x="5050" y="103"/>
                      <a:pt x="5050" y="103"/>
                      <a:pt x="5050" y="103"/>
                    </a:cubicBezTo>
                    <a:lnTo>
                      <a:pt x="5050" y="152"/>
                    </a:lnTo>
                    <a:lnTo>
                      <a:pt x="5051" y="165"/>
                    </a:lnTo>
                    <a:lnTo>
                      <a:pt x="5052" y="170"/>
                    </a:lnTo>
                    <a:lnTo>
                      <a:pt x="5052" y="168"/>
                    </a:lnTo>
                    <a:lnTo>
                      <a:pt x="5054" y="172"/>
                    </a:lnTo>
                    <a:lnTo>
                      <a:pt x="5051" y="169"/>
                    </a:lnTo>
                    <a:lnTo>
                      <a:pt x="5054" y="171"/>
                    </a:lnTo>
                    <a:lnTo>
                      <a:pt x="5052" y="170"/>
                    </a:lnTo>
                    <a:lnTo>
                      <a:pt x="5059" y="172"/>
                    </a:lnTo>
                    <a:cubicBezTo>
                      <a:pt x="5062" y="173"/>
                      <a:pt x="5064" y="176"/>
                      <a:pt x="5064" y="179"/>
                    </a:cubicBezTo>
                    <a:lnTo>
                      <a:pt x="5064" y="187"/>
                    </a:lnTo>
                    <a:cubicBezTo>
                      <a:pt x="5064" y="192"/>
                      <a:pt x="5061" y="195"/>
                      <a:pt x="5056" y="195"/>
                    </a:cubicBezTo>
                    <a:lnTo>
                      <a:pt x="5009" y="195"/>
                    </a:lnTo>
                    <a:cubicBezTo>
                      <a:pt x="5007" y="195"/>
                      <a:pt x="5005" y="194"/>
                      <a:pt x="5003" y="193"/>
                    </a:cubicBezTo>
                    <a:cubicBezTo>
                      <a:pt x="5002" y="191"/>
                      <a:pt x="5001" y="189"/>
                      <a:pt x="5002" y="186"/>
                    </a:cubicBezTo>
                    <a:lnTo>
                      <a:pt x="5004" y="170"/>
                    </a:lnTo>
                    <a:lnTo>
                      <a:pt x="5008" y="179"/>
                    </a:lnTo>
                    <a:lnTo>
                      <a:pt x="5006" y="178"/>
                    </a:lnTo>
                    <a:lnTo>
                      <a:pt x="5014" y="177"/>
                    </a:lnTo>
                    <a:lnTo>
                      <a:pt x="4994" y="192"/>
                    </a:lnTo>
                    <a:cubicBezTo>
                      <a:pt x="4993" y="193"/>
                      <a:pt x="4992" y="193"/>
                      <a:pt x="4991" y="193"/>
                    </a:cubicBezTo>
                    <a:lnTo>
                      <a:pt x="4970" y="197"/>
                    </a:lnTo>
                    <a:cubicBezTo>
                      <a:pt x="4969" y="198"/>
                      <a:pt x="4968" y="198"/>
                      <a:pt x="4967" y="197"/>
                    </a:cubicBezTo>
                    <a:lnTo>
                      <a:pt x="4948" y="193"/>
                    </a:lnTo>
                    <a:cubicBezTo>
                      <a:pt x="4946" y="193"/>
                      <a:pt x="4945" y="192"/>
                      <a:pt x="4944" y="191"/>
                    </a:cubicBezTo>
                    <a:lnTo>
                      <a:pt x="4932" y="180"/>
                    </a:lnTo>
                    <a:cubicBezTo>
                      <a:pt x="4931" y="179"/>
                      <a:pt x="4930" y="178"/>
                      <a:pt x="4930" y="176"/>
                    </a:cubicBezTo>
                    <a:lnTo>
                      <a:pt x="4926" y="160"/>
                    </a:lnTo>
                    <a:cubicBezTo>
                      <a:pt x="4925" y="159"/>
                      <a:pt x="4925" y="157"/>
                      <a:pt x="4926" y="156"/>
                    </a:cubicBezTo>
                    <a:lnTo>
                      <a:pt x="4931" y="140"/>
                    </a:lnTo>
                    <a:cubicBezTo>
                      <a:pt x="4931" y="139"/>
                      <a:pt x="4932" y="138"/>
                      <a:pt x="4933" y="137"/>
                    </a:cubicBezTo>
                    <a:lnTo>
                      <a:pt x="4946" y="124"/>
                    </a:lnTo>
                    <a:cubicBezTo>
                      <a:pt x="4947" y="123"/>
                      <a:pt x="4948" y="122"/>
                      <a:pt x="4949" y="122"/>
                    </a:cubicBezTo>
                    <a:lnTo>
                      <a:pt x="4972" y="114"/>
                    </a:lnTo>
                    <a:cubicBezTo>
                      <a:pt x="4972" y="114"/>
                      <a:pt x="4973" y="114"/>
                      <a:pt x="4973" y="114"/>
                    </a:cubicBezTo>
                    <a:lnTo>
                      <a:pt x="5005" y="109"/>
                    </a:lnTo>
                    <a:lnTo>
                      <a:pt x="4998" y="116"/>
                    </a:lnTo>
                    <a:lnTo>
                      <a:pt x="4998" y="104"/>
                    </a:lnTo>
                    <a:lnTo>
                      <a:pt x="4997" y="87"/>
                    </a:lnTo>
                    <a:lnTo>
                      <a:pt x="4998" y="91"/>
                    </a:lnTo>
                    <a:lnTo>
                      <a:pt x="4991" y="82"/>
                    </a:lnTo>
                    <a:lnTo>
                      <a:pt x="4996" y="85"/>
                    </a:lnTo>
                    <a:lnTo>
                      <a:pt x="4986" y="83"/>
                    </a:lnTo>
                    <a:lnTo>
                      <a:pt x="4989" y="83"/>
                    </a:lnTo>
                    <a:lnTo>
                      <a:pt x="4979" y="85"/>
                    </a:lnTo>
                    <a:lnTo>
                      <a:pt x="4983" y="83"/>
                    </a:lnTo>
                    <a:lnTo>
                      <a:pt x="4976" y="90"/>
                    </a:lnTo>
                    <a:lnTo>
                      <a:pt x="4978" y="87"/>
                    </a:lnTo>
                    <a:lnTo>
                      <a:pt x="4973" y="103"/>
                    </a:lnTo>
                    <a:cubicBezTo>
                      <a:pt x="4972" y="106"/>
                      <a:pt x="4969" y="108"/>
                      <a:pt x="4965" y="108"/>
                    </a:cubicBezTo>
                    <a:lnTo>
                      <a:pt x="4941" y="108"/>
                    </a:lnTo>
                    <a:cubicBezTo>
                      <a:pt x="4937" y="108"/>
                      <a:pt x="4933" y="105"/>
                      <a:pt x="4933" y="100"/>
                    </a:cubicBezTo>
                    <a:lnTo>
                      <a:pt x="4933" y="77"/>
                    </a:lnTo>
                    <a:cubicBezTo>
                      <a:pt x="4933" y="74"/>
                      <a:pt x="4935" y="71"/>
                      <a:pt x="4938" y="70"/>
                    </a:cubicBezTo>
                    <a:lnTo>
                      <a:pt x="4957" y="62"/>
                    </a:lnTo>
                    <a:lnTo>
                      <a:pt x="4973" y="58"/>
                    </a:lnTo>
                    <a:lnTo>
                      <a:pt x="4987" y="55"/>
                    </a:lnTo>
                    <a:cubicBezTo>
                      <a:pt x="4987" y="55"/>
                      <a:pt x="4987" y="55"/>
                      <a:pt x="4988" y="54"/>
                    </a:cubicBezTo>
                    <a:lnTo>
                      <a:pt x="5000" y="53"/>
                    </a:lnTo>
                    <a:close/>
                    <a:moveTo>
                      <a:pt x="4989" y="70"/>
                    </a:moveTo>
                    <a:lnTo>
                      <a:pt x="4990" y="70"/>
                    </a:lnTo>
                    <a:lnTo>
                      <a:pt x="4978" y="73"/>
                    </a:lnTo>
                    <a:lnTo>
                      <a:pt x="4964" y="77"/>
                    </a:lnTo>
                    <a:lnTo>
                      <a:pt x="4945" y="85"/>
                    </a:lnTo>
                    <a:lnTo>
                      <a:pt x="4949" y="77"/>
                    </a:lnTo>
                    <a:lnTo>
                      <a:pt x="4949" y="100"/>
                    </a:lnTo>
                    <a:lnTo>
                      <a:pt x="4941" y="92"/>
                    </a:lnTo>
                    <a:lnTo>
                      <a:pt x="4965" y="92"/>
                    </a:lnTo>
                    <a:lnTo>
                      <a:pt x="4958" y="98"/>
                    </a:lnTo>
                    <a:lnTo>
                      <a:pt x="4963" y="82"/>
                    </a:lnTo>
                    <a:cubicBezTo>
                      <a:pt x="4963" y="81"/>
                      <a:pt x="4964" y="80"/>
                      <a:pt x="4965" y="79"/>
                    </a:cubicBezTo>
                    <a:lnTo>
                      <a:pt x="4972" y="72"/>
                    </a:lnTo>
                    <a:cubicBezTo>
                      <a:pt x="4973" y="71"/>
                      <a:pt x="4974" y="70"/>
                      <a:pt x="4976" y="70"/>
                    </a:cubicBezTo>
                    <a:lnTo>
                      <a:pt x="4986" y="68"/>
                    </a:lnTo>
                    <a:cubicBezTo>
                      <a:pt x="4987" y="67"/>
                      <a:pt x="4988" y="67"/>
                      <a:pt x="4989" y="68"/>
                    </a:cubicBezTo>
                    <a:lnTo>
                      <a:pt x="4999" y="70"/>
                    </a:lnTo>
                    <a:cubicBezTo>
                      <a:pt x="5001" y="70"/>
                      <a:pt x="5003" y="71"/>
                      <a:pt x="5004" y="73"/>
                    </a:cubicBezTo>
                    <a:lnTo>
                      <a:pt x="5011" y="82"/>
                    </a:lnTo>
                    <a:cubicBezTo>
                      <a:pt x="5012" y="83"/>
                      <a:pt x="5012" y="84"/>
                      <a:pt x="5012" y="86"/>
                    </a:cubicBezTo>
                    <a:lnTo>
                      <a:pt x="5014" y="104"/>
                    </a:lnTo>
                    <a:lnTo>
                      <a:pt x="5014" y="116"/>
                    </a:lnTo>
                    <a:cubicBezTo>
                      <a:pt x="5014" y="120"/>
                      <a:pt x="5012" y="124"/>
                      <a:pt x="5008" y="124"/>
                    </a:cubicBezTo>
                    <a:lnTo>
                      <a:pt x="4976" y="129"/>
                    </a:lnTo>
                    <a:lnTo>
                      <a:pt x="4977" y="129"/>
                    </a:lnTo>
                    <a:lnTo>
                      <a:pt x="4954" y="137"/>
                    </a:lnTo>
                    <a:lnTo>
                      <a:pt x="4957" y="135"/>
                    </a:lnTo>
                    <a:lnTo>
                      <a:pt x="4944" y="148"/>
                    </a:lnTo>
                    <a:lnTo>
                      <a:pt x="4946" y="145"/>
                    </a:lnTo>
                    <a:lnTo>
                      <a:pt x="4941" y="161"/>
                    </a:lnTo>
                    <a:lnTo>
                      <a:pt x="4941" y="157"/>
                    </a:lnTo>
                    <a:lnTo>
                      <a:pt x="4945" y="173"/>
                    </a:lnTo>
                    <a:lnTo>
                      <a:pt x="4943" y="169"/>
                    </a:lnTo>
                    <a:lnTo>
                      <a:pt x="4955" y="180"/>
                    </a:lnTo>
                    <a:lnTo>
                      <a:pt x="4951" y="178"/>
                    </a:lnTo>
                    <a:lnTo>
                      <a:pt x="4970" y="182"/>
                    </a:lnTo>
                    <a:lnTo>
                      <a:pt x="4967" y="182"/>
                    </a:lnTo>
                    <a:lnTo>
                      <a:pt x="4988" y="178"/>
                    </a:lnTo>
                    <a:lnTo>
                      <a:pt x="4985" y="179"/>
                    </a:lnTo>
                    <a:lnTo>
                      <a:pt x="5005" y="164"/>
                    </a:lnTo>
                    <a:cubicBezTo>
                      <a:pt x="5007" y="162"/>
                      <a:pt x="5010" y="162"/>
                      <a:pt x="5013" y="163"/>
                    </a:cubicBezTo>
                    <a:lnTo>
                      <a:pt x="5015" y="164"/>
                    </a:lnTo>
                    <a:cubicBezTo>
                      <a:pt x="5018" y="166"/>
                      <a:pt x="5020" y="169"/>
                      <a:pt x="5019" y="172"/>
                    </a:cubicBezTo>
                    <a:lnTo>
                      <a:pt x="5017" y="188"/>
                    </a:lnTo>
                    <a:lnTo>
                      <a:pt x="5009" y="179"/>
                    </a:lnTo>
                    <a:lnTo>
                      <a:pt x="5056" y="179"/>
                    </a:lnTo>
                    <a:lnTo>
                      <a:pt x="5048" y="187"/>
                    </a:lnTo>
                    <a:lnTo>
                      <a:pt x="5048" y="179"/>
                    </a:lnTo>
                    <a:lnTo>
                      <a:pt x="5054" y="187"/>
                    </a:lnTo>
                    <a:lnTo>
                      <a:pt x="5047" y="185"/>
                    </a:lnTo>
                    <a:cubicBezTo>
                      <a:pt x="5046" y="185"/>
                      <a:pt x="5046" y="185"/>
                      <a:pt x="5045" y="184"/>
                    </a:cubicBezTo>
                    <a:lnTo>
                      <a:pt x="5042" y="182"/>
                    </a:lnTo>
                    <a:cubicBezTo>
                      <a:pt x="5041" y="181"/>
                      <a:pt x="5040" y="180"/>
                      <a:pt x="5039" y="179"/>
                    </a:cubicBezTo>
                    <a:lnTo>
                      <a:pt x="5037" y="175"/>
                    </a:lnTo>
                    <a:cubicBezTo>
                      <a:pt x="5037" y="174"/>
                      <a:pt x="5037" y="174"/>
                      <a:pt x="5037" y="173"/>
                    </a:cubicBezTo>
                    <a:lnTo>
                      <a:pt x="5035" y="166"/>
                    </a:lnTo>
                    <a:lnTo>
                      <a:pt x="5034" y="152"/>
                    </a:lnTo>
                    <a:lnTo>
                      <a:pt x="5034" y="103"/>
                    </a:lnTo>
                    <a:lnTo>
                      <a:pt x="5035" y="105"/>
                    </a:lnTo>
                    <a:lnTo>
                      <a:pt x="5031" y="80"/>
                    </a:lnTo>
                    <a:lnTo>
                      <a:pt x="5033" y="84"/>
                    </a:lnTo>
                    <a:lnTo>
                      <a:pt x="5019" y="71"/>
                    </a:lnTo>
                    <a:lnTo>
                      <a:pt x="5023" y="73"/>
                    </a:lnTo>
                    <a:lnTo>
                      <a:pt x="4999" y="69"/>
                    </a:lnTo>
                    <a:lnTo>
                      <a:pt x="5001" y="69"/>
                    </a:lnTo>
                    <a:lnTo>
                      <a:pt x="4989" y="70"/>
                    </a:lnTo>
                    <a:close/>
                    <a:moveTo>
                      <a:pt x="4896" y="54"/>
                    </a:moveTo>
                    <a:cubicBezTo>
                      <a:pt x="4897" y="53"/>
                      <a:pt x="4898" y="53"/>
                      <a:pt x="4898" y="54"/>
                    </a:cubicBezTo>
                    <a:lnTo>
                      <a:pt x="4914" y="56"/>
                    </a:lnTo>
                    <a:cubicBezTo>
                      <a:pt x="4918" y="56"/>
                      <a:pt x="4921" y="59"/>
                      <a:pt x="4921" y="63"/>
                    </a:cubicBezTo>
                    <a:lnTo>
                      <a:pt x="4921" y="97"/>
                    </a:lnTo>
                    <a:cubicBezTo>
                      <a:pt x="4921" y="102"/>
                      <a:pt x="4918" y="105"/>
                      <a:pt x="4913" y="105"/>
                    </a:cubicBezTo>
                    <a:lnTo>
                      <a:pt x="4890" y="105"/>
                    </a:lnTo>
                    <a:cubicBezTo>
                      <a:pt x="4888" y="105"/>
                      <a:pt x="4885" y="104"/>
                      <a:pt x="4883" y="101"/>
                    </a:cubicBezTo>
                    <a:lnTo>
                      <a:pt x="4877" y="90"/>
                    </a:lnTo>
                    <a:lnTo>
                      <a:pt x="4881" y="94"/>
                    </a:lnTo>
                    <a:lnTo>
                      <a:pt x="4872" y="90"/>
                    </a:lnTo>
                    <a:lnTo>
                      <a:pt x="4878" y="90"/>
                    </a:lnTo>
                    <a:lnTo>
                      <a:pt x="4872" y="92"/>
                    </a:lnTo>
                    <a:lnTo>
                      <a:pt x="4875" y="91"/>
                    </a:lnTo>
                    <a:lnTo>
                      <a:pt x="4869" y="96"/>
                    </a:lnTo>
                    <a:lnTo>
                      <a:pt x="4870" y="94"/>
                    </a:lnTo>
                    <a:lnTo>
                      <a:pt x="4866" y="100"/>
                    </a:lnTo>
                    <a:lnTo>
                      <a:pt x="4867" y="98"/>
                    </a:lnTo>
                    <a:lnTo>
                      <a:pt x="4865" y="105"/>
                    </a:lnTo>
                    <a:lnTo>
                      <a:pt x="4865" y="102"/>
                    </a:lnTo>
                    <a:lnTo>
                      <a:pt x="4865" y="111"/>
                    </a:lnTo>
                    <a:lnTo>
                      <a:pt x="4865" y="151"/>
                    </a:lnTo>
                    <a:lnTo>
                      <a:pt x="4866" y="168"/>
                    </a:lnTo>
                    <a:lnTo>
                      <a:pt x="4866" y="165"/>
                    </a:lnTo>
                    <a:lnTo>
                      <a:pt x="4869" y="172"/>
                    </a:lnTo>
                    <a:lnTo>
                      <a:pt x="4865" y="168"/>
                    </a:lnTo>
                    <a:lnTo>
                      <a:pt x="4874" y="172"/>
                    </a:lnTo>
                    <a:cubicBezTo>
                      <a:pt x="4877" y="173"/>
                      <a:pt x="4878" y="176"/>
                      <a:pt x="4878" y="179"/>
                    </a:cubicBezTo>
                    <a:lnTo>
                      <a:pt x="4878" y="187"/>
                    </a:lnTo>
                    <a:cubicBezTo>
                      <a:pt x="4878" y="192"/>
                      <a:pt x="4875" y="195"/>
                      <a:pt x="4870" y="195"/>
                    </a:cubicBezTo>
                    <a:lnTo>
                      <a:pt x="4809" y="195"/>
                    </a:lnTo>
                    <a:cubicBezTo>
                      <a:pt x="4805" y="195"/>
                      <a:pt x="4801" y="192"/>
                      <a:pt x="4801" y="187"/>
                    </a:cubicBezTo>
                    <a:lnTo>
                      <a:pt x="4801" y="179"/>
                    </a:lnTo>
                    <a:cubicBezTo>
                      <a:pt x="4801" y="176"/>
                      <a:pt x="4803" y="174"/>
                      <a:pt x="4806" y="172"/>
                    </a:cubicBezTo>
                    <a:lnTo>
                      <a:pt x="4814" y="168"/>
                    </a:lnTo>
                    <a:lnTo>
                      <a:pt x="4810" y="172"/>
                    </a:lnTo>
                    <a:lnTo>
                      <a:pt x="4813" y="165"/>
                    </a:lnTo>
                    <a:lnTo>
                      <a:pt x="4812" y="168"/>
                    </a:lnTo>
                    <a:lnTo>
                      <a:pt x="4813" y="151"/>
                    </a:lnTo>
                    <a:lnTo>
                      <a:pt x="4813" y="100"/>
                    </a:lnTo>
                    <a:lnTo>
                      <a:pt x="4813" y="86"/>
                    </a:lnTo>
                    <a:lnTo>
                      <a:pt x="4814" y="89"/>
                    </a:lnTo>
                    <a:lnTo>
                      <a:pt x="4812" y="82"/>
                    </a:lnTo>
                    <a:lnTo>
                      <a:pt x="4814" y="85"/>
                    </a:lnTo>
                    <a:lnTo>
                      <a:pt x="4810" y="81"/>
                    </a:lnTo>
                    <a:lnTo>
                      <a:pt x="4813" y="83"/>
                    </a:lnTo>
                    <a:lnTo>
                      <a:pt x="4805" y="80"/>
                    </a:lnTo>
                    <a:cubicBezTo>
                      <a:pt x="4802" y="79"/>
                      <a:pt x="4799" y="76"/>
                      <a:pt x="4799" y="72"/>
                    </a:cubicBezTo>
                    <a:lnTo>
                      <a:pt x="4799" y="63"/>
                    </a:lnTo>
                    <a:cubicBezTo>
                      <a:pt x="4799" y="59"/>
                      <a:pt x="4803" y="56"/>
                      <a:pt x="4807" y="55"/>
                    </a:cubicBezTo>
                    <a:lnTo>
                      <a:pt x="4841" y="54"/>
                    </a:lnTo>
                    <a:lnTo>
                      <a:pt x="4857" y="54"/>
                    </a:lnTo>
                    <a:cubicBezTo>
                      <a:pt x="4860" y="54"/>
                      <a:pt x="4862" y="55"/>
                      <a:pt x="4863" y="57"/>
                    </a:cubicBezTo>
                    <a:cubicBezTo>
                      <a:pt x="4865" y="59"/>
                      <a:pt x="4866" y="61"/>
                      <a:pt x="4865" y="63"/>
                    </a:cubicBezTo>
                    <a:lnTo>
                      <a:pt x="4863" y="82"/>
                    </a:lnTo>
                    <a:lnTo>
                      <a:pt x="4859" y="74"/>
                    </a:lnTo>
                    <a:lnTo>
                      <a:pt x="4861" y="75"/>
                    </a:lnTo>
                    <a:lnTo>
                      <a:pt x="4852" y="76"/>
                    </a:lnTo>
                    <a:lnTo>
                      <a:pt x="4871" y="60"/>
                    </a:lnTo>
                    <a:cubicBezTo>
                      <a:pt x="4872" y="60"/>
                      <a:pt x="4873" y="59"/>
                      <a:pt x="4875" y="59"/>
                    </a:cubicBezTo>
                    <a:lnTo>
                      <a:pt x="4896" y="54"/>
                    </a:lnTo>
                    <a:close/>
                    <a:moveTo>
                      <a:pt x="4878" y="74"/>
                    </a:moveTo>
                    <a:lnTo>
                      <a:pt x="4882" y="73"/>
                    </a:lnTo>
                    <a:lnTo>
                      <a:pt x="4863" y="89"/>
                    </a:lnTo>
                    <a:cubicBezTo>
                      <a:pt x="4860" y="91"/>
                      <a:pt x="4857" y="91"/>
                      <a:pt x="4854" y="90"/>
                    </a:cubicBezTo>
                    <a:lnTo>
                      <a:pt x="4852" y="89"/>
                    </a:lnTo>
                    <a:cubicBezTo>
                      <a:pt x="4849" y="87"/>
                      <a:pt x="4847" y="84"/>
                      <a:pt x="4848" y="81"/>
                    </a:cubicBezTo>
                    <a:lnTo>
                      <a:pt x="4850" y="62"/>
                    </a:lnTo>
                    <a:lnTo>
                      <a:pt x="4857" y="70"/>
                    </a:lnTo>
                    <a:lnTo>
                      <a:pt x="4842" y="70"/>
                    </a:lnTo>
                    <a:lnTo>
                      <a:pt x="4808" y="71"/>
                    </a:lnTo>
                    <a:lnTo>
                      <a:pt x="4815" y="63"/>
                    </a:lnTo>
                    <a:lnTo>
                      <a:pt x="4815" y="72"/>
                    </a:lnTo>
                    <a:lnTo>
                      <a:pt x="4810" y="65"/>
                    </a:lnTo>
                    <a:lnTo>
                      <a:pt x="4818" y="68"/>
                    </a:lnTo>
                    <a:cubicBezTo>
                      <a:pt x="4819" y="68"/>
                      <a:pt x="4820" y="69"/>
                      <a:pt x="4821" y="70"/>
                    </a:cubicBezTo>
                    <a:lnTo>
                      <a:pt x="4825" y="74"/>
                    </a:lnTo>
                    <a:cubicBezTo>
                      <a:pt x="4826" y="75"/>
                      <a:pt x="4827" y="76"/>
                      <a:pt x="4827" y="77"/>
                    </a:cubicBezTo>
                    <a:lnTo>
                      <a:pt x="4829" y="84"/>
                    </a:lnTo>
                    <a:cubicBezTo>
                      <a:pt x="4829" y="85"/>
                      <a:pt x="4829" y="86"/>
                      <a:pt x="4829" y="86"/>
                    </a:cubicBezTo>
                    <a:lnTo>
                      <a:pt x="4829" y="100"/>
                    </a:lnTo>
                    <a:lnTo>
                      <a:pt x="4829" y="152"/>
                    </a:lnTo>
                    <a:lnTo>
                      <a:pt x="4828" y="169"/>
                    </a:lnTo>
                    <a:cubicBezTo>
                      <a:pt x="4828" y="170"/>
                      <a:pt x="4828" y="171"/>
                      <a:pt x="4828" y="172"/>
                    </a:cubicBezTo>
                    <a:lnTo>
                      <a:pt x="4825" y="179"/>
                    </a:lnTo>
                    <a:cubicBezTo>
                      <a:pt x="4824" y="180"/>
                      <a:pt x="4823" y="182"/>
                      <a:pt x="4821" y="183"/>
                    </a:cubicBezTo>
                    <a:lnTo>
                      <a:pt x="4813" y="187"/>
                    </a:lnTo>
                    <a:lnTo>
                      <a:pt x="4817" y="179"/>
                    </a:lnTo>
                    <a:lnTo>
                      <a:pt x="4817" y="187"/>
                    </a:lnTo>
                    <a:lnTo>
                      <a:pt x="4809" y="179"/>
                    </a:lnTo>
                    <a:lnTo>
                      <a:pt x="4870" y="179"/>
                    </a:lnTo>
                    <a:lnTo>
                      <a:pt x="4862" y="187"/>
                    </a:lnTo>
                    <a:lnTo>
                      <a:pt x="4862" y="179"/>
                    </a:lnTo>
                    <a:lnTo>
                      <a:pt x="4867" y="187"/>
                    </a:lnTo>
                    <a:lnTo>
                      <a:pt x="4858" y="183"/>
                    </a:lnTo>
                    <a:cubicBezTo>
                      <a:pt x="4856" y="182"/>
                      <a:pt x="4855" y="180"/>
                      <a:pt x="4854" y="179"/>
                    </a:cubicBezTo>
                    <a:lnTo>
                      <a:pt x="4851" y="172"/>
                    </a:lnTo>
                    <a:cubicBezTo>
                      <a:pt x="4851" y="171"/>
                      <a:pt x="4851" y="170"/>
                      <a:pt x="4850" y="169"/>
                    </a:cubicBezTo>
                    <a:lnTo>
                      <a:pt x="4849" y="151"/>
                    </a:lnTo>
                    <a:lnTo>
                      <a:pt x="4849" y="111"/>
                    </a:lnTo>
                    <a:lnTo>
                      <a:pt x="4849" y="102"/>
                    </a:lnTo>
                    <a:cubicBezTo>
                      <a:pt x="4849" y="102"/>
                      <a:pt x="4850" y="101"/>
                      <a:pt x="4850" y="100"/>
                    </a:cubicBezTo>
                    <a:lnTo>
                      <a:pt x="4852" y="93"/>
                    </a:lnTo>
                    <a:cubicBezTo>
                      <a:pt x="4852" y="92"/>
                      <a:pt x="4852" y="92"/>
                      <a:pt x="4853" y="91"/>
                    </a:cubicBezTo>
                    <a:lnTo>
                      <a:pt x="4857" y="85"/>
                    </a:lnTo>
                    <a:cubicBezTo>
                      <a:pt x="4857" y="84"/>
                      <a:pt x="4858" y="84"/>
                      <a:pt x="4858" y="83"/>
                    </a:cubicBezTo>
                    <a:lnTo>
                      <a:pt x="4864" y="78"/>
                    </a:lnTo>
                    <a:cubicBezTo>
                      <a:pt x="4865" y="78"/>
                      <a:pt x="4866" y="77"/>
                      <a:pt x="4867" y="77"/>
                    </a:cubicBezTo>
                    <a:lnTo>
                      <a:pt x="4873" y="75"/>
                    </a:lnTo>
                    <a:cubicBezTo>
                      <a:pt x="4875" y="74"/>
                      <a:pt x="4877" y="74"/>
                      <a:pt x="4879" y="75"/>
                    </a:cubicBezTo>
                    <a:lnTo>
                      <a:pt x="4888" y="79"/>
                    </a:lnTo>
                    <a:cubicBezTo>
                      <a:pt x="4889" y="80"/>
                      <a:pt x="4891" y="81"/>
                      <a:pt x="4891" y="83"/>
                    </a:cubicBezTo>
                    <a:lnTo>
                      <a:pt x="4897" y="94"/>
                    </a:lnTo>
                    <a:lnTo>
                      <a:pt x="4890" y="89"/>
                    </a:lnTo>
                    <a:lnTo>
                      <a:pt x="4913" y="89"/>
                    </a:lnTo>
                    <a:lnTo>
                      <a:pt x="4905" y="97"/>
                    </a:lnTo>
                    <a:lnTo>
                      <a:pt x="4905" y="63"/>
                    </a:lnTo>
                    <a:lnTo>
                      <a:pt x="4912" y="71"/>
                    </a:lnTo>
                    <a:lnTo>
                      <a:pt x="4896" y="69"/>
                    </a:lnTo>
                    <a:lnTo>
                      <a:pt x="4899" y="69"/>
                    </a:lnTo>
                    <a:lnTo>
                      <a:pt x="4878" y="74"/>
                    </a:lnTo>
                    <a:close/>
                    <a:moveTo>
                      <a:pt x="4623" y="54"/>
                    </a:moveTo>
                    <a:cubicBezTo>
                      <a:pt x="4624" y="53"/>
                      <a:pt x="4625" y="53"/>
                      <a:pt x="4626" y="54"/>
                    </a:cubicBezTo>
                    <a:lnTo>
                      <a:pt x="4643" y="57"/>
                    </a:lnTo>
                    <a:cubicBezTo>
                      <a:pt x="4644" y="57"/>
                      <a:pt x="4645" y="57"/>
                      <a:pt x="4647" y="58"/>
                    </a:cubicBezTo>
                    <a:lnTo>
                      <a:pt x="4658" y="67"/>
                    </a:lnTo>
                    <a:cubicBezTo>
                      <a:pt x="4659" y="68"/>
                      <a:pt x="4659" y="69"/>
                      <a:pt x="4660" y="70"/>
                    </a:cubicBezTo>
                    <a:lnTo>
                      <a:pt x="4666" y="84"/>
                    </a:lnTo>
                    <a:cubicBezTo>
                      <a:pt x="4666" y="85"/>
                      <a:pt x="4666" y="86"/>
                      <a:pt x="4666" y="87"/>
                    </a:cubicBezTo>
                    <a:lnTo>
                      <a:pt x="4668" y="105"/>
                    </a:lnTo>
                    <a:lnTo>
                      <a:pt x="4668" y="151"/>
                    </a:lnTo>
                    <a:lnTo>
                      <a:pt x="4668" y="161"/>
                    </a:lnTo>
                    <a:lnTo>
                      <a:pt x="4669" y="168"/>
                    </a:lnTo>
                    <a:lnTo>
                      <a:pt x="4669" y="166"/>
                    </a:lnTo>
                    <a:lnTo>
                      <a:pt x="4671" y="171"/>
                    </a:lnTo>
                    <a:lnTo>
                      <a:pt x="4668" y="168"/>
                    </a:lnTo>
                    <a:lnTo>
                      <a:pt x="4672" y="171"/>
                    </a:lnTo>
                    <a:lnTo>
                      <a:pt x="4670" y="170"/>
                    </a:lnTo>
                    <a:lnTo>
                      <a:pt x="4676" y="172"/>
                    </a:lnTo>
                    <a:cubicBezTo>
                      <a:pt x="4679" y="173"/>
                      <a:pt x="4681" y="176"/>
                      <a:pt x="4681" y="179"/>
                    </a:cubicBezTo>
                    <a:lnTo>
                      <a:pt x="4681" y="187"/>
                    </a:lnTo>
                    <a:cubicBezTo>
                      <a:pt x="4681" y="192"/>
                      <a:pt x="4678" y="195"/>
                      <a:pt x="4673" y="195"/>
                    </a:cubicBezTo>
                    <a:lnTo>
                      <a:pt x="4612" y="195"/>
                    </a:lnTo>
                    <a:cubicBezTo>
                      <a:pt x="4608" y="195"/>
                      <a:pt x="4604" y="192"/>
                      <a:pt x="4604" y="187"/>
                    </a:cubicBezTo>
                    <a:lnTo>
                      <a:pt x="4604" y="179"/>
                    </a:lnTo>
                    <a:cubicBezTo>
                      <a:pt x="4604" y="176"/>
                      <a:pt x="4606" y="174"/>
                      <a:pt x="4609" y="172"/>
                    </a:cubicBezTo>
                    <a:lnTo>
                      <a:pt x="4617" y="168"/>
                    </a:lnTo>
                    <a:lnTo>
                      <a:pt x="4613" y="172"/>
                    </a:lnTo>
                    <a:lnTo>
                      <a:pt x="4616" y="165"/>
                    </a:lnTo>
                    <a:lnTo>
                      <a:pt x="4615" y="168"/>
                    </a:lnTo>
                    <a:lnTo>
                      <a:pt x="4616" y="151"/>
                    </a:lnTo>
                    <a:lnTo>
                      <a:pt x="4616" y="118"/>
                    </a:lnTo>
                    <a:lnTo>
                      <a:pt x="4615" y="104"/>
                    </a:lnTo>
                    <a:lnTo>
                      <a:pt x="4615" y="95"/>
                    </a:lnTo>
                    <a:lnTo>
                      <a:pt x="4615" y="97"/>
                    </a:lnTo>
                    <a:lnTo>
                      <a:pt x="4613" y="91"/>
                    </a:lnTo>
                    <a:lnTo>
                      <a:pt x="4614" y="93"/>
                    </a:lnTo>
                    <a:lnTo>
                      <a:pt x="4611" y="89"/>
                    </a:lnTo>
                    <a:lnTo>
                      <a:pt x="4614" y="92"/>
                    </a:lnTo>
                    <a:lnTo>
                      <a:pt x="4610" y="90"/>
                    </a:lnTo>
                    <a:lnTo>
                      <a:pt x="4612" y="90"/>
                    </a:lnTo>
                    <a:lnTo>
                      <a:pt x="4606" y="89"/>
                    </a:lnTo>
                    <a:lnTo>
                      <a:pt x="4610" y="89"/>
                    </a:lnTo>
                    <a:lnTo>
                      <a:pt x="4600" y="92"/>
                    </a:lnTo>
                    <a:lnTo>
                      <a:pt x="4603" y="90"/>
                    </a:lnTo>
                    <a:lnTo>
                      <a:pt x="4595" y="98"/>
                    </a:lnTo>
                    <a:lnTo>
                      <a:pt x="4597" y="95"/>
                    </a:lnTo>
                    <a:lnTo>
                      <a:pt x="4593" y="106"/>
                    </a:lnTo>
                    <a:lnTo>
                      <a:pt x="4593" y="103"/>
                    </a:lnTo>
                    <a:lnTo>
                      <a:pt x="4593" y="151"/>
                    </a:lnTo>
                    <a:lnTo>
                      <a:pt x="4594" y="168"/>
                    </a:lnTo>
                    <a:lnTo>
                      <a:pt x="4594" y="165"/>
                    </a:lnTo>
                    <a:lnTo>
                      <a:pt x="4597" y="172"/>
                    </a:lnTo>
                    <a:lnTo>
                      <a:pt x="4593" y="168"/>
                    </a:lnTo>
                    <a:lnTo>
                      <a:pt x="4601" y="172"/>
                    </a:lnTo>
                    <a:cubicBezTo>
                      <a:pt x="4604" y="174"/>
                      <a:pt x="4605" y="176"/>
                      <a:pt x="4605" y="179"/>
                    </a:cubicBezTo>
                    <a:lnTo>
                      <a:pt x="4605" y="187"/>
                    </a:lnTo>
                    <a:cubicBezTo>
                      <a:pt x="4605" y="192"/>
                      <a:pt x="4602" y="195"/>
                      <a:pt x="4597" y="195"/>
                    </a:cubicBezTo>
                    <a:lnTo>
                      <a:pt x="4537" y="195"/>
                    </a:lnTo>
                    <a:cubicBezTo>
                      <a:pt x="4533" y="195"/>
                      <a:pt x="4529" y="192"/>
                      <a:pt x="4529" y="187"/>
                    </a:cubicBezTo>
                    <a:lnTo>
                      <a:pt x="4529" y="179"/>
                    </a:lnTo>
                    <a:cubicBezTo>
                      <a:pt x="4529" y="176"/>
                      <a:pt x="4531" y="174"/>
                      <a:pt x="4534" y="172"/>
                    </a:cubicBezTo>
                    <a:lnTo>
                      <a:pt x="4542" y="168"/>
                    </a:lnTo>
                    <a:lnTo>
                      <a:pt x="4538" y="172"/>
                    </a:lnTo>
                    <a:lnTo>
                      <a:pt x="4541" y="165"/>
                    </a:lnTo>
                    <a:lnTo>
                      <a:pt x="4540" y="168"/>
                    </a:lnTo>
                    <a:lnTo>
                      <a:pt x="4541" y="151"/>
                    </a:lnTo>
                    <a:lnTo>
                      <a:pt x="4541" y="100"/>
                    </a:lnTo>
                    <a:lnTo>
                      <a:pt x="4541" y="86"/>
                    </a:lnTo>
                    <a:lnTo>
                      <a:pt x="4542" y="89"/>
                    </a:lnTo>
                    <a:lnTo>
                      <a:pt x="4540" y="82"/>
                    </a:lnTo>
                    <a:lnTo>
                      <a:pt x="4542" y="85"/>
                    </a:lnTo>
                    <a:lnTo>
                      <a:pt x="4538" y="81"/>
                    </a:lnTo>
                    <a:lnTo>
                      <a:pt x="4541" y="83"/>
                    </a:lnTo>
                    <a:lnTo>
                      <a:pt x="4533" y="80"/>
                    </a:lnTo>
                    <a:cubicBezTo>
                      <a:pt x="4530" y="79"/>
                      <a:pt x="4527" y="76"/>
                      <a:pt x="4527" y="72"/>
                    </a:cubicBezTo>
                    <a:lnTo>
                      <a:pt x="4527" y="63"/>
                    </a:lnTo>
                    <a:cubicBezTo>
                      <a:pt x="4527" y="59"/>
                      <a:pt x="4531" y="56"/>
                      <a:pt x="4535" y="55"/>
                    </a:cubicBezTo>
                    <a:lnTo>
                      <a:pt x="4569" y="54"/>
                    </a:lnTo>
                    <a:lnTo>
                      <a:pt x="4585" y="54"/>
                    </a:lnTo>
                    <a:cubicBezTo>
                      <a:pt x="4588" y="54"/>
                      <a:pt x="4590" y="55"/>
                      <a:pt x="4591" y="57"/>
                    </a:cubicBezTo>
                    <a:cubicBezTo>
                      <a:pt x="4593" y="59"/>
                      <a:pt x="4594" y="61"/>
                      <a:pt x="4593" y="63"/>
                    </a:cubicBezTo>
                    <a:lnTo>
                      <a:pt x="4591" y="81"/>
                    </a:lnTo>
                    <a:lnTo>
                      <a:pt x="4587" y="73"/>
                    </a:lnTo>
                    <a:lnTo>
                      <a:pt x="4589" y="74"/>
                    </a:lnTo>
                    <a:lnTo>
                      <a:pt x="4580" y="75"/>
                    </a:lnTo>
                    <a:lnTo>
                      <a:pt x="4593" y="64"/>
                    </a:lnTo>
                    <a:cubicBezTo>
                      <a:pt x="4594" y="64"/>
                      <a:pt x="4594" y="64"/>
                      <a:pt x="4595" y="63"/>
                    </a:cubicBezTo>
                    <a:lnTo>
                      <a:pt x="4608" y="57"/>
                    </a:lnTo>
                    <a:cubicBezTo>
                      <a:pt x="4609" y="57"/>
                      <a:pt x="4609" y="57"/>
                      <a:pt x="4610" y="57"/>
                    </a:cubicBezTo>
                    <a:lnTo>
                      <a:pt x="4623" y="54"/>
                    </a:lnTo>
                    <a:close/>
                    <a:moveTo>
                      <a:pt x="4613" y="72"/>
                    </a:moveTo>
                    <a:lnTo>
                      <a:pt x="4615" y="72"/>
                    </a:lnTo>
                    <a:lnTo>
                      <a:pt x="4602" y="78"/>
                    </a:lnTo>
                    <a:lnTo>
                      <a:pt x="4604" y="77"/>
                    </a:lnTo>
                    <a:lnTo>
                      <a:pt x="4591" y="88"/>
                    </a:lnTo>
                    <a:cubicBezTo>
                      <a:pt x="4588" y="90"/>
                      <a:pt x="4585" y="90"/>
                      <a:pt x="4582" y="89"/>
                    </a:cubicBezTo>
                    <a:lnTo>
                      <a:pt x="4580" y="88"/>
                    </a:lnTo>
                    <a:cubicBezTo>
                      <a:pt x="4577" y="86"/>
                      <a:pt x="4575" y="83"/>
                      <a:pt x="4576" y="80"/>
                    </a:cubicBezTo>
                    <a:lnTo>
                      <a:pt x="4578" y="62"/>
                    </a:lnTo>
                    <a:lnTo>
                      <a:pt x="4585" y="70"/>
                    </a:lnTo>
                    <a:lnTo>
                      <a:pt x="4570" y="70"/>
                    </a:lnTo>
                    <a:lnTo>
                      <a:pt x="4536" y="71"/>
                    </a:lnTo>
                    <a:lnTo>
                      <a:pt x="4543" y="63"/>
                    </a:lnTo>
                    <a:lnTo>
                      <a:pt x="4543" y="72"/>
                    </a:lnTo>
                    <a:lnTo>
                      <a:pt x="4538" y="65"/>
                    </a:lnTo>
                    <a:lnTo>
                      <a:pt x="4546" y="68"/>
                    </a:lnTo>
                    <a:cubicBezTo>
                      <a:pt x="4547" y="68"/>
                      <a:pt x="4548" y="69"/>
                      <a:pt x="4549" y="70"/>
                    </a:cubicBezTo>
                    <a:lnTo>
                      <a:pt x="4553" y="74"/>
                    </a:lnTo>
                    <a:cubicBezTo>
                      <a:pt x="4554" y="75"/>
                      <a:pt x="4555" y="76"/>
                      <a:pt x="4555" y="77"/>
                    </a:cubicBezTo>
                    <a:lnTo>
                      <a:pt x="4557" y="84"/>
                    </a:lnTo>
                    <a:cubicBezTo>
                      <a:pt x="4557" y="85"/>
                      <a:pt x="4557" y="86"/>
                      <a:pt x="4557" y="86"/>
                    </a:cubicBezTo>
                    <a:lnTo>
                      <a:pt x="4557" y="100"/>
                    </a:lnTo>
                    <a:lnTo>
                      <a:pt x="4557" y="152"/>
                    </a:lnTo>
                    <a:lnTo>
                      <a:pt x="4556" y="169"/>
                    </a:lnTo>
                    <a:cubicBezTo>
                      <a:pt x="4556" y="170"/>
                      <a:pt x="4556" y="171"/>
                      <a:pt x="4556" y="172"/>
                    </a:cubicBezTo>
                    <a:lnTo>
                      <a:pt x="4553" y="179"/>
                    </a:lnTo>
                    <a:cubicBezTo>
                      <a:pt x="4552" y="180"/>
                      <a:pt x="4551" y="182"/>
                      <a:pt x="4549" y="183"/>
                    </a:cubicBezTo>
                    <a:lnTo>
                      <a:pt x="4541" y="187"/>
                    </a:lnTo>
                    <a:lnTo>
                      <a:pt x="4545" y="179"/>
                    </a:lnTo>
                    <a:lnTo>
                      <a:pt x="4545" y="187"/>
                    </a:lnTo>
                    <a:lnTo>
                      <a:pt x="4537" y="179"/>
                    </a:lnTo>
                    <a:lnTo>
                      <a:pt x="4597" y="179"/>
                    </a:lnTo>
                    <a:lnTo>
                      <a:pt x="4589" y="187"/>
                    </a:lnTo>
                    <a:lnTo>
                      <a:pt x="4589" y="179"/>
                    </a:lnTo>
                    <a:lnTo>
                      <a:pt x="4594" y="187"/>
                    </a:lnTo>
                    <a:lnTo>
                      <a:pt x="4586" y="183"/>
                    </a:lnTo>
                    <a:cubicBezTo>
                      <a:pt x="4584" y="182"/>
                      <a:pt x="4583" y="180"/>
                      <a:pt x="4582" y="179"/>
                    </a:cubicBezTo>
                    <a:lnTo>
                      <a:pt x="4579" y="172"/>
                    </a:lnTo>
                    <a:cubicBezTo>
                      <a:pt x="4579" y="171"/>
                      <a:pt x="4579" y="170"/>
                      <a:pt x="4578" y="169"/>
                    </a:cubicBezTo>
                    <a:lnTo>
                      <a:pt x="4577" y="151"/>
                    </a:lnTo>
                    <a:lnTo>
                      <a:pt x="4577" y="103"/>
                    </a:lnTo>
                    <a:cubicBezTo>
                      <a:pt x="4577" y="103"/>
                      <a:pt x="4578" y="102"/>
                      <a:pt x="4578" y="101"/>
                    </a:cubicBezTo>
                    <a:lnTo>
                      <a:pt x="4582" y="90"/>
                    </a:lnTo>
                    <a:cubicBezTo>
                      <a:pt x="4582" y="89"/>
                      <a:pt x="4583" y="88"/>
                      <a:pt x="4584" y="87"/>
                    </a:cubicBezTo>
                    <a:lnTo>
                      <a:pt x="4592" y="79"/>
                    </a:lnTo>
                    <a:cubicBezTo>
                      <a:pt x="4593" y="78"/>
                      <a:pt x="4594" y="77"/>
                      <a:pt x="4595" y="77"/>
                    </a:cubicBezTo>
                    <a:lnTo>
                      <a:pt x="4605" y="74"/>
                    </a:lnTo>
                    <a:cubicBezTo>
                      <a:pt x="4606" y="73"/>
                      <a:pt x="4608" y="73"/>
                      <a:pt x="4609" y="74"/>
                    </a:cubicBezTo>
                    <a:lnTo>
                      <a:pt x="4615" y="75"/>
                    </a:lnTo>
                    <a:cubicBezTo>
                      <a:pt x="4616" y="75"/>
                      <a:pt x="4616" y="75"/>
                      <a:pt x="4617" y="75"/>
                    </a:cubicBezTo>
                    <a:lnTo>
                      <a:pt x="4621" y="77"/>
                    </a:lnTo>
                    <a:cubicBezTo>
                      <a:pt x="4622" y="78"/>
                      <a:pt x="4623" y="79"/>
                      <a:pt x="4624" y="80"/>
                    </a:cubicBezTo>
                    <a:lnTo>
                      <a:pt x="4627" y="84"/>
                    </a:lnTo>
                    <a:cubicBezTo>
                      <a:pt x="4627" y="84"/>
                      <a:pt x="4628" y="85"/>
                      <a:pt x="4628" y="86"/>
                    </a:cubicBezTo>
                    <a:lnTo>
                      <a:pt x="4630" y="92"/>
                    </a:lnTo>
                    <a:cubicBezTo>
                      <a:pt x="4630" y="92"/>
                      <a:pt x="4630" y="93"/>
                      <a:pt x="4630" y="94"/>
                    </a:cubicBezTo>
                    <a:lnTo>
                      <a:pt x="4631" y="103"/>
                    </a:lnTo>
                    <a:lnTo>
                      <a:pt x="4632" y="118"/>
                    </a:lnTo>
                    <a:lnTo>
                      <a:pt x="4632" y="152"/>
                    </a:lnTo>
                    <a:lnTo>
                      <a:pt x="4631" y="169"/>
                    </a:lnTo>
                    <a:cubicBezTo>
                      <a:pt x="4631" y="170"/>
                      <a:pt x="4631" y="171"/>
                      <a:pt x="4631" y="172"/>
                    </a:cubicBezTo>
                    <a:lnTo>
                      <a:pt x="4628" y="179"/>
                    </a:lnTo>
                    <a:cubicBezTo>
                      <a:pt x="4627" y="180"/>
                      <a:pt x="4626" y="182"/>
                      <a:pt x="4624" y="183"/>
                    </a:cubicBezTo>
                    <a:lnTo>
                      <a:pt x="4616" y="187"/>
                    </a:lnTo>
                    <a:lnTo>
                      <a:pt x="4620" y="179"/>
                    </a:lnTo>
                    <a:lnTo>
                      <a:pt x="4620" y="187"/>
                    </a:lnTo>
                    <a:lnTo>
                      <a:pt x="4612" y="179"/>
                    </a:lnTo>
                    <a:lnTo>
                      <a:pt x="4673" y="179"/>
                    </a:lnTo>
                    <a:lnTo>
                      <a:pt x="4665" y="187"/>
                    </a:lnTo>
                    <a:lnTo>
                      <a:pt x="4665" y="179"/>
                    </a:lnTo>
                    <a:lnTo>
                      <a:pt x="4671" y="187"/>
                    </a:lnTo>
                    <a:lnTo>
                      <a:pt x="4665" y="185"/>
                    </a:lnTo>
                    <a:cubicBezTo>
                      <a:pt x="4664" y="185"/>
                      <a:pt x="4663" y="184"/>
                      <a:pt x="4663" y="184"/>
                    </a:cubicBezTo>
                    <a:lnTo>
                      <a:pt x="4659" y="181"/>
                    </a:lnTo>
                    <a:cubicBezTo>
                      <a:pt x="4657" y="180"/>
                      <a:pt x="4657" y="179"/>
                      <a:pt x="4656" y="177"/>
                    </a:cubicBezTo>
                    <a:lnTo>
                      <a:pt x="4654" y="172"/>
                    </a:lnTo>
                    <a:cubicBezTo>
                      <a:pt x="4654" y="172"/>
                      <a:pt x="4654" y="171"/>
                      <a:pt x="4654" y="170"/>
                    </a:cubicBezTo>
                    <a:lnTo>
                      <a:pt x="4652" y="161"/>
                    </a:lnTo>
                    <a:lnTo>
                      <a:pt x="4652" y="151"/>
                    </a:lnTo>
                    <a:lnTo>
                      <a:pt x="4653" y="106"/>
                    </a:lnTo>
                    <a:lnTo>
                      <a:pt x="4651" y="88"/>
                    </a:lnTo>
                    <a:lnTo>
                      <a:pt x="4651" y="91"/>
                    </a:lnTo>
                    <a:lnTo>
                      <a:pt x="4645" y="77"/>
                    </a:lnTo>
                    <a:lnTo>
                      <a:pt x="4647" y="80"/>
                    </a:lnTo>
                    <a:lnTo>
                      <a:pt x="4636" y="71"/>
                    </a:lnTo>
                    <a:lnTo>
                      <a:pt x="4640" y="72"/>
                    </a:lnTo>
                    <a:lnTo>
                      <a:pt x="4623" y="69"/>
                    </a:lnTo>
                    <a:lnTo>
                      <a:pt x="4626" y="69"/>
                    </a:lnTo>
                    <a:lnTo>
                      <a:pt x="4613" y="72"/>
                    </a:lnTo>
                    <a:close/>
                    <a:moveTo>
                      <a:pt x="4438" y="54"/>
                    </a:moveTo>
                    <a:cubicBezTo>
                      <a:pt x="4439" y="53"/>
                      <a:pt x="4440" y="53"/>
                      <a:pt x="4441" y="54"/>
                    </a:cubicBezTo>
                    <a:lnTo>
                      <a:pt x="4468" y="58"/>
                    </a:lnTo>
                    <a:cubicBezTo>
                      <a:pt x="4469" y="58"/>
                      <a:pt x="4470" y="58"/>
                      <a:pt x="4471" y="59"/>
                    </a:cubicBezTo>
                    <a:lnTo>
                      <a:pt x="4490" y="71"/>
                    </a:lnTo>
                    <a:cubicBezTo>
                      <a:pt x="4491" y="71"/>
                      <a:pt x="4492" y="72"/>
                      <a:pt x="4492" y="74"/>
                    </a:cubicBezTo>
                    <a:lnTo>
                      <a:pt x="4503" y="94"/>
                    </a:lnTo>
                    <a:cubicBezTo>
                      <a:pt x="4504" y="94"/>
                      <a:pt x="4504" y="95"/>
                      <a:pt x="4504" y="96"/>
                    </a:cubicBezTo>
                    <a:lnTo>
                      <a:pt x="4508" y="123"/>
                    </a:lnTo>
                    <a:cubicBezTo>
                      <a:pt x="4509" y="124"/>
                      <a:pt x="4509" y="125"/>
                      <a:pt x="4508" y="126"/>
                    </a:cubicBezTo>
                    <a:lnTo>
                      <a:pt x="4501" y="162"/>
                    </a:lnTo>
                    <a:cubicBezTo>
                      <a:pt x="4501" y="164"/>
                      <a:pt x="4500" y="165"/>
                      <a:pt x="4499" y="166"/>
                    </a:cubicBezTo>
                    <a:lnTo>
                      <a:pt x="4477" y="188"/>
                    </a:lnTo>
                    <a:cubicBezTo>
                      <a:pt x="4476" y="189"/>
                      <a:pt x="4475" y="190"/>
                      <a:pt x="4473" y="190"/>
                    </a:cubicBezTo>
                    <a:lnTo>
                      <a:pt x="4439" y="197"/>
                    </a:lnTo>
                    <a:cubicBezTo>
                      <a:pt x="4438" y="198"/>
                      <a:pt x="4437" y="198"/>
                      <a:pt x="4436" y="197"/>
                    </a:cubicBezTo>
                    <a:lnTo>
                      <a:pt x="4405" y="191"/>
                    </a:lnTo>
                    <a:cubicBezTo>
                      <a:pt x="4403" y="191"/>
                      <a:pt x="4402" y="190"/>
                      <a:pt x="4401" y="189"/>
                    </a:cubicBezTo>
                    <a:lnTo>
                      <a:pt x="4380" y="168"/>
                    </a:lnTo>
                    <a:cubicBezTo>
                      <a:pt x="4379" y="167"/>
                      <a:pt x="4378" y="166"/>
                      <a:pt x="4378" y="164"/>
                    </a:cubicBezTo>
                    <a:lnTo>
                      <a:pt x="4370" y="128"/>
                    </a:lnTo>
                    <a:cubicBezTo>
                      <a:pt x="4369" y="127"/>
                      <a:pt x="4369" y="126"/>
                      <a:pt x="4370" y="125"/>
                    </a:cubicBezTo>
                    <a:lnTo>
                      <a:pt x="4375" y="96"/>
                    </a:lnTo>
                    <a:cubicBezTo>
                      <a:pt x="4375" y="95"/>
                      <a:pt x="4375" y="94"/>
                      <a:pt x="4376" y="93"/>
                    </a:cubicBezTo>
                    <a:lnTo>
                      <a:pt x="4389" y="73"/>
                    </a:lnTo>
                    <a:cubicBezTo>
                      <a:pt x="4389" y="72"/>
                      <a:pt x="4390" y="71"/>
                      <a:pt x="4391" y="71"/>
                    </a:cubicBezTo>
                    <a:lnTo>
                      <a:pt x="4410" y="59"/>
                    </a:lnTo>
                    <a:cubicBezTo>
                      <a:pt x="4411" y="58"/>
                      <a:pt x="4412" y="58"/>
                      <a:pt x="4413" y="58"/>
                    </a:cubicBezTo>
                    <a:lnTo>
                      <a:pt x="4438" y="54"/>
                    </a:lnTo>
                    <a:close/>
                    <a:moveTo>
                      <a:pt x="4416" y="73"/>
                    </a:moveTo>
                    <a:lnTo>
                      <a:pt x="4419" y="72"/>
                    </a:lnTo>
                    <a:lnTo>
                      <a:pt x="4400" y="84"/>
                    </a:lnTo>
                    <a:lnTo>
                      <a:pt x="4402" y="82"/>
                    </a:lnTo>
                    <a:lnTo>
                      <a:pt x="4389" y="102"/>
                    </a:lnTo>
                    <a:lnTo>
                      <a:pt x="4390" y="99"/>
                    </a:lnTo>
                    <a:lnTo>
                      <a:pt x="4385" y="128"/>
                    </a:lnTo>
                    <a:lnTo>
                      <a:pt x="4385" y="125"/>
                    </a:lnTo>
                    <a:lnTo>
                      <a:pt x="4393" y="161"/>
                    </a:lnTo>
                    <a:lnTo>
                      <a:pt x="4391" y="157"/>
                    </a:lnTo>
                    <a:lnTo>
                      <a:pt x="4412" y="178"/>
                    </a:lnTo>
                    <a:lnTo>
                      <a:pt x="4408" y="176"/>
                    </a:lnTo>
                    <a:lnTo>
                      <a:pt x="4439" y="182"/>
                    </a:lnTo>
                    <a:lnTo>
                      <a:pt x="4436" y="182"/>
                    </a:lnTo>
                    <a:lnTo>
                      <a:pt x="4470" y="175"/>
                    </a:lnTo>
                    <a:lnTo>
                      <a:pt x="4466" y="177"/>
                    </a:lnTo>
                    <a:lnTo>
                      <a:pt x="4488" y="155"/>
                    </a:lnTo>
                    <a:lnTo>
                      <a:pt x="4486" y="159"/>
                    </a:lnTo>
                    <a:lnTo>
                      <a:pt x="4493" y="123"/>
                    </a:lnTo>
                    <a:lnTo>
                      <a:pt x="4493" y="126"/>
                    </a:lnTo>
                    <a:lnTo>
                      <a:pt x="4489" y="99"/>
                    </a:lnTo>
                    <a:lnTo>
                      <a:pt x="4489" y="101"/>
                    </a:lnTo>
                    <a:lnTo>
                      <a:pt x="4478" y="81"/>
                    </a:lnTo>
                    <a:lnTo>
                      <a:pt x="4481" y="84"/>
                    </a:lnTo>
                    <a:lnTo>
                      <a:pt x="4462" y="72"/>
                    </a:lnTo>
                    <a:lnTo>
                      <a:pt x="4465" y="73"/>
                    </a:lnTo>
                    <a:lnTo>
                      <a:pt x="4438" y="69"/>
                    </a:lnTo>
                    <a:lnTo>
                      <a:pt x="4441" y="69"/>
                    </a:lnTo>
                    <a:lnTo>
                      <a:pt x="4416" y="73"/>
                    </a:lnTo>
                    <a:close/>
                    <a:moveTo>
                      <a:pt x="4296" y="54"/>
                    </a:moveTo>
                    <a:cubicBezTo>
                      <a:pt x="4296" y="53"/>
                      <a:pt x="4297" y="53"/>
                      <a:pt x="4298" y="54"/>
                    </a:cubicBezTo>
                    <a:lnTo>
                      <a:pt x="4318" y="56"/>
                    </a:lnTo>
                    <a:lnTo>
                      <a:pt x="4338" y="60"/>
                    </a:lnTo>
                    <a:cubicBezTo>
                      <a:pt x="4342" y="60"/>
                      <a:pt x="4344" y="64"/>
                      <a:pt x="4344" y="67"/>
                    </a:cubicBezTo>
                    <a:lnTo>
                      <a:pt x="4344" y="97"/>
                    </a:lnTo>
                    <a:cubicBezTo>
                      <a:pt x="4344" y="102"/>
                      <a:pt x="4341" y="105"/>
                      <a:pt x="4336" y="105"/>
                    </a:cubicBezTo>
                    <a:lnTo>
                      <a:pt x="4311" y="105"/>
                    </a:lnTo>
                    <a:cubicBezTo>
                      <a:pt x="4308" y="105"/>
                      <a:pt x="4305" y="103"/>
                      <a:pt x="4304" y="100"/>
                    </a:cubicBezTo>
                    <a:lnTo>
                      <a:pt x="4298" y="83"/>
                    </a:lnTo>
                    <a:lnTo>
                      <a:pt x="4302" y="87"/>
                    </a:lnTo>
                    <a:lnTo>
                      <a:pt x="4291" y="81"/>
                    </a:lnTo>
                    <a:lnTo>
                      <a:pt x="4297" y="82"/>
                    </a:lnTo>
                    <a:lnTo>
                      <a:pt x="4289" y="85"/>
                    </a:lnTo>
                    <a:lnTo>
                      <a:pt x="4292" y="83"/>
                    </a:lnTo>
                    <a:lnTo>
                      <a:pt x="4284" y="91"/>
                    </a:lnTo>
                    <a:lnTo>
                      <a:pt x="4286" y="88"/>
                    </a:lnTo>
                    <a:lnTo>
                      <a:pt x="4281" y="103"/>
                    </a:lnTo>
                    <a:lnTo>
                      <a:pt x="4281" y="101"/>
                    </a:lnTo>
                    <a:lnTo>
                      <a:pt x="4279" y="125"/>
                    </a:lnTo>
                    <a:lnTo>
                      <a:pt x="4279" y="124"/>
                    </a:lnTo>
                    <a:lnTo>
                      <a:pt x="4282" y="149"/>
                    </a:lnTo>
                    <a:lnTo>
                      <a:pt x="4281" y="145"/>
                    </a:lnTo>
                    <a:lnTo>
                      <a:pt x="4290" y="160"/>
                    </a:lnTo>
                    <a:lnTo>
                      <a:pt x="4286" y="157"/>
                    </a:lnTo>
                    <a:lnTo>
                      <a:pt x="4302" y="163"/>
                    </a:lnTo>
                    <a:lnTo>
                      <a:pt x="4298" y="163"/>
                    </a:lnTo>
                    <a:lnTo>
                      <a:pt x="4312" y="160"/>
                    </a:lnTo>
                    <a:lnTo>
                      <a:pt x="4308" y="161"/>
                    </a:lnTo>
                    <a:lnTo>
                      <a:pt x="4323" y="149"/>
                    </a:lnTo>
                    <a:cubicBezTo>
                      <a:pt x="4327" y="146"/>
                      <a:pt x="4332" y="147"/>
                      <a:pt x="4335" y="150"/>
                    </a:cubicBezTo>
                    <a:lnTo>
                      <a:pt x="4345" y="162"/>
                    </a:lnTo>
                    <a:cubicBezTo>
                      <a:pt x="4346" y="164"/>
                      <a:pt x="4347" y="166"/>
                      <a:pt x="4346" y="169"/>
                    </a:cubicBezTo>
                    <a:cubicBezTo>
                      <a:pt x="4346" y="171"/>
                      <a:pt x="4345" y="173"/>
                      <a:pt x="4343" y="174"/>
                    </a:cubicBezTo>
                    <a:lnTo>
                      <a:pt x="4319" y="191"/>
                    </a:lnTo>
                    <a:cubicBezTo>
                      <a:pt x="4318" y="192"/>
                      <a:pt x="4317" y="192"/>
                      <a:pt x="4316" y="192"/>
                    </a:cubicBezTo>
                    <a:lnTo>
                      <a:pt x="4291" y="197"/>
                    </a:lnTo>
                    <a:cubicBezTo>
                      <a:pt x="4290" y="198"/>
                      <a:pt x="4289" y="198"/>
                      <a:pt x="4288" y="197"/>
                    </a:cubicBezTo>
                    <a:lnTo>
                      <a:pt x="4264" y="193"/>
                    </a:lnTo>
                    <a:cubicBezTo>
                      <a:pt x="4263" y="193"/>
                      <a:pt x="4262" y="193"/>
                      <a:pt x="4261" y="192"/>
                    </a:cubicBezTo>
                    <a:lnTo>
                      <a:pt x="4244" y="180"/>
                    </a:lnTo>
                    <a:cubicBezTo>
                      <a:pt x="4243" y="179"/>
                      <a:pt x="4242" y="178"/>
                      <a:pt x="4242" y="177"/>
                    </a:cubicBezTo>
                    <a:lnTo>
                      <a:pt x="4231" y="158"/>
                    </a:lnTo>
                    <a:cubicBezTo>
                      <a:pt x="4230" y="158"/>
                      <a:pt x="4230" y="157"/>
                      <a:pt x="4230" y="156"/>
                    </a:cubicBezTo>
                    <a:lnTo>
                      <a:pt x="4226" y="129"/>
                    </a:lnTo>
                    <a:cubicBezTo>
                      <a:pt x="4225" y="128"/>
                      <a:pt x="4225" y="127"/>
                      <a:pt x="4226" y="126"/>
                    </a:cubicBezTo>
                    <a:lnTo>
                      <a:pt x="4234" y="91"/>
                    </a:lnTo>
                    <a:cubicBezTo>
                      <a:pt x="4234" y="89"/>
                      <a:pt x="4235" y="88"/>
                      <a:pt x="4236" y="87"/>
                    </a:cubicBezTo>
                    <a:lnTo>
                      <a:pt x="4259" y="64"/>
                    </a:lnTo>
                    <a:cubicBezTo>
                      <a:pt x="4260" y="63"/>
                      <a:pt x="4261" y="62"/>
                      <a:pt x="4263" y="62"/>
                    </a:cubicBezTo>
                    <a:lnTo>
                      <a:pt x="4296" y="54"/>
                    </a:lnTo>
                    <a:close/>
                    <a:moveTo>
                      <a:pt x="4266" y="77"/>
                    </a:moveTo>
                    <a:lnTo>
                      <a:pt x="4270" y="75"/>
                    </a:lnTo>
                    <a:lnTo>
                      <a:pt x="4247" y="98"/>
                    </a:lnTo>
                    <a:lnTo>
                      <a:pt x="4249" y="94"/>
                    </a:lnTo>
                    <a:lnTo>
                      <a:pt x="4241" y="129"/>
                    </a:lnTo>
                    <a:lnTo>
                      <a:pt x="4241" y="126"/>
                    </a:lnTo>
                    <a:lnTo>
                      <a:pt x="4245" y="153"/>
                    </a:lnTo>
                    <a:lnTo>
                      <a:pt x="4244" y="150"/>
                    </a:lnTo>
                    <a:lnTo>
                      <a:pt x="4255" y="169"/>
                    </a:lnTo>
                    <a:lnTo>
                      <a:pt x="4253" y="167"/>
                    </a:lnTo>
                    <a:lnTo>
                      <a:pt x="4270" y="179"/>
                    </a:lnTo>
                    <a:lnTo>
                      <a:pt x="4267" y="178"/>
                    </a:lnTo>
                    <a:lnTo>
                      <a:pt x="4291" y="182"/>
                    </a:lnTo>
                    <a:lnTo>
                      <a:pt x="4288" y="182"/>
                    </a:lnTo>
                    <a:lnTo>
                      <a:pt x="4313" y="177"/>
                    </a:lnTo>
                    <a:lnTo>
                      <a:pt x="4310" y="178"/>
                    </a:lnTo>
                    <a:lnTo>
                      <a:pt x="4334" y="161"/>
                    </a:lnTo>
                    <a:lnTo>
                      <a:pt x="4332" y="173"/>
                    </a:lnTo>
                    <a:lnTo>
                      <a:pt x="4322" y="161"/>
                    </a:lnTo>
                    <a:lnTo>
                      <a:pt x="4333" y="162"/>
                    </a:lnTo>
                    <a:lnTo>
                      <a:pt x="4318" y="174"/>
                    </a:lnTo>
                    <a:cubicBezTo>
                      <a:pt x="4318" y="174"/>
                      <a:pt x="4316" y="175"/>
                      <a:pt x="4315" y="175"/>
                    </a:cubicBezTo>
                    <a:lnTo>
                      <a:pt x="4301" y="178"/>
                    </a:lnTo>
                    <a:cubicBezTo>
                      <a:pt x="4300" y="179"/>
                      <a:pt x="4298" y="179"/>
                      <a:pt x="4297" y="178"/>
                    </a:cubicBezTo>
                    <a:lnTo>
                      <a:pt x="4281" y="172"/>
                    </a:lnTo>
                    <a:cubicBezTo>
                      <a:pt x="4279" y="171"/>
                      <a:pt x="4278" y="170"/>
                      <a:pt x="4277" y="169"/>
                    </a:cubicBezTo>
                    <a:lnTo>
                      <a:pt x="4268" y="154"/>
                    </a:lnTo>
                    <a:cubicBezTo>
                      <a:pt x="4267" y="153"/>
                      <a:pt x="4267" y="152"/>
                      <a:pt x="4267" y="150"/>
                    </a:cubicBezTo>
                    <a:lnTo>
                      <a:pt x="4264" y="125"/>
                    </a:lnTo>
                    <a:cubicBezTo>
                      <a:pt x="4263" y="125"/>
                      <a:pt x="4263" y="124"/>
                      <a:pt x="4263" y="124"/>
                    </a:cubicBezTo>
                    <a:lnTo>
                      <a:pt x="4265" y="100"/>
                    </a:lnTo>
                    <a:cubicBezTo>
                      <a:pt x="4266" y="99"/>
                      <a:pt x="4266" y="99"/>
                      <a:pt x="4266" y="98"/>
                    </a:cubicBezTo>
                    <a:lnTo>
                      <a:pt x="4271" y="83"/>
                    </a:lnTo>
                    <a:cubicBezTo>
                      <a:pt x="4271" y="82"/>
                      <a:pt x="4272" y="81"/>
                      <a:pt x="4273" y="80"/>
                    </a:cubicBezTo>
                    <a:lnTo>
                      <a:pt x="4281" y="72"/>
                    </a:lnTo>
                    <a:cubicBezTo>
                      <a:pt x="4282" y="71"/>
                      <a:pt x="4283" y="70"/>
                      <a:pt x="4284" y="70"/>
                    </a:cubicBezTo>
                    <a:lnTo>
                      <a:pt x="4292" y="67"/>
                    </a:lnTo>
                    <a:cubicBezTo>
                      <a:pt x="4294" y="66"/>
                      <a:pt x="4296" y="66"/>
                      <a:pt x="4298" y="67"/>
                    </a:cubicBezTo>
                    <a:lnTo>
                      <a:pt x="4309" y="73"/>
                    </a:lnTo>
                    <a:cubicBezTo>
                      <a:pt x="4311" y="74"/>
                      <a:pt x="4312" y="76"/>
                      <a:pt x="4313" y="78"/>
                    </a:cubicBezTo>
                    <a:lnTo>
                      <a:pt x="4319" y="95"/>
                    </a:lnTo>
                    <a:lnTo>
                      <a:pt x="4311" y="89"/>
                    </a:lnTo>
                    <a:lnTo>
                      <a:pt x="4336" y="89"/>
                    </a:lnTo>
                    <a:lnTo>
                      <a:pt x="4328" y="97"/>
                    </a:lnTo>
                    <a:lnTo>
                      <a:pt x="4328" y="67"/>
                    </a:lnTo>
                    <a:lnTo>
                      <a:pt x="4335" y="75"/>
                    </a:lnTo>
                    <a:lnTo>
                      <a:pt x="4317" y="71"/>
                    </a:lnTo>
                    <a:lnTo>
                      <a:pt x="4297" y="69"/>
                    </a:lnTo>
                    <a:lnTo>
                      <a:pt x="4299" y="69"/>
                    </a:lnTo>
                    <a:lnTo>
                      <a:pt x="4266" y="77"/>
                    </a:lnTo>
                    <a:close/>
                    <a:moveTo>
                      <a:pt x="4102" y="54"/>
                    </a:moveTo>
                    <a:cubicBezTo>
                      <a:pt x="4103" y="53"/>
                      <a:pt x="4104" y="53"/>
                      <a:pt x="4105" y="54"/>
                    </a:cubicBezTo>
                    <a:lnTo>
                      <a:pt x="4124" y="57"/>
                    </a:lnTo>
                    <a:cubicBezTo>
                      <a:pt x="4124" y="57"/>
                      <a:pt x="4125" y="57"/>
                      <a:pt x="4126" y="57"/>
                    </a:cubicBezTo>
                    <a:lnTo>
                      <a:pt x="4141" y="64"/>
                    </a:lnTo>
                    <a:cubicBezTo>
                      <a:pt x="4142" y="65"/>
                      <a:pt x="4143" y="65"/>
                      <a:pt x="4144" y="66"/>
                    </a:cubicBezTo>
                    <a:lnTo>
                      <a:pt x="4154" y="78"/>
                    </a:lnTo>
                    <a:cubicBezTo>
                      <a:pt x="4154" y="79"/>
                      <a:pt x="4155" y="80"/>
                      <a:pt x="4155" y="81"/>
                    </a:cubicBezTo>
                    <a:lnTo>
                      <a:pt x="4162" y="99"/>
                    </a:lnTo>
                    <a:cubicBezTo>
                      <a:pt x="4162" y="99"/>
                      <a:pt x="4162" y="100"/>
                      <a:pt x="4162" y="101"/>
                    </a:cubicBezTo>
                    <a:lnTo>
                      <a:pt x="4165" y="126"/>
                    </a:lnTo>
                    <a:cubicBezTo>
                      <a:pt x="4166" y="128"/>
                      <a:pt x="4165" y="130"/>
                      <a:pt x="4163" y="132"/>
                    </a:cubicBezTo>
                    <a:cubicBezTo>
                      <a:pt x="4162" y="133"/>
                      <a:pt x="4160" y="134"/>
                      <a:pt x="4157" y="134"/>
                    </a:cubicBezTo>
                    <a:lnTo>
                      <a:pt x="4078" y="134"/>
                    </a:lnTo>
                    <a:lnTo>
                      <a:pt x="4086" y="125"/>
                    </a:lnTo>
                    <a:lnTo>
                      <a:pt x="4094" y="158"/>
                    </a:lnTo>
                    <a:lnTo>
                      <a:pt x="4090" y="152"/>
                    </a:lnTo>
                    <a:lnTo>
                      <a:pt x="4114" y="163"/>
                    </a:lnTo>
                    <a:lnTo>
                      <a:pt x="4109" y="163"/>
                    </a:lnTo>
                    <a:lnTo>
                      <a:pt x="4126" y="159"/>
                    </a:lnTo>
                    <a:lnTo>
                      <a:pt x="4123" y="160"/>
                    </a:lnTo>
                    <a:lnTo>
                      <a:pt x="4140" y="148"/>
                    </a:lnTo>
                    <a:cubicBezTo>
                      <a:pt x="4143" y="146"/>
                      <a:pt x="4148" y="146"/>
                      <a:pt x="4150" y="149"/>
                    </a:cubicBezTo>
                    <a:lnTo>
                      <a:pt x="4160" y="160"/>
                    </a:lnTo>
                    <a:cubicBezTo>
                      <a:pt x="4162" y="162"/>
                      <a:pt x="4163" y="164"/>
                      <a:pt x="4162" y="166"/>
                    </a:cubicBezTo>
                    <a:cubicBezTo>
                      <a:pt x="4162" y="168"/>
                      <a:pt x="4161" y="170"/>
                      <a:pt x="4159" y="172"/>
                    </a:cubicBezTo>
                    <a:lnTo>
                      <a:pt x="4134" y="191"/>
                    </a:lnTo>
                    <a:cubicBezTo>
                      <a:pt x="4133" y="192"/>
                      <a:pt x="4132" y="192"/>
                      <a:pt x="4131" y="192"/>
                    </a:cubicBezTo>
                    <a:lnTo>
                      <a:pt x="4102" y="197"/>
                    </a:lnTo>
                    <a:cubicBezTo>
                      <a:pt x="4101" y="198"/>
                      <a:pt x="4100" y="198"/>
                      <a:pt x="4099" y="197"/>
                    </a:cubicBezTo>
                    <a:lnTo>
                      <a:pt x="4073" y="193"/>
                    </a:lnTo>
                    <a:cubicBezTo>
                      <a:pt x="4072" y="193"/>
                      <a:pt x="4071" y="193"/>
                      <a:pt x="4070" y="192"/>
                    </a:cubicBezTo>
                    <a:lnTo>
                      <a:pt x="4052" y="180"/>
                    </a:lnTo>
                    <a:cubicBezTo>
                      <a:pt x="4051" y="179"/>
                      <a:pt x="4050" y="179"/>
                      <a:pt x="4050" y="177"/>
                    </a:cubicBezTo>
                    <a:lnTo>
                      <a:pt x="4039" y="158"/>
                    </a:lnTo>
                    <a:cubicBezTo>
                      <a:pt x="4038" y="158"/>
                      <a:pt x="4038" y="157"/>
                      <a:pt x="4038" y="156"/>
                    </a:cubicBezTo>
                    <a:lnTo>
                      <a:pt x="4034" y="128"/>
                    </a:lnTo>
                    <a:cubicBezTo>
                      <a:pt x="4033" y="127"/>
                      <a:pt x="4033" y="126"/>
                      <a:pt x="4034" y="125"/>
                    </a:cubicBezTo>
                    <a:lnTo>
                      <a:pt x="4042" y="90"/>
                    </a:lnTo>
                    <a:cubicBezTo>
                      <a:pt x="4042" y="88"/>
                      <a:pt x="4043" y="87"/>
                      <a:pt x="4044" y="86"/>
                    </a:cubicBezTo>
                    <a:lnTo>
                      <a:pt x="4065" y="64"/>
                    </a:lnTo>
                    <a:cubicBezTo>
                      <a:pt x="4066" y="63"/>
                      <a:pt x="4067" y="62"/>
                      <a:pt x="4069" y="62"/>
                    </a:cubicBezTo>
                    <a:lnTo>
                      <a:pt x="4102" y="54"/>
                    </a:lnTo>
                    <a:close/>
                    <a:moveTo>
                      <a:pt x="4072" y="77"/>
                    </a:moveTo>
                    <a:lnTo>
                      <a:pt x="4076" y="75"/>
                    </a:lnTo>
                    <a:lnTo>
                      <a:pt x="4055" y="97"/>
                    </a:lnTo>
                    <a:lnTo>
                      <a:pt x="4057" y="93"/>
                    </a:lnTo>
                    <a:lnTo>
                      <a:pt x="4049" y="128"/>
                    </a:lnTo>
                    <a:lnTo>
                      <a:pt x="4049" y="125"/>
                    </a:lnTo>
                    <a:lnTo>
                      <a:pt x="4053" y="153"/>
                    </a:lnTo>
                    <a:lnTo>
                      <a:pt x="4052" y="150"/>
                    </a:lnTo>
                    <a:lnTo>
                      <a:pt x="4063" y="169"/>
                    </a:lnTo>
                    <a:lnTo>
                      <a:pt x="4061" y="167"/>
                    </a:lnTo>
                    <a:lnTo>
                      <a:pt x="4079" y="179"/>
                    </a:lnTo>
                    <a:lnTo>
                      <a:pt x="4076" y="178"/>
                    </a:lnTo>
                    <a:lnTo>
                      <a:pt x="4102" y="182"/>
                    </a:lnTo>
                    <a:lnTo>
                      <a:pt x="4099" y="182"/>
                    </a:lnTo>
                    <a:lnTo>
                      <a:pt x="4128" y="177"/>
                    </a:lnTo>
                    <a:lnTo>
                      <a:pt x="4125" y="178"/>
                    </a:lnTo>
                    <a:lnTo>
                      <a:pt x="4150" y="159"/>
                    </a:lnTo>
                    <a:lnTo>
                      <a:pt x="4149" y="171"/>
                    </a:lnTo>
                    <a:lnTo>
                      <a:pt x="4139" y="160"/>
                    </a:lnTo>
                    <a:lnTo>
                      <a:pt x="4149" y="161"/>
                    </a:lnTo>
                    <a:lnTo>
                      <a:pt x="4132" y="173"/>
                    </a:lnTo>
                    <a:cubicBezTo>
                      <a:pt x="4131" y="174"/>
                      <a:pt x="4130" y="174"/>
                      <a:pt x="4129" y="174"/>
                    </a:cubicBezTo>
                    <a:lnTo>
                      <a:pt x="4112" y="178"/>
                    </a:lnTo>
                    <a:cubicBezTo>
                      <a:pt x="4111" y="179"/>
                      <a:pt x="4109" y="178"/>
                      <a:pt x="4107" y="178"/>
                    </a:cubicBezTo>
                    <a:lnTo>
                      <a:pt x="4083" y="167"/>
                    </a:lnTo>
                    <a:cubicBezTo>
                      <a:pt x="4081" y="166"/>
                      <a:pt x="4079" y="164"/>
                      <a:pt x="4079" y="161"/>
                    </a:cubicBezTo>
                    <a:lnTo>
                      <a:pt x="4071" y="128"/>
                    </a:lnTo>
                    <a:cubicBezTo>
                      <a:pt x="4070" y="126"/>
                      <a:pt x="4071" y="123"/>
                      <a:pt x="4072" y="122"/>
                    </a:cubicBezTo>
                    <a:cubicBezTo>
                      <a:pt x="4074" y="120"/>
                      <a:pt x="4076" y="118"/>
                      <a:pt x="4078" y="118"/>
                    </a:cubicBezTo>
                    <a:lnTo>
                      <a:pt x="4157" y="118"/>
                    </a:lnTo>
                    <a:lnTo>
                      <a:pt x="4150" y="127"/>
                    </a:lnTo>
                    <a:lnTo>
                      <a:pt x="4147" y="102"/>
                    </a:lnTo>
                    <a:lnTo>
                      <a:pt x="4147" y="104"/>
                    </a:lnTo>
                    <a:lnTo>
                      <a:pt x="4140" y="86"/>
                    </a:lnTo>
                    <a:lnTo>
                      <a:pt x="4141" y="89"/>
                    </a:lnTo>
                    <a:lnTo>
                      <a:pt x="4131" y="77"/>
                    </a:lnTo>
                    <a:lnTo>
                      <a:pt x="4134" y="79"/>
                    </a:lnTo>
                    <a:lnTo>
                      <a:pt x="4119" y="72"/>
                    </a:lnTo>
                    <a:lnTo>
                      <a:pt x="4121" y="72"/>
                    </a:lnTo>
                    <a:lnTo>
                      <a:pt x="4102" y="69"/>
                    </a:lnTo>
                    <a:lnTo>
                      <a:pt x="4105" y="69"/>
                    </a:lnTo>
                    <a:lnTo>
                      <a:pt x="4072" y="77"/>
                    </a:lnTo>
                    <a:close/>
                    <a:moveTo>
                      <a:pt x="3864" y="53"/>
                    </a:moveTo>
                    <a:cubicBezTo>
                      <a:pt x="3864" y="53"/>
                      <a:pt x="3865" y="53"/>
                      <a:pt x="3866" y="54"/>
                    </a:cubicBezTo>
                    <a:lnTo>
                      <a:pt x="3890" y="58"/>
                    </a:lnTo>
                    <a:cubicBezTo>
                      <a:pt x="3891" y="58"/>
                      <a:pt x="3893" y="59"/>
                      <a:pt x="3894" y="60"/>
                    </a:cubicBezTo>
                    <a:lnTo>
                      <a:pt x="3908" y="73"/>
                    </a:lnTo>
                    <a:cubicBezTo>
                      <a:pt x="3909" y="74"/>
                      <a:pt x="3910" y="75"/>
                      <a:pt x="3910" y="77"/>
                    </a:cubicBezTo>
                    <a:lnTo>
                      <a:pt x="3914" y="102"/>
                    </a:lnTo>
                    <a:cubicBezTo>
                      <a:pt x="3914" y="103"/>
                      <a:pt x="3914" y="103"/>
                      <a:pt x="3914" y="103"/>
                    </a:cubicBezTo>
                    <a:lnTo>
                      <a:pt x="3914" y="152"/>
                    </a:lnTo>
                    <a:lnTo>
                      <a:pt x="3915" y="165"/>
                    </a:lnTo>
                    <a:lnTo>
                      <a:pt x="3916" y="170"/>
                    </a:lnTo>
                    <a:lnTo>
                      <a:pt x="3916" y="168"/>
                    </a:lnTo>
                    <a:lnTo>
                      <a:pt x="3918" y="172"/>
                    </a:lnTo>
                    <a:lnTo>
                      <a:pt x="3915" y="169"/>
                    </a:lnTo>
                    <a:lnTo>
                      <a:pt x="3918" y="171"/>
                    </a:lnTo>
                    <a:lnTo>
                      <a:pt x="3916" y="170"/>
                    </a:lnTo>
                    <a:lnTo>
                      <a:pt x="3923" y="172"/>
                    </a:lnTo>
                    <a:cubicBezTo>
                      <a:pt x="3926" y="173"/>
                      <a:pt x="3928" y="176"/>
                      <a:pt x="3928" y="179"/>
                    </a:cubicBezTo>
                    <a:lnTo>
                      <a:pt x="3928" y="187"/>
                    </a:lnTo>
                    <a:cubicBezTo>
                      <a:pt x="3928" y="192"/>
                      <a:pt x="3925" y="195"/>
                      <a:pt x="3920" y="195"/>
                    </a:cubicBezTo>
                    <a:lnTo>
                      <a:pt x="3873" y="195"/>
                    </a:lnTo>
                    <a:cubicBezTo>
                      <a:pt x="3871" y="195"/>
                      <a:pt x="3869" y="194"/>
                      <a:pt x="3867" y="193"/>
                    </a:cubicBezTo>
                    <a:cubicBezTo>
                      <a:pt x="3866" y="191"/>
                      <a:pt x="3865" y="189"/>
                      <a:pt x="3866" y="186"/>
                    </a:cubicBezTo>
                    <a:lnTo>
                      <a:pt x="3868" y="170"/>
                    </a:lnTo>
                    <a:lnTo>
                      <a:pt x="3872" y="179"/>
                    </a:lnTo>
                    <a:lnTo>
                      <a:pt x="3870" y="178"/>
                    </a:lnTo>
                    <a:lnTo>
                      <a:pt x="3878" y="177"/>
                    </a:lnTo>
                    <a:lnTo>
                      <a:pt x="3858" y="192"/>
                    </a:lnTo>
                    <a:cubicBezTo>
                      <a:pt x="3857" y="193"/>
                      <a:pt x="3856" y="193"/>
                      <a:pt x="3855" y="193"/>
                    </a:cubicBezTo>
                    <a:lnTo>
                      <a:pt x="3834" y="197"/>
                    </a:lnTo>
                    <a:cubicBezTo>
                      <a:pt x="3833" y="198"/>
                      <a:pt x="3832" y="198"/>
                      <a:pt x="3831" y="197"/>
                    </a:cubicBezTo>
                    <a:lnTo>
                      <a:pt x="3812" y="193"/>
                    </a:lnTo>
                    <a:cubicBezTo>
                      <a:pt x="3810" y="193"/>
                      <a:pt x="3809" y="192"/>
                      <a:pt x="3808" y="191"/>
                    </a:cubicBezTo>
                    <a:lnTo>
                      <a:pt x="3796" y="180"/>
                    </a:lnTo>
                    <a:cubicBezTo>
                      <a:pt x="3795" y="179"/>
                      <a:pt x="3794" y="178"/>
                      <a:pt x="3794" y="176"/>
                    </a:cubicBezTo>
                    <a:lnTo>
                      <a:pt x="3790" y="160"/>
                    </a:lnTo>
                    <a:cubicBezTo>
                      <a:pt x="3789" y="159"/>
                      <a:pt x="3789" y="157"/>
                      <a:pt x="3790" y="156"/>
                    </a:cubicBezTo>
                    <a:lnTo>
                      <a:pt x="3795" y="140"/>
                    </a:lnTo>
                    <a:cubicBezTo>
                      <a:pt x="3795" y="139"/>
                      <a:pt x="3796" y="138"/>
                      <a:pt x="3797" y="137"/>
                    </a:cubicBezTo>
                    <a:lnTo>
                      <a:pt x="3810" y="124"/>
                    </a:lnTo>
                    <a:cubicBezTo>
                      <a:pt x="3811" y="123"/>
                      <a:pt x="3812" y="122"/>
                      <a:pt x="3813" y="122"/>
                    </a:cubicBezTo>
                    <a:lnTo>
                      <a:pt x="3836" y="114"/>
                    </a:lnTo>
                    <a:cubicBezTo>
                      <a:pt x="3836" y="114"/>
                      <a:pt x="3837" y="114"/>
                      <a:pt x="3837" y="114"/>
                    </a:cubicBezTo>
                    <a:lnTo>
                      <a:pt x="3869" y="109"/>
                    </a:lnTo>
                    <a:lnTo>
                      <a:pt x="3862" y="116"/>
                    </a:lnTo>
                    <a:lnTo>
                      <a:pt x="3862" y="104"/>
                    </a:lnTo>
                    <a:lnTo>
                      <a:pt x="3861" y="87"/>
                    </a:lnTo>
                    <a:lnTo>
                      <a:pt x="3862" y="91"/>
                    </a:lnTo>
                    <a:lnTo>
                      <a:pt x="3855" y="82"/>
                    </a:lnTo>
                    <a:lnTo>
                      <a:pt x="3860" y="85"/>
                    </a:lnTo>
                    <a:lnTo>
                      <a:pt x="3850" y="83"/>
                    </a:lnTo>
                    <a:lnTo>
                      <a:pt x="3853" y="83"/>
                    </a:lnTo>
                    <a:lnTo>
                      <a:pt x="3843" y="85"/>
                    </a:lnTo>
                    <a:lnTo>
                      <a:pt x="3847" y="83"/>
                    </a:lnTo>
                    <a:lnTo>
                      <a:pt x="3840" y="90"/>
                    </a:lnTo>
                    <a:lnTo>
                      <a:pt x="3842" y="87"/>
                    </a:lnTo>
                    <a:lnTo>
                      <a:pt x="3837" y="103"/>
                    </a:lnTo>
                    <a:cubicBezTo>
                      <a:pt x="3836" y="106"/>
                      <a:pt x="3833" y="108"/>
                      <a:pt x="3829" y="108"/>
                    </a:cubicBezTo>
                    <a:lnTo>
                      <a:pt x="3805" y="108"/>
                    </a:lnTo>
                    <a:cubicBezTo>
                      <a:pt x="3801" y="108"/>
                      <a:pt x="3797" y="105"/>
                      <a:pt x="3797" y="100"/>
                    </a:cubicBezTo>
                    <a:lnTo>
                      <a:pt x="3797" y="77"/>
                    </a:lnTo>
                    <a:cubicBezTo>
                      <a:pt x="3797" y="74"/>
                      <a:pt x="3799" y="71"/>
                      <a:pt x="3802" y="70"/>
                    </a:cubicBezTo>
                    <a:lnTo>
                      <a:pt x="3821" y="62"/>
                    </a:lnTo>
                    <a:lnTo>
                      <a:pt x="3837" y="58"/>
                    </a:lnTo>
                    <a:lnTo>
                      <a:pt x="3851" y="55"/>
                    </a:lnTo>
                    <a:cubicBezTo>
                      <a:pt x="3851" y="55"/>
                      <a:pt x="3851" y="55"/>
                      <a:pt x="3852" y="54"/>
                    </a:cubicBezTo>
                    <a:lnTo>
                      <a:pt x="3864" y="53"/>
                    </a:lnTo>
                    <a:close/>
                    <a:moveTo>
                      <a:pt x="3853" y="70"/>
                    </a:moveTo>
                    <a:lnTo>
                      <a:pt x="3854" y="70"/>
                    </a:lnTo>
                    <a:lnTo>
                      <a:pt x="3842" y="73"/>
                    </a:lnTo>
                    <a:lnTo>
                      <a:pt x="3828" y="77"/>
                    </a:lnTo>
                    <a:lnTo>
                      <a:pt x="3809" y="85"/>
                    </a:lnTo>
                    <a:lnTo>
                      <a:pt x="3813" y="77"/>
                    </a:lnTo>
                    <a:lnTo>
                      <a:pt x="3813" y="100"/>
                    </a:lnTo>
                    <a:lnTo>
                      <a:pt x="3805" y="92"/>
                    </a:lnTo>
                    <a:lnTo>
                      <a:pt x="3829" y="92"/>
                    </a:lnTo>
                    <a:lnTo>
                      <a:pt x="3822" y="98"/>
                    </a:lnTo>
                    <a:lnTo>
                      <a:pt x="3827" y="82"/>
                    </a:lnTo>
                    <a:cubicBezTo>
                      <a:pt x="3827" y="81"/>
                      <a:pt x="3828" y="80"/>
                      <a:pt x="3829" y="79"/>
                    </a:cubicBezTo>
                    <a:lnTo>
                      <a:pt x="3836" y="72"/>
                    </a:lnTo>
                    <a:cubicBezTo>
                      <a:pt x="3837" y="71"/>
                      <a:pt x="3838" y="70"/>
                      <a:pt x="3840" y="70"/>
                    </a:cubicBezTo>
                    <a:lnTo>
                      <a:pt x="3850" y="68"/>
                    </a:lnTo>
                    <a:cubicBezTo>
                      <a:pt x="3851" y="67"/>
                      <a:pt x="3852" y="67"/>
                      <a:pt x="3853" y="68"/>
                    </a:cubicBezTo>
                    <a:lnTo>
                      <a:pt x="3863" y="70"/>
                    </a:lnTo>
                    <a:cubicBezTo>
                      <a:pt x="3865" y="70"/>
                      <a:pt x="3867" y="71"/>
                      <a:pt x="3868" y="73"/>
                    </a:cubicBezTo>
                    <a:lnTo>
                      <a:pt x="3875" y="82"/>
                    </a:lnTo>
                    <a:cubicBezTo>
                      <a:pt x="3876" y="83"/>
                      <a:pt x="3876" y="84"/>
                      <a:pt x="3876" y="86"/>
                    </a:cubicBezTo>
                    <a:lnTo>
                      <a:pt x="3878" y="104"/>
                    </a:lnTo>
                    <a:lnTo>
                      <a:pt x="3878" y="116"/>
                    </a:lnTo>
                    <a:cubicBezTo>
                      <a:pt x="3878" y="120"/>
                      <a:pt x="3876" y="124"/>
                      <a:pt x="3872" y="124"/>
                    </a:cubicBezTo>
                    <a:lnTo>
                      <a:pt x="3840" y="129"/>
                    </a:lnTo>
                    <a:lnTo>
                      <a:pt x="3841" y="129"/>
                    </a:lnTo>
                    <a:lnTo>
                      <a:pt x="3818" y="137"/>
                    </a:lnTo>
                    <a:lnTo>
                      <a:pt x="3821" y="135"/>
                    </a:lnTo>
                    <a:lnTo>
                      <a:pt x="3808" y="148"/>
                    </a:lnTo>
                    <a:lnTo>
                      <a:pt x="3810" y="145"/>
                    </a:lnTo>
                    <a:lnTo>
                      <a:pt x="3805" y="161"/>
                    </a:lnTo>
                    <a:lnTo>
                      <a:pt x="3805" y="157"/>
                    </a:lnTo>
                    <a:lnTo>
                      <a:pt x="3809" y="173"/>
                    </a:lnTo>
                    <a:lnTo>
                      <a:pt x="3807" y="169"/>
                    </a:lnTo>
                    <a:lnTo>
                      <a:pt x="3819" y="180"/>
                    </a:lnTo>
                    <a:lnTo>
                      <a:pt x="3815" y="178"/>
                    </a:lnTo>
                    <a:lnTo>
                      <a:pt x="3834" y="182"/>
                    </a:lnTo>
                    <a:lnTo>
                      <a:pt x="3831" y="182"/>
                    </a:lnTo>
                    <a:lnTo>
                      <a:pt x="3852" y="178"/>
                    </a:lnTo>
                    <a:lnTo>
                      <a:pt x="3849" y="179"/>
                    </a:lnTo>
                    <a:lnTo>
                      <a:pt x="3869" y="164"/>
                    </a:lnTo>
                    <a:cubicBezTo>
                      <a:pt x="3871" y="162"/>
                      <a:pt x="3874" y="162"/>
                      <a:pt x="3877" y="163"/>
                    </a:cubicBezTo>
                    <a:lnTo>
                      <a:pt x="3879" y="164"/>
                    </a:lnTo>
                    <a:cubicBezTo>
                      <a:pt x="3882" y="166"/>
                      <a:pt x="3884" y="169"/>
                      <a:pt x="3883" y="172"/>
                    </a:cubicBezTo>
                    <a:lnTo>
                      <a:pt x="3881" y="188"/>
                    </a:lnTo>
                    <a:lnTo>
                      <a:pt x="3873" y="179"/>
                    </a:lnTo>
                    <a:lnTo>
                      <a:pt x="3920" y="179"/>
                    </a:lnTo>
                    <a:lnTo>
                      <a:pt x="3912" y="187"/>
                    </a:lnTo>
                    <a:lnTo>
                      <a:pt x="3912" y="179"/>
                    </a:lnTo>
                    <a:lnTo>
                      <a:pt x="3918" y="187"/>
                    </a:lnTo>
                    <a:lnTo>
                      <a:pt x="3911" y="185"/>
                    </a:lnTo>
                    <a:cubicBezTo>
                      <a:pt x="3910" y="185"/>
                      <a:pt x="3910" y="185"/>
                      <a:pt x="3909" y="184"/>
                    </a:cubicBezTo>
                    <a:lnTo>
                      <a:pt x="3906" y="182"/>
                    </a:lnTo>
                    <a:cubicBezTo>
                      <a:pt x="3905" y="181"/>
                      <a:pt x="3904" y="180"/>
                      <a:pt x="3903" y="179"/>
                    </a:cubicBezTo>
                    <a:lnTo>
                      <a:pt x="3901" y="175"/>
                    </a:lnTo>
                    <a:cubicBezTo>
                      <a:pt x="3901" y="174"/>
                      <a:pt x="3901" y="174"/>
                      <a:pt x="3901" y="173"/>
                    </a:cubicBezTo>
                    <a:lnTo>
                      <a:pt x="3899" y="166"/>
                    </a:lnTo>
                    <a:lnTo>
                      <a:pt x="3898" y="152"/>
                    </a:lnTo>
                    <a:lnTo>
                      <a:pt x="3898" y="103"/>
                    </a:lnTo>
                    <a:lnTo>
                      <a:pt x="3899" y="105"/>
                    </a:lnTo>
                    <a:lnTo>
                      <a:pt x="3895" y="80"/>
                    </a:lnTo>
                    <a:lnTo>
                      <a:pt x="3897" y="84"/>
                    </a:lnTo>
                    <a:lnTo>
                      <a:pt x="3883" y="71"/>
                    </a:lnTo>
                    <a:lnTo>
                      <a:pt x="3887" y="73"/>
                    </a:lnTo>
                    <a:lnTo>
                      <a:pt x="3863" y="69"/>
                    </a:lnTo>
                    <a:lnTo>
                      <a:pt x="3865" y="69"/>
                    </a:lnTo>
                    <a:lnTo>
                      <a:pt x="3853" y="70"/>
                    </a:lnTo>
                    <a:close/>
                    <a:moveTo>
                      <a:pt x="3760" y="54"/>
                    </a:moveTo>
                    <a:cubicBezTo>
                      <a:pt x="3761" y="53"/>
                      <a:pt x="3762" y="53"/>
                      <a:pt x="3762" y="54"/>
                    </a:cubicBezTo>
                    <a:lnTo>
                      <a:pt x="3778" y="56"/>
                    </a:lnTo>
                    <a:cubicBezTo>
                      <a:pt x="3782" y="56"/>
                      <a:pt x="3785" y="59"/>
                      <a:pt x="3785" y="63"/>
                    </a:cubicBezTo>
                    <a:lnTo>
                      <a:pt x="3785" y="97"/>
                    </a:lnTo>
                    <a:cubicBezTo>
                      <a:pt x="3785" y="102"/>
                      <a:pt x="3782" y="105"/>
                      <a:pt x="3777" y="105"/>
                    </a:cubicBezTo>
                    <a:lnTo>
                      <a:pt x="3754" y="105"/>
                    </a:lnTo>
                    <a:cubicBezTo>
                      <a:pt x="3752" y="105"/>
                      <a:pt x="3749" y="104"/>
                      <a:pt x="3747" y="101"/>
                    </a:cubicBezTo>
                    <a:lnTo>
                      <a:pt x="3741" y="90"/>
                    </a:lnTo>
                    <a:lnTo>
                      <a:pt x="3745" y="94"/>
                    </a:lnTo>
                    <a:lnTo>
                      <a:pt x="3736" y="90"/>
                    </a:lnTo>
                    <a:lnTo>
                      <a:pt x="3742" y="90"/>
                    </a:lnTo>
                    <a:lnTo>
                      <a:pt x="3736" y="92"/>
                    </a:lnTo>
                    <a:lnTo>
                      <a:pt x="3739" y="91"/>
                    </a:lnTo>
                    <a:lnTo>
                      <a:pt x="3733" y="96"/>
                    </a:lnTo>
                    <a:lnTo>
                      <a:pt x="3734" y="94"/>
                    </a:lnTo>
                    <a:lnTo>
                      <a:pt x="3730" y="100"/>
                    </a:lnTo>
                    <a:lnTo>
                      <a:pt x="3731" y="98"/>
                    </a:lnTo>
                    <a:lnTo>
                      <a:pt x="3729" y="105"/>
                    </a:lnTo>
                    <a:lnTo>
                      <a:pt x="3729" y="102"/>
                    </a:lnTo>
                    <a:lnTo>
                      <a:pt x="3729" y="111"/>
                    </a:lnTo>
                    <a:lnTo>
                      <a:pt x="3729" y="151"/>
                    </a:lnTo>
                    <a:lnTo>
                      <a:pt x="3730" y="168"/>
                    </a:lnTo>
                    <a:lnTo>
                      <a:pt x="3730" y="165"/>
                    </a:lnTo>
                    <a:lnTo>
                      <a:pt x="3733" y="172"/>
                    </a:lnTo>
                    <a:lnTo>
                      <a:pt x="3729" y="168"/>
                    </a:lnTo>
                    <a:lnTo>
                      <a:pt x="3738" y="172"/>
                    </a:lnTo>
                    <a:cubicBezTo>
                      <a:pt x="3741" y="173"/>
                      <a:pt x="3742" y="176"/>
                      <a:pt x="3742" y="179"/>
                    </a:cubicBezTo>
                    <a:lnTo>
                      <a:pt x="3742" y="187"/>
                    </a:lnTo>
                    <a:cubicBezTo>
                      <a:pt x="3742" y="192"/>
                      <a:pt x="3739" y="195"/>
                      <a:pt x="3734" y="195"/>
                    </a:cubicBezTo>
                    <a:lnTo>
                      <a:pt x="3673" y="195"/>
                    </a:lnTo>
                    <a:cubicBezTo>
                      <a:pt x="3669" y="195"/>
                      <a:pt x="3665" y="192"/>
                      <a:pt x="3665" y="187"/>
                    </a:cubicBezTo>
                    <a:lnTo>
                      <a:pt x="3665" y="179"/>
                    </a:lnTo>
                    <a:cubicBezTo>
                      <a:pt x="3665" y="176"/>
                      <a:pt x="3667" y="174"/>
                      <a:pt x="3670" y="172"/>
                    </a:cubicBezTo>
                    <a:lnTo>
                      <a:pt x="3678" y="168"/>
                    </a:lnTo>
                    <a:lnTo>
                      <a:pt x="3674" y="172"/>
                    </a:lnTo>
                    <a:lnTo>
                      <a:pt x="3677" y="165"/>
                    </a:lnTo>
                    <a:lnTo>
                      <a:pt x="3676" y="168"/>
                    </a:lnTo>
                    <a:lnTo>
                      <a:pt x="3677" y="151"/>
                    </a:lnTo>
                    <a:lnTo>
                      <a:pt x="3677" y="100"/>
                    </a:lnTo>
                    <a:lnTo>
                      <a:pt x="3677" y="86"/>
                    </a:lnTo>
                    <a:lnTo>
                      <a:pt x="3678" y="89"/>
                    </a:lnTo>
                    <a:lnTo>
                      <a:pt x="3676" y="82"/>
                    </a:lnTo>
                    <a:lnTo>
                      <a:pt x="3678" y="85"/>
                    </a:lnTo>
                    <a:lnTo>
                      <a:pt x="3674" y="81"/>
                    </a:lnTo>
                    <a:lnTo>
                      <a:pt x="3677" y="83"/>
                    </a:lnTo>
                    <a:lnTo>
                      <a:pt x="3669" y="80"/>
                    </a:lnTo>
                    <a:cubicBezTo>
                      <a:pt x="3666" y="79"/>
                      <a:pt x="3663" y="76"/>
                      <a:pt x="3663" y="72"/>
                    </a:cubicBezTo>
                    <a:lnTo>
                      <a:pt x="3663" y="63"/>
                    </a:lnTo>
                    <a:cubicBezTo>
                      <a:pt x="3663" y="59"/>
                      <a:pt x="3667" y="56"/>
                      <a:pt x="3671" y="55"/>
                    </a:cubicBezTo>
                    <a:lnTo>
                      <a:pt x="3705" y="54"/>
                    </a:lnTo>
                    <a:lnTo>
                      <a:pt x="3721" y="54"/>
                    </a:lnTo>
                    <a:cubicBezTo>
                      <a:pt x="3724" y="54"/>
                      <a:pt x="3726" y="55"/>
                      <a:pt x="3727" y="57"/>
                    </a:cubicBezTo>
                    <a:cubicBezTo>
                      <a:pt x="3729" y="59"/>
                      <a:pt x="3730" y="61"/>
                      <a:pt x="3729" y="63"/>
                    </a:cubicBezTo>
                    <a:lnTo>
                      <a:pt x="3727" y="82"/>
                    </a:lnTo>
                    <a:lnTo>
                      <a:pt x="3723" y="74"/>
                    </a:lnTo>
                    <a:lnTo>
                      <a:pt x="3725" y="75"/>
                    </a:lnTo>
                    <a:lnTo>
                      <a:pt x="3716" y="76"/>
                    </a:lnTo>
                    <a:lnTo>
                      <a:pt x="3735" y="60"/>
                    </a:lnTo>
                    <a:cubicBezTo>
                      <a:pt x="3736" y="60"/>
                      <a:pt x="3737" y="59"/>
                      <a:pt x="3739" y="59"/>
                    </a:cubicBezTo>
                    <a:lnTo>
                      <a:pt x="3760" y="54"/>
                    </a:lnTo>
                    <a:close/>
                    <a:moveTo>
                      <a:pt x="3742" y="74"/>
                    </a:moveTo>
                    <a:lnTo>
                      <a:pt x="3746" y="73"/>
                    </a:lnTo>
                    <a:lnTo>
                      <a:pt x="3727" y="89"/>
                    </a:lnTo>
                    <a:cubicBezTo>
                      <a:pt x="3724" y="91"/>
                      <a:pt x="3721" y="91"/>
                      <a:pt x="3718" y="90"/>
                    </a:cubicBezTo>
                    <a:lnTo>
                      <a:pt x="3716" y="89"/>
                    </a:lnTo>
                    <a:cubicBezTo>
                      <a:pt x="3713" y="87"/>
                      <a:pt x="3711" y="84"/>
                      <a:pt x="3712" y="81"/>
                    </a:cubicBezTo>
                    <a:lnTo>
                      <a:pt x="3714" y="62"/>
                    </a:lnTo>
                    <a:lnTo>
                      <a:pt x="3721" y="70"/>
                    </a:lnTo>
                    <a:lnTo>
                      <a:pt x="3706" y="70"/>
                    </a:lnTo>
                    <a:lnTo>
                      <a:pt x="3672" y="71"/>
                    </a:lnTo>
                    <a:lnTo>
                      <a:pt x="3679" y="63"/>
                    </a:lnTo>
                    <a:lnTo>
                      <a:pt x="3679" y="72"/>
                    </a:lnTo>
                    <a:lnTo>
                      <a:pt x="3674" y="65"/>
                    </a:lnTo>
                    <a:lnTo>
                      <a:pt x="3682" y="68"/>
                    </a:lnTo>
                    <a:cubicBezTo>
                      <a:pt x="3683" y="68"/>
                      <a:pt x="3684" y="69"/>
                      <a:pt x="3685" y="70"/>
                    </a:cubicBezTo>
                    <a:lnTo>
                      <a:pt x="3689" y="74"/>
                    </a:lnTo>
                    <a:cubicBezTo>
                      <a:pt x="3690" y="75"/>
                      <a:pt x="3691" y="76"/>
                      <a:pt x="3691" y="77"/>
                    </a:cubicBezTo>
                    <a:lnTo>
                      <a:pt x="3693" y="84"/>
                    </a:lnTo>
                    <a:cubicBezTo>
                      <a:pt x="3693" y="85"/>
                      <a:pt x="3693" y="86"/>
                      <a:pt x="3693" y="86"/>
                    </a:cubicBezTo>
                    <a:lnTo>
                      <a:pt x="3693" y="100"/>
                    </a:lnTo>
                    <a:lnTo>
                      <a:pt x="3693" y="152"/>
                    </a:lnTo>
                    <a:lnTo>
                      <a:pt x="3692" y="169"/>
                    </a:lnTo>
                    <a:cubicBezTo>
                      <a:pt x="3692" y="170"/>
                      <a:pt x="3692" y="171"/>
                      <a:pt x="3692" y="172"/>
                    </a:cubicBezTo>
                    <a:lnTo>
                      <a:pt x="3689" y="179"/>
                    </a:lnTo>
                    <a:cubicBezTo>
                      <a:pt x="3688" y="180"/>
                      <a:pt x="3687" y="182"/>
                      <a:pt x="3685" y="183"/>
                    </a:cubicBezTo>
                    <a:lnTo>
                      <a:pt x="3677" y="187"/>
                    </a:lnTo>
                    <a:lnTo>
                      <a:pt x="3681" y="179"/>
                    </a:lnTo>
                    <a:lnTo>
                      <a:pt x="3681" y="187"/>
                    </a:lnTo>
                    <a:lnTo>
                      <a:pt x="3673" y="179"/>
                    </a:lnTo>
                    <a:lnTo>
                      <a:pt x="3734" y="179"/>
                    </a:lnTo>
                    <a:lnTo>
                      <a:pt x="3726" y="187"/>
                    </a:lnTo>
                    <a:lnTo>
                      <a:pt x="3726" y="179"/>
                    </a:lnTo>
                    <a:lnTo>
                      <a:pt x="3731" y="187"/>
                    </a:lnTo>
                    <a:lnTo>
                      <a:pt x="3722" y="183"/>
                    </a:lnTo>
                    <a:cubicBezTo>
                      <a:pt x="3720" y="182"/>
                      <a:pt x="3719" y="180"/>
                      <a:pt x="3718" y="179"/>
                    </a:cubicBezTo>
                    <a:lnTo>
                      <a:pt x="3715" y="172"/>
                    </a:lnTo>
                    <a:cubicBezTo>
                      <a:pt x="3715" y="171"/>
                      <a:pt x="3715" y="170"/>
                      <a:pt x="3714" y="169"/>
                    </a:cubicBezTo>
                    <a:lnTo>
                      <a:pt x="3713" y="151"/>
                    </a:lnTo>
                    <a:lnTo>
                      <a:pt x="3713" y="111"/>
                    </a:lnTo>
                    <a:lnTo>
                      <a:pt x="3713" y="102"/>
                    </a:lnTo>
                    <a:cubicBezTo>
                      <a:pt x="3713" y="102"/>
                      <a:pt x="3714" y="101"/>
                      <a:pt x="3714" y="100"/>
                    </a:cubicBezTo>
                    <a:lnTo>
                      <a:pt x="3716" y="93"/>
                    </a:lnTo>
                    <a:cubicBezTo>
                      <a:pt x="3716" y="92"/>
                      <a:pt x="3716" y="92"/>
                      <a:pt x="3717" y="91"/>
                    </a:cubicBezTo>
                    <a:lnTo>
                      <a:pt x="3721" y="85"/>
                    </a:lnTo>
                    <a:cubicBezTo>
                      <a:pt x="3721" y="84"/>
                      <a:pt x="3722" y="84"/>
                      <a:pt x="3722" y="83"/>
                    </a:cubicBezTo>
                    <a:lnTo>
                      <a:pt x="3728" y="78"/>
                    </a:lnTo>
                    <a:cubicBezTo>
                      <a:pt x="3729" y="78"/>
                      <a:pt x="3730" y="77"/>
                      <a:pt x="3731" y="77"/>
                    </a:cubicBezTo>
                    <a:lnTo>
                      <a:pt x="3737" y="75"/>
                    </a:lnTo>
                    <a:cubicBezTo>
                      <a:pt x="3739" y="74"/>
                      <a:pt x="3741" y="74"/>
                      <a:pt x="3743" y="75"/>
                    </a:cubicBezTo>
                    <a:lnTo>
                      <a:pt x="3752" y="79"/>
                    </a:lnTo>
                    <a:cubicBezTo>
                      <a:pt x="3753" y="80"/>
                      <a:pt x="3755" y="81"/>
                      <a:pt x="3755" y="83"/>
                    </a:cubicBezTo>
                    <a:lnTo>
                      <a:pt x="3761" y="94"/>
                    </a:lnTo>
                    <a:lnTo>
                      <a:pt x="3754" y="89"/>
                    </a:lnTo>
                    <a:lnTo>
                      <a:pt x="3777" y="89"/>
                    </a:lnTo>
                    <a:lnTo>
                      <a:pt x="3769" y="97"/>
                    </a:lnTo>
                    <a:lnTo>
                      <a:pt x="3769" y="63"/>
                    </a:lnTo>
                    <a:lnTo>
                      <a:pt x="3776" y="71"/>
                    </a:lnTo>
                    <a:lnTo>
                      <a:pt x="3760" y="69"/>
                    </a:lnTo>
                    <a:lnTo>
                      <a:pt x="3763" y="69"/>
                    </a:lnTo>
                    <a:lnTo>
                      <a:pt x="3742" y="74"/>
                    </a:lnTo>
                    <a:close/>
                    <a:moveTo>
                      <a:pt x="3592" y="53"/>
                    </a:moveTo>
                    <a:cubicBezTo>
                      <a:pt x="3592" y="53"/>
                      <a:pt x="3593" y="53"/>
                      <a:pt x="3594" y="54"/>
                    </a:cubicBezTo>
                    <a:lnTo>
                      <a:pt x="3618" y="58"/>
                    </a:lnTo>
                    <a:cubicBezTo>
                      <a:pt x="3619" y="58"/>
                      <a:pt x="3621" y="59"/>
                      <a:pt x="3622" y="60"/>
                    </a:cubicBezTo>
                    <a:lnTo>
                      <a:pt x="3636" y="73"/>
                    </a:lnTo>
                    <a:cubicBezTo>
                      <a:pt x="3637" y="74"/>
                      <a:pt x="3638" y="75"/>
                      <a:pt x="3638" y="77"/>
                    </a:cubicBezTo>
                    <a:lnTo>
                      <a:pt x="3642" y="102"/>
                    </a:lnTo>
                    <a:cubicBezTo>
                      <a:pt x="3642" y="103"/>
                      <a:pt x="3642" y="103"/>
                      <a:pt x="3642" y="103"/>
                    </a:cubicBezTo>
                    <a:lnTo>
                      <a:pt x="3642" y="152"/>
                    </a:lnTo>
                    <a:lnTo>
                      <a:pt x="3643" y="165"/>
                    </a:lnTo>
                    <a:lnTo>
                      <a:pt x="3644" y="170"/>
                    </a:lnTo>
                    <a:lnTo>
                      <a:pt x="3644" y="168"/>
                    </a:lnTo>
                    <a:lnTo>
                      <a:pt x="3646" y="172"/>
                    </a:lnTo>
                    <a:lnTo>
                      <a:pt x="3643" y="169"/>
                    </a:lnTo>
                    <a:lnTo>
                      <a:pt x="3646" y="171"/>
                    </a:lnTo>
                    <a:lnTo>
                      <a:pt x="3644" y="170"/>
                    </a:lnTo>
                    <a:lnTo>
                      <a:pt x="3651" y="172"/>
                    </a:lnTo>
                    <a:cubicBezTo>
                      <a:pt x="3654" y="173"/>
                      <a:pt x="3656" y="176"/>
                      <a:pt x="3656" y="179"/>
                    </a:cubicBezTo>
                    <a:lnTo>
                      <a:pt x="3656" y="187"/>
                    </a:lnTo>
                    <a:cubicBezTo>
                      <a:pt x="3656" y="192"/>
                      <a:pt x="3653" y="195"/>
                      <a:pt x="3648" y="195"/>
                    </a:cubicBezTo>
                    <a:lnTo>
                      <a:pt x="3601" y="195"/>
                    </a:lnTo>
                    <a:cubicBezTo>
                      <a:pt x="3599" y="195"/>
                      <a:pt x="3597" y="194"/>
                      <a:pt x="3595" y="193"/>
                    </a:cubicBezTo>
                    <a:cubicBezTo>
                      <a:pt x="3594" y="191"/>
                      <a:pt x="3593" y="189"/>
                      <a:pt x="3594" y="186"/>
                    </a:cubicBezTo>
                    <a:lnTo>
                      <a:pt x="3596" y="170"/>
                    </a:lnTo>
                    <a:lnTo>
                      <a:pt x="3600" y="179"/>
                    </a:lnTo>
                    <a:lnTo>
                      <a:pt x="3598" y="178"/>
                    </a:lnTo>
                    <a:lnTo>
                      <a:pt x="3606" y="177"/>
                    </a:lnTo>
                    <a:lnTo>
                      <a:pt x="3586" y="192"/>
                    </a:lnTo>
                    <a:cubicBezTo>
                      <a:pt x="3585" y="193"/>
                      <a:pt x="3584" y="193"/>
                      <a:pt x="3583" y="193"/>
                    </a:cubicBezTo>
                    <a:lnTo>
                      <a:pt x="3562" y="197"/>
                    </a:lnTo>
                    <a:cubicBezTo>
                      <a:pt x="3561" y="198"/>
                      <a:pt x="3560" y="198"/>
                      <a:pt x="3559" y="197"/>
                    </a:cubicBezTo>
                    <a:lnTo>
                      <a:pt x="3540" y="193"/>
                    </a:lnTo>
                    <a:cubicBezTo>
                      <a:pt x="3538" y="193"/>
                      <a:pt x="3537" y="192"/>
                      <a:pt x="3536" y="191"/>
                    </a:cubicBezTo>
                    <a:lnTo>
                      <a:pt x="3524" y="180"/>
                    </a:lnTo>
                    <a:cubicBezTo>
                      <a:pt x="3523" y="179"/>
                      <a:pt x="3522" y="178"/>
                      <a:pt x="3522" y="176"/>
                    </a:cubicBezTo>
                    <a:lnTo>
                      <a:pt x="3518" y="160"/>
                    </a:lnTo>
                    <a:cubicBezTo>
                      <a:pt x="3517" y="159"/>
                      <a:pt x="3517" y="157"/>
                      <a:pt x="3518" y="156"/>
                    </a:cubicBezTo>
                    <a:lnTo>
                      <a:pt x="3523" y="140"/>
                    </a:lnTo>
                    <a:cubicBezTo>
                      <a:pt x="3523" y="139"/>
                      <a:pt x="3524" y="138"/>
                      <a:pt x="3525" y="137"/>
                    </a:cubicBezTo>
                    <a:lnTo>
                      <a:pt x="3538" y="124"/>
                    </a:lnTo>
                    <a:cubicBezTo>
                      <a:pt x="3539" y="123"/>
                      <a:pt x="3540" y="122"/>
                      <a:pt x="3541" y="122"/>
                    </a:cubicBezTo>
                    <a:lnTo>
                      <a:pt x="3564" y="114"/>
                    </a:lnTo>
                    <a:cubicBezTo>
                      <a:pt x="3564" y="114"/>
                      <a:pt x="3565" y="114"/>
                      <a:pt x="3565" y="114"/>
                    </a:cubicBezTo>
                    <a:lnTo>
                      <a:pt x="3597" y="109"/>
                    </a:lnTo>
                    <a:lnTo>
                      <a:pt x="3590" y="116"/>
                    </a:lnTo>
                    <a:lnTo>
                      <a:pt x="3590" y="104"/>
                    </a:lnTo>
                    <a:lnTo>
                      <a:pt x="3589" y="87"/>
                    </a:lnTo>
                    <a:lnTo>
                      <a:pt x="3590" y="91"/>
                    </a:lnTo>
                    <a:lnTo>
                      <a:pt x="3583" y="82"/>
                    </a:lnTo>
                    <a:lnTo>
                      <a:pt x="3588" y="85"/>
                    </a:lnTo>
                    <a:lnTo>
                      <a:pt x="3578" y="83"/>
                    </a:lnTo>
                    <a:lnTo>
                      <a:pt x="3581" y="83"/>
                    </a:lnTo>
                    <a:lnTo>
                      <a:pt x="3571" y="85"/>
                    </a:lnTo>
                    <a:lnTo>
                      <a:pt x="3575" y="83"/>
                    </a:lnTo>
                    <a:lnTo>
                      <a:pt x="3568" y="90"/>
                    </a:lnTo>
                    <a:lnTo>
                      <a:pt x="3570" y="87"/>
                    </a:lnTo>
                    <a:lnTo>
                      <a:pt x="3565" y="103"/>
                    </a:lnTo>
                    <a:cubicBezTo>
                      <a:pt x="3564" y="106"/>
                      <a:pt x="3561" y="108"/>
                      <a:pt x="3557" y="108"/>
                    </a:cubicBezTo>
                    <a:lnTo>
                      <a:pt x="3533" y="108"/>
                    </a:lnTo>
                    <a:cubicBezTo>
                      <a:pt x="3529" y="108"/>
                      <a:pt x="3525" y="105"/>
                      <a:pt x="3525" y="100"/>
                    </a:cubicBezTo>
                    <a:lnTo>
                      <a:pt x="3525" y="77"/>
                    </a:lnTo>
                    <a:cubicBezTo>
                      <a:pt x="3525" y="74"/>
                      <a:pt x="3527" y="71"/>
                      <a:pt x="3530" y="70"/>
                    </a:cubicBezTo>
                    <a:lnTo>
                      <a:pt x="3549" y="62"/>
                    </a:lnTo>
                    <a:lnTo>
                      <a:pt x="3565" y="58"/>
                    </a:lnTo>
                    <a:lnTo>
                      <a:pt x="3579" y="55"/>
                    </a:lnTo>
                    <a:cubicBezTo>
                      <a:pt x="3579" y="55"/>
                      <a:pt x="3579" y="55"/>
                      <a:pt x="3580" y="54"/>
                    </a:cubicBezTo>
                    <a:lnTo>
                      <a:pt x="3592" y="53"/>
                    </a:lnTo>
                    <a:close/>
                    <a:moveTo>
                      <a:pt x="3581" y="70"/>
                    </a:moveTo>
                    <a:lnTo>
                      <a:pt x="3582" y="70"/>
                    </a:lnTo>
                    <a:lnTo>
                      <a:pt x="3570" y="73"/>
                    </a:lnTo>
                    <a:lnTo>
                      <a:pt x="3556" y="77"/>
                    </a:lnTo>
                    <a:lnTo>
                      <a:pt x="3537" y="85"/>
                    </a:lnTo>
                    <a:lnTo>
                      <a:pt x="3541" y="77"/>
                    </a:lnTo>
                    <a:lnTo>
                      <a:pt x="3541" y="100"/>
                    </a:lnTo>
                    <a:lnTo>
                      <a:pt x="3533" y="92"/>
                    </a:lnTo>
                    <a:lnTo>
                      <a:pt x="3557" y="92"/>
                    </a:lnTo>
                    <a:lnTo>
                      <a:pt x="3550" y="98"/>
                    </a:lnTo>
                    <a:lnTo>
                      <a:pt x="3555" y="82"/>
                    </a:lnTo>
                    <a:cubicBezTo>
                      <a:pt x="3555" y="81"/>
                      <a:pt x="3556" y="80"/>
                      <a:pt x="3557" y="79"/>
                    </a:cubicBezTo>
                    <a:lnTo>
                      <a:pt x="3564" y="72"/>
                    </a:lnTo>
                    <a:cubicBezTo>
                      <a:pt x="3565" y="71"/>
                      <a:pt x="3566" y="70"/>
                      <a:pt x="3568" y="70"/>
                    </a:cubicBezTo>
                    <a:lnTo>
                      <a:pt x="3578" y="68"/>
                    </a:lnTo>
                    <a:cubicBezTo>
                      <a:pt x="3579" y="67"/>
                      <a:pt x="3580" y="67"/>
                      <a:pt x="3581" y="68"/>
                    </a:cubicBezTo>
                    <a:lnTo>
                      <a:pt x="3591" y="70"/>
                    </a:lnTo>
                    <a:cubicBezTo>
                      <a:pt x="3593" y="70"/>
                      <a:pt x="3595" y="71"/>
                      <a:pt x="3596" y="73"/>
                    </a:cubicBezTo>
                    <a:lnTo>
                      <a:pt x="3603" y="82"/>
                    </a:lnTo>
                    <a:cubicBezTo>
                      <a:pt x="3604" y="83"/>
                      <a:pt x="3604" y="84"/>
                      <a:pt x="3604" y="86"/>
                    </a:cubicBezTo>
                    <a:lnTo>
                      <a:pt x="3606" y="104"/>
                    </a:lnTo>
                    <a:lnTo>
                      <a:pt x="3606" y="116"/>
                    </a:lnTo>
                    <a:cubicBezTo>
                      <a:pt x="3606" y="120"/>
                      <a:pt x="3604" y="124"/>
                      <a:pt x="3600" y="124"/>
                    </a:cubicBezTo>
                    <a:lnTo>
                      <a:pt x="3568" y="129"/>
                    </a:lnTo>
                    <a:lnTo>
                      <a:pt x="3569" y="129"/>
                    </a:lnTo>
                    <a:lnTo>
                      <a:pt x="3546" y="137"/>
                    </a:lnTo>
                    <a:lnTo>
                      <a:pt x="3549" y="135"/>
                    </a:lnTo>
                    <a:lnTo>
                      <a:pt x="3536" y="148"/>
                    </a:lnTo>
                    <a:lnTo>
                      <a:pt x="3538" y="145"/>
                    </a:lnTo>
                    <a:lnTo>
                      <a:pt x="3533" y="161"/>
                    </a:lnTo>
                    <a:lnTo>
                      <a:pt x="3533" y="157"/>
                    </a:lnTo>
                    <a:lnTo>
                      <a:pt x="3537" y="173"/>
                    </a:lnTo>
                    <a:lnTo>
                      <a:pt x="3535" y="169"/>
                    </a:lnTo>
                    <a:lnTo>
                      <a:pt x="3547" y="180"/>
                    </a:lnTo>
                    <a:lnTo>
                      <a:pt x="3543" y="178"/>
                    </a:lnTo>
                    <a:lnTo>
                      <a:pt x="3562" y="182"/>
                    </a:lnTo>
                    <a:lnTo>
                      <a:pt x="3559" y="182"/>
                    </a:lnTo>
                    <a:lnTo>
                      <a:pt x="3580" y="178"/>
                    </a:lnTo>
                    <a:lnTo>
                      <a:pt x="3577" y="179"/>
                    </a:lnTo>
                    <a:lnTo>
                      <a:pt x="3597" y="164"/>
                    </a:lnTo>
                    <a:cubicBezTo>
                      <a:pt x="3599" y="162"/>
                      <a:pt x="3602" y="162"/>
                      <a:pt x="3605" y="163"/>
                    </a:cubicBezTo>
                    <a:lnTo>
                      <a:pt x="3607" y="164"/>
                    </a:lnTo>
                    <a:cubicBezTo>
                      <a:pt x="3610" y="166"/>
                      <a:pt x="3612" y="169"/>
                      <a:pt x="3611" y="172"/>
                    </a:cubicBezTo>
                    <a:lnTo>
                      <a:pt x="3609" y="188"/>
                    </a:lnTo>
                    <a:lnTo>
                      <a:pt x="3601" y="179"/>
                    </a:lnTo>
                    <a:lnTo>
                      <a:pt x="3648" y="179"/>
                    </a:lnTo>
                    <a:lnTo>
                      <a:pt x="3640" y="187"/>
                    </a:lnTo>
                    <a:lnTo>
                      <a:pt x="3640" y="179"/>
                    </a:lnTo>
                    <a:lnTo>
                      <a:pt x="3646" y="187"/>
                    </a:lnTo>
                    <a:lnTo>
                      <a:pt x="3639" y="185"/>
                    </a:lnTo>
                    <a:cubicBezTo>
                      <a:pt x="3638" y="185"/>
                      <a:pt x="3638" y="185"/>
                      <a:pt x="3637" y="184"/>
                    </a:cubicBezTo>
                    <a:lnTo>
                      <a:pt x="3634" y="182"/>
                    </a:lnTo>
                    <a:cubicBezTo>
                      <a:pt x="3633" y="181"/>
                      <a:pt x="3632" y="180"/>
                      <a:pt x="3631" y="179"/>
                    </a:cubicBezTo>
                    <a:lnTo>
                      <a:pt x="3629" y="175"/>
                    </a:lnTo>
                    <a:cubicBezTo>
                      <a:pt x="3629" y="174"/>
                      <a:pt x="3629" y="174"/>
                      <a:pt x="3629" y="173"/>
                    </a:cubicBezTo>
                    <a:lnTo>
                      <a:pt x="3627" y="166"/>
                    </a:lnTo>
                    <a:lnTo>
                      <a:pt x="3626" y="152"/>
                    </a:lnTo>
                    <a:lnTo>
                      <a:pt x="3626" y="103"/>
                    </a:lnTo>
                    <a:lnTo>
                      <a:pt x="3627" y="105"/>
                    </a:lnTo>
                    <a:lnTo>
                      <a:pt x="3623" y="80"/>
                    </a:lnTo>
                    <a:lnTo>
                      <a:pt x="3625" y="84"/>
                    </a:lnTo>
                    <a:lnTo>
                      <a:pt x="3611" y="71"/>
                    </a:lnTo>
                    <a:lnTo>
                      <a:pt x="3615" y="73"/>
                    </a:lnTo>
                    <a:lnTo>
                      <a:pt x="3591" y="69"/>
                    </a:lnTo>
                    <a:lnTo>
                      <a:pt x="3593" y="69"/>
                    </a:lnTo>
                    <a:lnTo>
                      <a:pt x="3581" y="70"/>
                    </a:lnTo>
                    <a:close/>
                    <a:moveTo>
                      <a:pt x="3436" y="54"/>
                    </a:moveTo>
                    <a:cubicBezTo>
                      <a:pt x="3438" y="53"/>
                      <a:pt x="3439" y="53"/>
                      <a:pt x="3440" y="54"/>
                    </a:cubicBezTo>
                    <a:lnTo>
                      <a:pt x="3460" y="58"/>
                    </a:lnTo>
                    <a:cubicBezTo>
                      <a:pt x="3461" y="58"/>
                      <a:pt x="3463" y="58"/>
                      <a:pt x="3464" y="59"/>
                    </a:cubicBezTo>
                    <a:lnTo>
                      <a:pt x="3478" y="71"/>
                    </a:lnTo>
                    <a:cubicBezTo>
                      <a:pt x="3479" y="72"/>
                      <a:pt x="3479" y="73"/>
                      <a:pt x="3480" y="74"/>
                    </a:cubicBezTo>
                    <a:lnTo>
                      <a:pt x="3488" y="93"/>
                    </a:lnTo>
                    <a:cubicBezTo>
                      <a:pt x="3488" y="94"/>
                      <a:pt x="3488" y="95"/>
                      <a:pt x="3488" y="96"/>
                    </a:cubicBezTo>
                    <a:lnTo>
                      <a:pt x="3491" y="124"/>
                    </a:lnTo>
                    <a:cubicBezTo>
                      <a:pt x="3492" y="124"/>
                      <a:pt x="3491" y="125"/>
                      <a:pt x="3491" y="126"/>
                    </a:cubicBezTo>
                    <a:lnTo>
                      <a:pt x="3484" y="162"/>
                    </a:lnTo>
                    <a:cubicBezTo>
                      <a:pt x="3484" y="163"/>
                      <a:pt x="3483" y="165"/>
                      <a:pt x="3483" y="166"/>
                    </a:cubicBezTo>
                    <a:lnTo>
                      <a:pt x="3464" y="188"/>
                    </a:lnTo>
                    <a:cubicBezTo>
                      <a:pt x="3462" y="189"/>
                      <a:pt x="3461" y="190"/>
                      <a:pt x="3459" y="190"/>
                    </a:cubicBezTo>
                    <a:lnTo>
                      <a:pt x="3427" y="197"/>
                    </a:lnTo>
                    <a:cubicBezTo>
                      <a:pt x="3426" y="197"/>
                      <a:pt x="3425" y="198"/>
                      <a:pt x="3425" y="197"/>
                    </a:cubicBezTo>
                    <a:lnTo>
                      <a:pt x="3399" y="194"/>
                    </a:lnTo>
                    <a:lnTo>
                      <a:pt x="3407" y="186"/>
                    </a:lnTo>
                    <a:lnTo>
                      <a:pt x="3407" y="210"/>
                    </a:lnTo>
                    <a:lnTo>
                      <a:pt x="3408" y="223"/>
                    </a:lnTo>
                    <a:lnTo>
                      <a:pt x="3407" y="219"/>
                    </a:lnTo>
                    <a:lnTo>
                      <a:pt x="3411" y="225"/>
                    </a:lnTo>
                    <a:lnTo>
                      <a:pt x="3408" y="222"/>
                    </a:lnTo>
                    <a:lnTo>
                      <a:pt x="3417" y="226"/>
                    </a:lnTo>
                    <a:cubicBezTo>
                      <a:pt x="3420" y="227"/>
                      <a:pt x="3421" y="230"/>
                      <a:pt x="3421" y="233"/>
                    </a:cubicBezTo>
                    <a:lnTo>
                      <a:pt x="3421" y="241"/>
                    </a:lnTo>
                    <a:cubicBezTo>
                      <a:pt x="3421" y="246"/>
                      <a:pt x="3418" y="249"/>
                      <a:pt x="3413" y="249"/>
                    </a:cubicBezTo>
                    <a:lnTo>
                      <a:pt x="3351" y="249"/>
                    </a:lnTo>
                    <a:cubicBezTo>
                      <a:pt x="3347" y="249"/>
                      <a:pt x="3343" y="246"/>
                      <a:pt x="3343" y="241"/>
                    </a:cubicBezTo>
                    <a:lnTo>
                      <a:pt x="3343" y="233"/>
                    </a:lnTo>
                    <a:cubicBezTo>
                      <a:pt x="3343" y="230"/>
                      <a:pt x="3345" y="228"/>
                      <a:pt x="3348" y="226"/>
                    </a:cubicBezTo>
                    <a:lnTo>
                      <a:pt x="3356" y="222"/>
                    </a:lnTo>
                    <a:lnTo>
                      <a:pt x="3352" y="226"/>
                    </a:lnTo>
                    <a:lnTo>
                      <a:pt x="3355" y="220"/>
                    </a:lnTo>
                    <a:lnTo>
                      <a:pt x="3354" y="223"/>
                    </a:lnTo>
                    <a:lnTo>
                      <a:pt x="3355" y="210"/>
                    </a:lnTo>
                    <a:lnTo>
                      <a:pt x="3355" y="100"/>
                    </a:lnTo>
                    <a:lnTo>
                      <a:pt x="3355" y="88"/>
                    </a:lnTo>
                    <a:lnTo>
                      <a:pt x="3356" y="90"/>
                    </a:lnTo>
                    <a:lnTo>
                      <a:pt x="3355" y="83"/>
                    </a:lnTo>
                    <a:lnTo>
                      <a:pt x="3355" y="85"/>
                    </a:lnTo>
                    <a:lnTo>
                      <a:pt x="3353" y="81"/>
                    </a:lnTo>
                    <a:lnTo>
                      <a:pt x="3355" y="83"/>
                    </a:lnTo>
                    <a:lnTo>
                      <a:pt x="3352" y="80"/>
                    </a:lnTo>
                    <a:lnTo>
                      <a:pt x="3356" y="82"/>
                    </a:lnTo>
                    <a:lnTo>
                      <a:pt x="3348" y="80"/>
                    </a:lnTo>
                    <a:cubicBezTo>
                      <a:pt x="3344" y="79"/>
                      <a:pt x="3341" y="76"/>
                      <a:pt x="3341" y="72"/>
                    </a:cubicBezTo>
                    <a:lnTo>
                      <a:pt x="3341" y="63"/>
                    </a:lnTo>
                    <a:cubicBezTo>
                      <a:pt x="3341" y="59"/>
                      <a:pt x="3345" y="56"/>
                      <a:pt x="3349" y="55"/>
                    </a:cubicBezTo>
                    <a:lnTo>
                      <a:pt x="3384" y="54"/>
                    </a:lnTo>
                    <a:lnTo>
                      <a:pt x="3399" y="54"/>
                    </a:lnTo>
                    <a:cubicBezTo>
                      <a:pt x="3402" y="54"/>
                      <a:pt x="3404" y="55"/>
                      <a:pt x="3405" y="57"/>
                    </a:cubicBezTo>
                    <a:cubicBezTo>
                      <a:pt x="3407" y="59"/>
                      <a:pt x="3408" y="61"/>
                      <a:pt x="3407" y="63"/>
                    </a:cubicBezTo>
                    <a:lnTo>
                      <a:pt x="3406" y="81"/>
                    </a:lnTo>
                    <a:lnTo>
                      <a:pt x="3404" y="75"/>
                    </a:lnTo>
                    <a:lnTo>
                      <a:pt x="3405" y="76"/>
                    </a:lnTo>
                    <a:lnTo>
                      <a:pt x="3395" y="75"/>
                    </a:lnTo>
                    <a:lnTo>
                      <a:pt x="3415" y="60"/>
                    </a:lnTo>
                    <a:cubicBezTo>
                      <a:pt x="3415" y="59"/>
                      <a:pt x="3416" y="59"/>
                      <a:pt x="3417" y="59"/>
                    </a:cubicBezTo>
                    <a:lnTo>
                      <a:pt x="3436" y="54"/>
                    </a:lnTo>
                    <a:close/>
                    <a:moveTo>
                      <a:pt x="3422" y="74"/>
                    </a:moveTo>
                    <a:lnTo>
                      <a:pt x="3424" y="73"/>
                    </a:lnTo>
                    <a:lnTo>
                      <a:pt x="3404" y="88"/>
                    </a:lnTo>
                    <a:cubicBezTo>
                      <a:pt x="3401" y="90"/>
                      <a:pt x="3397" y="90"/>
                      <a:pt x="3394" y="87"/>
                    </a:cubicBezTo>
                    <a:lnTo>
                      <a:pt x="3393" y="86"/>
                    </a:lnTo>
                    <a:cubicBezTo>
                      <a:pt x="3391" y="85"/>
                      <a:pt x="3390" y="82"/>
                      <a:pt x="3390" y="80"/>
                    </a:cubicBezTo>
                    <a:lnTo>
                      <a:pt x="3391" y="62"/>
                    </a:lnTo>
                    <a:lnTo>
                      <a:pt x="3399" y="70"/>
                    </a:lnTo>
                    <a:lnTo>
                      <a:pt x="3385" y="70"/>
                    </a:lnTo>
                    <a:lnTo>
                      <a:pt x="3350" y="71"/>
                    </a:lnTo>
                    <a:lnTo>
                      <a:pt x="3357" y="63"/>
                    </a:lnTo>
                    <a:lnTo>
                      <a:pt x="3357" y="72"/>
                    </a:lnTo>
                    <a:lnTo>
                      <a:pt x="3351" y="65"/>
                    </a:lnTo>
                    <a:lnTo>
                      <a:pt x="3359" y="67"/>
                    </a:lnTo>
                    <a:cubicBezTo>
                      <a:pt x="3361" y="67"/>
                      <a:pt x="3362" y="68"/>
                      <a:pt x="3363" y="69"/>
                    </a:cubicBezTo>
                    <a:lnTo>
                      <a:pt x="3366" y="72"/>
                    </a:lnTo>
                    <a:cubicBezTo>
                      <a:pt x="3367" y="72"/>
                      <a:pt x="3367" y="73"/>
                      <a:pt x="3368" y="74"/>
                    </a:cubicBezTo>
                    <a:lnTo>
                      <a:pt x="3370" y="78"/>
                    </a:lnTo>
                    <a:cubicBezTo>
                      <a:pt x="3370" y="79"/>
                      <a:pt x="3370" y="79"/>
                      <a:pt x="3370" y="80"/>
                    </a:cubicBezTo>
                    <a:lnTo>
                      <a:pt x="3371" y="87"/>
                    </a:lnTo>
                    <a:cubicBezTo>
                      <a:pt x="3371" y="88"/>
                      <a:pt x="3371" y="88"/>
                      <a:pt x="3371" y="88"/>
                    </a:cubicBezTo>
                    <a:lnTo>
                      <a:pt x="3371" y="100"/>
                    </a:lnTo>
                    <a:lnTo>
                      <a:pt x="3371" y="211"/>
                    </a:lnTo>
                    <a:lnTo>
                      <a:pt x="3370" y="224"/>
                    </a:lnTo>
                    <a:cubicBezTo>
                      <a:pt x="3370" y="225"/>
                      <a:pt x="3370" y="226"/>
                      <a:pt x="3370" y="227"/>
                    </a:cubicBezTo>
                    <a:lnTo>
                      <a:pt x="3367" y="233"/>
                    </a:lnTo>
                    <a:cubicBezTo>
                      <a:pt x="3366" y="235"/>
                      <a:pt x="3365" y="236"/>
                      <a:pt x="3363" y="237"/>
                    </a:cubicBezTo>
                    <a:lnTo>
                      <a:pt x="3355" y="241"/>
                    </a:lnTo>
                    <a:lnTo>
                      <a:pt x="3359" y="233"/>
                    </a:lnTo>
                    <a:lnTo>
                      <a:pt x="3359" y="241"/>
                    </a:lnTo>
                    <a:lnTo>
                      <a:pt x="3351" y="233"/>
                    </a:lnTo>
                    <a:lnTo>
                      <a:pt x="3413" y="233"/>
                    </a:lnTo>
                    <a:lnTo>
                      <a:pt x="3405" y="241"/>
                    </a:lnTo>
                    <a:lnTo>
                      <a:pt x="3405" y="233"/>
                    </a:lnTo>
                    <a:lnTo>
                      <a:pt x="3410" y="241"/>
                    </a:lnTo>
                    <a:lnTo>
                      <a:pt x="3401" y="237"/>
                    </a:lnTo>
                    <a:cubicBezTo>
                      <a:pt x="3400" y="236"/>
                      <a:pt x="3399" y="235"/>
                      <a:pt x="3398" y="234"/>
                    </a:cubicBezTo>
                    <a:lnTo>
                      <a:pt x="3394" y="228"/>
                    </a:lnTo>
                    <a:cubicBezTo>
                      <a:pt x="3393" y="227"/>
                      <a:pt x="3393" y="225"/>
                      <a:pt x="3392" y="224"/>
                    </a:cubicBezTo>
                    <a:lnTo>
                      <a:pt x="3391" y="210"/>
                    </a:lnTo>
                    <a:lnTo>
                      <a:pt x="3391" y="186"/>
                    </a:lnTo>
                    <a:cubicBezTo>
                      <a:pt x="3391" y="184"/>
                      <a:pt x="3392" y="182"/>
                      <a:pt x="3394" y="180"/>
                    </a:cubicBezTo>
                    <a:cubicBezTo>
                      <a:pt x="3396" y="179"/>
                      <a:pt x="3398" y="178"/>
                      <a:pt x="3400" y="179"/>
                    </a:cubicBezTo>
                    <a:lnTo>
                      <a:pt x="3426" y="182"/>
                    </a:lnTo>
                    <a:lnTo>
                      <a:pt x="3424" y="182"/>
                    </a:lnTo>
                    <a:lnTo>
                      <a:pt x="3456" y="175"/>
                    </a:lnTo>
                    <a:lnTo>
                      <a:pt x="3451" y="177"/>
                    </a:lnTo>
                    <a:lnTo>
                      <a:pt x="3470" y="155"/>
                    </a:lnTo>
                    <a:lnTo>
                      <a:pt x="3469" y="159"/>
                    </a:lnTo>
                    <a:lnTo>
                      <a:pt x="3476" y="123"/>
                    </a:lnTo>
                    <a:lnTo>
                      <a:pt x="3476" y="125"/>
                    </a:lnTo>
                    <a:lnTo>
                      <a:pt x="3473" y="97"/>
                    </a:lnTo>
                    <a:lnTo>
                      <a:pt x="3473" y="100"/>
                    </a:lnTo>
                    <a:lnTo>
                      <a:pt x="3465" y="81"/>
                    </a:lnTo>
                    <a:lnTo>
                      <a:pt x="3467" y="84"/>
                    </a:lnTo>
                    <a:lnTo>
                      <a:pt x="3453" y="72"/>
                    </a:lnTo>
                    <a:lnTo>
                      <a:pt x="3457" y="73"/>
                    </a:lnTo>
                    <a:lnTo>
                      <a:pt x="3437" y="69"/>
                    </a:lnTo>
                    <a:lnTo>
                      <a:pt x="3441" y="69"/>
                    </a:lnTo>
                    <a:lnTo>
                      <a:pt x="3422" y="74"/>
                    </a:lnTo>
                    <a:close/>
                    <a:moveTo>
                      <a:pt x="3254" y="54"/>
                    </a:moveTo>
                    <a:cubicBezTo>
                      <a:pt x="3255" y="53"/>
                      <a:pt x="3256" y="53"/>
                      <a:pt x="3257" y="54"/>
                    </a:cubicBezTo>
                    <a:lnTo>
                      <a:pt x="3276" y="57"/>
                    </a:lnTo>
                    <a:cubicBezTo>
                      <a:pt x="3276" y="57"/>
                      <a:pt x="3277" y="57"/>
                      <a:pt x="3278" y="57"/>
                    </a:cubicBezTo>
                    <a:lnTo>
                      <a:pt x="3293" y="64"/>
                    </a:lnTo>
                    <a:cubicBezTo>
                      <a:pt x="3294" y="65"/>
                      <a:pt x="3295" y="65"/>
                      <a:pt x="3296" y="66"/>
                    </a:cubicBezTo>
                    <a:lnTo>
                      <a:pt x="3306" y="78"/>
                    </a:lnTo>
                    <a:cubicBezTo>
                      <a:pt x="3306" y="79"/>
                      <a:pt x="3307" y="80"/>
                      <a:pt x="3307" y="81"/>
                    </a:cubicBezTo>
                    <a:lnTo>
                      <a:pt x="3314" y="99"/>
                    </a:lnTo>
                    <a:cubicBezTo>
                      <a:pt x="3314" y="99"/>
                      <a:pt x="3314" y="100"/>
                      <a:pt x="3314" y="101"/>
                    </a:cubicBezTo>
                    <a:lnTo>
                      <a:pt x="3317" y="126"/>
                    </a:lnTo>
                    <a:cubicBezTo>
                      <a:pt x="3318" y="128"/>
                      <a:pt x="3317" y="130"/>
                      <a:pt x="3315" y="132"/>
                    </a:cubicBezTo>
                    <a:cubicBezTo>
                      <a:pt x="3314" y="133"/>
                      <a:pt x="3312" y="134"/>
                      <a:pt x="3309" y="134"/>
                    </a:cubicBezTo>
                    <a:lnTo>
                      <a:pt x="3230" y="134"/>
                    </a:lnTo>
                    <a:lnTo>
                      <a:pt x="3238" y="125"/>
                    </a:lnTo>
                    <a:lnTo>
                      <a:pt x="3246" y="158"/>
                    </a:lnTo>
                    <a:lnTo>
                      <a:pt x="3242" y="152"/>
                    </a:lnTo>
                    <a:lnTo>
                      <a:pt x="3266" y="163"/>
                    </a:lnTo>
                    <a:lnTo>
                      <a:pt x="3261" y="163"/>
                    </a:lnTo>
                    <a:lnTo>
                      <a:pt x="3278" y="159"/>
                    </a:lnTo>
                    <a:lnTo>
                      <a:pt x="3275" y="160"/>
                    </a:lnTo>
                    <a:lnTo>
                      <a:pt x="3292" y="148"/>
                    </a:lnTo>
                    <a:cubicBezTo>
                      <a:pt x="3295" y="146"/>
                      <a:pt x="3300" y="146"/>
                      <a:pt x="3302" y="149"/>
                    </a:cubicBezTo>
                    <a:lnTo>
                      <a:pt x="3312" y="160"/>
                    </a:lnTo>
                    <a:cubicBezTo>
                      <a:pt x="3314" y="162"/>
                      <a:pt x="3315" y="164"/>
                      <a:pt x="3314" y="166"/>
                    </a:cubicBezTo>
                    <a:cubicBezTo>
                      <a:pt x="3314" y="168"/>
                      <a:pt x="3313" y="170"/>
                      <a:pt x="3311" y="172"/>
                    </a:cubicBezTo>
                    <a:lnTo>
                      <a:pt x="3286" y="191"/>
                    </a:lnTo>
                    <a:cubicBezTo>
                      <a:pt x="3285" y="192"/>
                      <a:pt x="3284" y="192"/>
                      <a:pt x="3283" y="192"/>
                    </a:cubicBezTo>
                    <a:lnTo>
                      <a:pt x="3254" y="197"/>
                    </a:lnTo>
                    <a:cubicBezTo>
                      <a:pt x="3253" y="198"/>
                      <a:pt x="3252" y="198"/>
                      <a:pt x="3251" y="197"/>
                    </a:cubicBezTo>
                    <a:lnTo>
                      <a:pt x="3225" y="193"/>
                    </a:lnTo>
                    <a:cubicBezTo>
                      <a:pt x="3224" y="193"/>
                      <a:pt x="3223" y="193"/>
                      <a:pt x="3222" y="192"/>
                    </a:cubicBezTo>
                    <a:lnTo>
                      <a:pt x="3204" y="180"/>
                    </a:lnTo>
                    <a:cubicBezTo>
                      <a:pt x="3203" y="179"/>
                      <a:pt x="3202" y="179"/>
                      <a:pt x="3202" y="177"/>
                    </a:cubicBezTo>
                    <a:lnTo>
                      <a:pt x="3191" y="158"/>
                    </a:lnTo>
                    <a:cubicBezTo>
                      <a:pt x="3190" y="158"/>
                      <a:pt x="3190" y="157"/>
                      <a:pt x="3190" y="156"/>
                    </a:cubicBezTo>
                    <a:lnTo>
                      <a:pt x="3186" y="128"/>
                    </a:lnTo>
                    <a:cubicBezTo>
                      <a:pt x="3185" y="127"/>
                      <a:pt x="3185" y="126"/>
                      <a:pt x="3186" y="125"/>
                    </a:cubicBezTo>
                    <a:lnTo>
                      <a:pt x="3194" y="90"/>
                    </a:lnTo>
                    <a:cubicBezTo>
                      <a:pt x="3194" y="88"/>
                      <a:pt x="3195" y="87"/>
                      <a:pt x="3196" y="86"/>
                    </a:cubicBezTo>
                    <a:lnTo>
                      <a:pt x="3217" y="64"/>
                    </a:lnTo>
                    <a:cubicBezTo>
                      <a:pt x="3218" y="63"/>
                      <a:pt x="3219" y="62"/>
                      <a:pt x="3221" y="62"/>
                    </a:cubicBezTo>
                    <a:lnTo>
                      <a:pt x="3254" y="54"/>
                    </a:lnTo>
                    <a:close/>
                    <a:moveTo>
                      <a:pt x="3224" y="77"/>
                    </a:moveTo>
                    <a:lnTo>
                      <a:pt x="3228" y="75"/>
                    </a:lnTo>
                    <a:lnTo>
                      <a:pt x="3207" y="97"/>
                    </a:lnTo>
                    <a:lnTo>
                      <a:pt x="3209" y="93"/>
                    </a:lnTo>
                    <a:lnTo>
                      <a:pt x="3201" y="128"/>
                    </a:lnTo>
                    <a:lnTo>
                      <a:pt x="3201" y="125"/>
                    </a:lnTo>
                    <a:lnTo>
                      <a:pt x="3205" y="153"/>
                    </a:lnTo>
                    <a:lnTo>
                      <a:pt x="3204" y="150"/>
                    </a:lnTo>
                    <a:lnTo>
                      <a:pt x="3215" y="169"/>
                    </a:lnTo>
                    <a:lnTo>
                      <a:pt x="3213" y="167"/>
                    </a:lnTo>
                    <a:lnTo>
                      <a:pt x="3231" y="179"/>
                    </a:lnTo>
                    <a:lnTo>
                      <a:pt x="3228" y="178"/>
                    </a:lnTo>
                    <a:lnTo>
                      <a:pt x="3254" y="182"/>
                    </a:lnTo>
                    <a:lnTo>
                      <a:pt x="3251" y="182"/>
                    </a:lnTo>
                    <a:lnTo>
                      <a:pt x="3280" y="177"/>
                    </a:lnTo>
                    <a:lnTo>
                      <a:pt x="3277" y="178"/>
                    </a:lnTo>
                    <a:lnTo>
                      <a:pt x="3302" y="159"/>
                    </a:lnTo>
                    <a:lnTo>
                      <a:pt x="3301" y="171"/>
                    </a:lnTo>
                    <a:lnTo>
                      <a:pt x="3291" y="160"/>
                    </a:lnTo>
                    <a:lnTo>
                      <a:pt x="3301" y="161"/>
                    </a:lnTo>
                    <a:lnTo>
                      <a:pt x="3284" y="173"/>
                    </a:lnTo>
                    <a:cubicBezTo>
                      <a:pt x="3283" y="174"/>
                      <a:pt x="3282" y="174"/>
                      <a:pt x="3281" y="174"/>
                    </a:cubicBezTo>
                    <a:lnTo>
                      <a:pt x="3264" y="178"/>
                    </a:lnTo>
                    <a:cubicBezTo>
                      <a:pt x="3263" y="179"/>
                      <a:pt x="3261" y="178"/>
                      <a:pt x="3259" y="178"/>
                    </a:cubicBezTo>
                    <a:lnTo>
                      <a:pt x="3235" y="167"/>
                    </a:lnTo>
                    <a:cubicBezTo>
                      <a:pt x="3233" y="166"/>
                      <a:pt x="3231" y="164"/>
                      <a:pt x="3231" y="161"/>
                    </a:cubicBezTo>
                    <a:lnTo>
                      <a:pt x="3223" y="128"/>
                    </a:lnTo>
                    <a:cubicBezTo>
                      <a:pt x="3222" y="126"/>
                      <a:pt x="3223" y="123"/>
                      <a:pt x="3224" y="122"/>
                    </a:cubicBezTo>
                    <a:cubicBezTo>
                      <a:pt x="3226" y="120"/>
                      <a:pt x="3228" y="118"/>
                      <a:pt x="3230" y="118"/>
                    </a:cubicBezTo>
                    <a:lnTo>
                      <a:pt x="3309" y="118"/>
                    </a:lnTo>
                    <a:lnTo>
                      <a:pt x="3302" y="127"/>
                    </a:lnTo>
                    <a:lnTo>
                      <a:pt x="3299" y="102"/>
                    </a:lnTo>
                    <a:lnTo>
                      <a:pt x="3299" y="104"/>
                    </a:lnTo>
                    <a:lnTo>
                      <a:pt x="3292" y="86"/>
                    </a:lnTo>
                    <a:lnTo>
                      <a:pt x="3293" y="89"/>
                    </a:lnTo>
                    <a:lnTo>
                      <a:pt x="3283" y="77"/>
                    </a:lnTo>
                    <a:lnTo>
                      <a:pt x="3286" y="79"/>
                    </a:lnTo>
                    <a:lnTo>
                      <a:pt x="3271" y="72"/>
                    </a:lnTo>
                    <a:lnTo>
                      <a:pt x="3273" y="72"/>
                    </a:lnTo>
                    <a:lnTo>
                      <a:pt x="3254" y="69"/>
                    </a:lnTo>
                    <a:lnTo>
                      <a:pt x="3257" y="69"/>
                    </a:lnTo>
                    <a:lnTo>
                      <a:pt x="3224" y="77"/>
                    </a:lnTo>
                    <a:close/>
                    <a:moveTo>
                      <a:pt x="3118" y="54"/>
                    </a:moveTo>
                    <a:cubicBezTo>
                      <a:pt x="3119" y="53"/>
                      <a:pt x="3119" y="53"/>
                      <a:pt x="3120" y="53"/>
                    </a:cubicBezTo>
                    <a:lnTo>
                      <a:pt x="3138" y="54"/>
                    </a:lnTo>
                    <a:lnTo>
                      <a:pt x="3162" y="58"/>
                    </a:lnTo>
                    <a:cubicBezTo>
                      <a:pt x="3165" y="58"/>
                      <a:pt x="3168" y="61"/>
                      <a:pt x="3168" y="65"/>
                    </a:cubicBezTo>
                    <a:lnTo>
                      <a:pt x="3168" y="94"/>
                    </a:lnTo>
                    <a:cubicBezTo>
                      <a:pt x="3168" y="99"/>
                      <a:pt x="3165" y="102"/>
                      <a:pt x="3160" y="102"/>
                    </a:cubicBezTo>
                    <a:lnTo>
                      <a:pt x="3143" y="102"/>
                    </a:lnTo>
                    <a:cubicBezTo>
                      <a:pt x="3140" y="102"/>
                      <a:pt x="3138" y="101"/>
                      <a:pt x="3136" y="98"/>
                    </a:cubicBezTo>
                    <a:lnTo>
                      <a:pt x="3130" y="86"/>
                    </a:lnTo>
                    <a:lnTo>
                      <a:pt x="3133" y="89"/>
                    </a:lnTo>
                    <a:lnTo>
                      <a:pt x="3125" y="83"/>
                    </a:lnTo>
                    <a:lnTo>
                      <a:pt x="3128" y="84"/>
                    </a:lnTo>
                    <a:lnTo>
                      <a:pt x="3119" y="82"/>
                    </a:lnTo>
                    <a:lnTo>
                      <a:pt x="3123" y="82"/>
                    </a:lnTo>
                    <a:lnTo>
                      <a:pt x="3109" y="86"/>
                    </a:lnTo>
                    <a:lnTo>
                      <a:pt x="3114" y="81"/>
                    </a:lnTo>
                    <a:lnTo>
                      <a:pt x="3110" y="92"/>
                    </a:lnTo>
                    <a:lnTo>
                      <a:pt x="3110" y="88"/>
                    </a:lnTo>
                    <a:lnTo>
                      <a:pt x="3111" y="96"/>
                    </a:lnTo>
                    <a:lnTo>
                      <a:pt x="3109" y="91"/>
                    </a:lnTo>
                    <a:lnTo>
                      <a:pt x="3116" y="97"/>
                    </a:lnTo>
                    <a:lnTo>
                      <a:pt x="3114" y="96"/>
                    </a:lnTo>
                    <a:lnTo>
                      <a:pt x="3131" y="105"/>
                    </a:lnTo>
                    <a:lnTo>
                      <a:pt x="3150" y="115"/>
                    </a:lnTo>
                    <a:cubicBezTo>
                      <a:pt x="3151" y="116"/>
                      <a:pt x="3152" y="116"/>
                      <a:pt x="3152" y="117"/>
                    </a:cubicBezTo>
                    <a:lnTo>
                      <a:pt x="3163" y="129"/>
                    </a:lnTo>
                    <a:cubicBezTo>
                      <a:pt x="3164" y="130"/>
                      <a:pt x="3165" y="131"/>
                      <a:pt x="3165" y="133"/>
                    </a:cubicBezTo>
                    <a:lnTo>
                      <a:pt x="3169" y="149"/>
                    </a:lnTo>
                    <a:cubicBezTo>
                      <a:pt x="3170" y="150"/>
                      <a:pt x="3170" y="151"/>
                      <a:pt x="3169" y="152"/>
                    </a:cubicBezTo>
                    <a:lnTo>
                      <a:pt x="3165" y="170"/>
                    </a:lnTo>
                    <a:cubicBezTo>
                      <a:pt x="3165" y="171"/>
                      <a:pt x="3164" y="173"/>
                      <a:pt x="3164" y="174"/>
                    </a:cubicBezTo>
                    <a:lnTo>
                      <a:pt x="3154" y="186"/>
                    </a:lnTo>
                    <a:cubicBezTo>
                      <a:pt x="3153" y="187"/>
                      <a:pt x="3152" y="187"/>
                      <a:pt x="3151" y="188"/>
                    </a:cubicBezTo>
                    <a:lnTo>
                      <a:pt x="3135" y="195"/>
                    </a:lnTo>
                    <a:cubicBezTo>
                      <a:pt x="3134" y="195"/>
                      <a:pt x="3133" y="195"/>
                      <a:pt x="3132" y="195"/>
                    </a:cubicBezTo>
                    <a:lnTo>
                      <a:pt x="3111" y="197"/>
                    </a:lnTo>
                    <a:cubicBezTo>
                      <a:pt x="3111" y="197"/>
                      <a:pt x="3110" y="197"/>
                      <a:pt x="3109" y="197"/>
                    </a:cubicBezTo>
                    <a:lnTo>
                      <a:pt x="3063" y="191"/>
                    </a:lnTo>
                    <a:cubicBezTo>
                      <a:pt x="3059" y="191"/>
                      <a:pt x="3056" y="187"/>
                      <a:pt x="3056" y="183"/>
                    </a:cubicBezTo>
                    <a:lnTo>
                      <a:pt x="3056" y="154"/>
                    </a:lnTo>
                    <a:cubicBezTo>
                      <a:pt x="3056" y="150"/>
                      <a:pt x="3060" y="146"/>
                      <a:pt x="3064" y="146"/>
                    </a:cubicBezTo>
                    <a:lnTo>
                      <a:pt x="3081" y="146"/>
                    </a:lnTo>
                    <a:cubicBezTo>
                      <a:pt x="3084" y="146"/>
                      <a:pt x="3087" y="148"/>
                      <a:pt x="3089" y="151"/>
                    </a:cubicBezTo>
                    <a:lnTo>
                      <a:pt x="3098" y="168"/>
                    </a:lnTo>
                    <a:lnTo>
                      <a:pt x="3093" y="164"/>
                    </a:lnTo>
                    <a:lnTo>
                      <a:pt x="3111" y="169"/>
                    </a:lnTo>
                    <a:lnTo>
                      <a:pt x="3106" y="169"/>
                    </a:lnTo>
                    <a:lnTo>
                      <a:pt x="3120" y="165"/>
                    </a:lnTo>
                    <a:lnTo>
                      <a:pt x="3115" y="169"/>
                    </a:lnTo>
                    <a:lnTo>
                      <a:pt x="3120" y="157"/>
                    </a:lnTo>
                    <a:lnTo>
                      <a:pt x="3120" y="163"/>
                    </a:lnTo>
                    <a:lnTo>
                      <a:pt x="3117" y="154"/>
                    </a:lnTo>
                    <a:lnTo>
                      <a:pt x="3119" y="157"/>
                    </a:lnTo>
                    <a:lnTo>
                      <a:pt x="3112" y="150"/>
                    </a:lnTo>
                    <a:lnTo>
                      <a:pt x="3114" y="152"/>
                    </a:lnTo>
                    <a:lnTo>
                      <a:pt x="3097" y="143"/>
                    </a:lnTo>
                    <a:lnTo>
                      <a:pt x="3084" y="137"/>
                    </a:lnTo>
                    <a:cubicBezTo>
                      <a:pt x="3083" y="136"/>
                      <a:pt x="3083" y="136"/>
                      <a:pt x="3082" y="136"/>
                    </a:cubicBezTo>
                    <a:lnTo>
                      <a:pt x="3071" y="127"/>
                    </a:lnTo>
                    <a:cubicBezTo>
                      <a:pt x="3071" y="126"/>
                      <a:pt x="3070" y="126"/>
                      <a:pt x="3070" y="125"/>
                    </a:cubicBezTo>
                    <a:lnTo>
                      <a:pt x="3063" y="115"/>
                    </a:lnTo>
                    <a:cubicBezTo>
                      <a:pt x="3062" y="114"/>
                      <a:pt x="3062" y="113"/>
                      <a:pt x="3062" y="112"/>
                    </a:cubicBezTo>
                    <a:lnTo>
                      <a:pt x="3060" y="100"/>
                    </a:lnTo>
                    <a:cubicBezTo>
                      <a:pt x="3059" y="99"/>
                      <a:pt x="3059" y="97"/>
                      <a:pt x="3060" y="96"/>
                    </a:cubicBezTo>
                    <a:lnTo>
                      <a:pt x="3066" y="76"/>
                    </a:lnTo>
                    <a:cubicBezTo>
                      <a:pt x="3066" y="74"/>
                      <a:pt x="3068" y="73"/>
                      <a:pt x="3069" y="72"/>
                    </a:cubicBezTo>
                    <a:lnTo>
                      <a:pt x="3088" y="60"/>
                    </a:lnTo>
                    <a:cubicBezTo>
                      <a:pt x="3089" y="59"/>
                      <a:pt x="3090" y="59"/>
                      <a:pt x="3091" y="59"/>
                    </a:cubicBezTo>
                    <a:lnTo>
                      <a:pt x="3118" y="54"/>
                    </a:lnTo>
                    <a:close/>
                    <a:moveTo>
                      <a:pt x="3094" y="74"/>
                    </a:moveTo>
                    <a:lnTo>
                      <a:pt x="3097" y="73"/>
                    </a:lnTo>
                    <a:lnTo>
                      <a:pt x="3078" y="85"/>
                    </a:lnTo>
                    <a:lnTo>
                      <a:pt x="3081" y="81"/>
                    </a:lnTo>
                    <a:lnTo>
                      <a:pt x="3075" y="101"/>
                    </a:lnTo>
                    <a:lnTo>
                      <a:pt x="3075" y="97"/>
                    </a:lnTo>
                    <a:lnTo>
                      <a:pt x="3077" y="109"/>
                    </a:lnTo>
                    <a:lnTo>
                      <a:pt x="3076" y="106"/>
                    </a:lnTo>
                    <a:lnTo>
                      <a:pt x="3083" y="116"/>
                    </a:lnTo>
                    <a:lnTo>
                      <a:pt x="3082" y="114"/>
                    </a:lnTo>
                    <a:lnTo>
                      <a:pt x="3093" y="123"/>
                    </a:lnTo>
                    <a:lnTo>
                      <a:pt x="3091" y="122"/>
                    </a:lnTo>
                    <a:lnTo>
                      <a:pt x="3104" y="128"/>
                    </a:lnTo>
                    <a:lnTo>
                      <a:pt x="3121" y="137"/>
                    </a:lnTo>
                    <a:cubicBezTo>
                      <a:pt x="3122" y="138"/>
                      <a:pt x="3123" y="138"/>
                      <a:pt x="3123" y="139"/>
                    </a:cubicBezTo>
                    <a:lnTo>
                      <a:pt x="3130" y="146"/>
                    </a:lnTo>
                    <a:cubicBezTo>
                      <a:pt x="3131" y="147"/>
                      <a:pt x="3132" y="148"/>
                      <a:pt x="3132" y="149"/>
                    </a:cubicBezTo>
                    <a:lnTo>
                      <a:pt x="3135" y="158"/>
                    </a:lnTo>
                    <a:cubicBezTo>
                      <a:pt x="3136" y="160"/>
                      <a:pt x="3136" y="162"/>
                      <a:pt x="3135" y="164"/>
                    </a:cubicBezTo>
                    <a:lnTo>
                      <a:pt x="3130" y="176"/>
                    </a:lnTo>
                    <a:cubicBezTo>
                      <a:pt x="3129" y="178"/>
                      <a:pt x="3127" y="179"/>
                      <a:pt x="3125" y="180"/>
                    </a:cubicBezTo>
                    <a:lnTo>
                      <a:pt x="3111" y="184"/>
                    </a:lnTo>
                    <a:cubicBezTo>
                      <a:pt x="3109" y="185"/>
                      <a:pt x="3108" y="185"/>
                      <a:pt x="3106" y="184"/>
                    </a:cubicBezTo>
                    <a:lnTo>
                      <a:pt x="3088" y="179"/>
                    </a:lnTo>
                    <a:cubicBezTo>
                      <a:pt x="3086" y="179"/>
                      <a:pt x="3084" y="177"/>
                      <a:pt x="3083" y="175"/>
                    </a:cubicBezTo>
                    <a:lnTo>
                      <a:pt x="3074" y="158"/>
                    </a:lnTo>
                    <a:lnTo>
                      <a:pt x="3081" y="162"/>
                    </a:lnTo>
                    <a:lnTo>
                      <a:pt x="3064" y="162"/>
                    </a:lnTo>
                    <a:lnTo>
                      <a:pt x="3072" y="154"/>
                    </a:lnTo>
                    <a:lnTo>
                      <a:pt x="3072" y="183"/>
                    </a:lnTo>
                    <a:lnTo>
                      <a:pt x="3066" y="176"/>
                    </a:lnTo>
                    <a:lnTo>
                      <a:pt x="3112" y="182"/>
                    </a:lnTo>
                    <a:lnTo>
                      <a:pt x="3110" y="181"/>
                    </a:lnTo>
                    <a:lnTo>
                      <a:pt x="3131" y="179"/>
                    </a:lnTo>
                    <a:lnTo>
                      <a:pt x="3128" y="180"/>
                    </a:lnTo>
                    <a:lnTo>
                      <a:pt x="3144" y="173"/>
                    </a:lnTo>
                    <a:lnTo>
                      <a:pt x="3141" y="175"/>
                    </a:lnTo>
                    <a:lnTo>
                      <a:pt x="3151" y="163"/>
                    </a:lnTo>
                    <a:lnTo>
                      <a:pt x="3150" y="167"/>
                    </a:lnTo>
                    <a:lnTo>
                      <a:pt x="3154" y="149"/>
                    </a:lnTo>
                    <a:lnTo>
                      <a:pt x="3154" y="152"/>
                    </a:lnTo>
                    <a:lnTo>
                      <a:pt x="3150" y="136"/>
                    </a:lnTo>
                    <a:lnTo>
                      <a:pt x="3152" y="140"/>
                    </a:lnTo>
                    <a:lnTo>
                      <a:pt x="3141" y="128"/>
                    </a:lnTo>
                    <a:lnTo>
                      <a:pt x="3143" y="130"/>
                    </a:lnTo>
                    <a:lnTo>
                      <a:pt x="3124" y="120"/>
                    </a:lnTo>
                    <a:lnTo>
                      <a:pt x="3107" y="111"/>
                    </a:lnTo>
                    <a:cubicBezTo>
                      <a:pt x="3106" y="110"/>
                      <a:pt x="3106" y="110"/>
                      <a:pt x="3105" y="110"/>
                    </a:cubicBezTo>
                    <a:lnTo>
                      <a:pt x="3098" y="104"/>
                    </a:lnTo>
                    <a:cubicBezTo>
                      <a:pt x="3097" y="102"/>
                      <a:pt x="3096" y="100"/>
                      <a:pt x="3096" y="98"/>
                    </a:cubicBezTo>
                    <a:lnTo>
                      <a:pt x="3095" y="90"/>
                    </a:lnTo>
                    <a:cubicBezTo>
                      <a:pt x="3094" y="89"/>
                      <a:pt x="3095" y="88"/>
                      <a:pt x="3095" y="87"/>
                    </a:cubicBezTo>
                    <a:lnTo>
                      <a:pt x="3099" y="76"/>
                    </a:lnTo>
                    <a:cubicBezTo>
                      <a:pt x="3100" y="73"/>
                      <a:pt x="3102" y="71"/>
                      <a:pt x="3104" y="71"/>
                    </a:cubicBezTo>
                    <a:lnTo>
                      <a:pt x="3118" y="67"/>
                    </a:lnTo>
                    <a:cubicBezTo>
                      <a:pt x="3120" y="66"/>
                      <a:pt x="3121" y="66"/>
                      <a:pt x="3122" y="67"/>
                    </a:cubicBezTo>
                    <a:lnTo>
                      <a:pt x="3131" y="69"/>
                    </a:lnTo>
                    <a:cubicBezTo>
                      <a:pt x="3132" y="69"/>
                      <a:pt x="3133" y="69"/>
                      <a:pt x="3134" y="70"/>
                    </a:cubicBezTo>
                    <a:lnTo>
                      <a:pt x="3142" y="76"/>
                    </a:lnTo>
                    <a:cubicBezTo>
                      <a:pt x="3143" y="77"/>
                      <a:pt x="3144" y="78"/>
                      <a:pt x="3145" y="79"/>
                    </a:cubicBezTo>
                    <a:lnTo>
                      <a:pt x="3151" y="91"/>
                    </a:lnTo>
                    <a:lnTo>
                      <a:pt x="3143" y="86"/>
                    </a:lnTo>
                    <a:lnTo>
                      <a:pt x="3160" y="86"/>
                    </a:lnTo>
                    <a:lnTo>
                      <a:pt x="3152" y="94"/>
                    </a:lnTo>
                    <a:lnTo>
                      <a:pt x="3152" y="65"/>
                    </a:lnTo>
                    <a:lnTo>
                      <a:pt x="3159" y="73"/>
                    </a:lnTo>
                    <a:lnTo>
                      <a:pt x="3137" y="70"/>
                    </a:lnTo>
                    <a:lnTo>
                      <a:pt x="3119" y="69"/>
                    </a:lnTo>
                    <a:lnTo>
                      <a:pt x="3121" y="69"/>
                    </a:lnTo>
                    <a:lnTo>
                      <a:pt x="3094" y="74"/>
                    </a:lnTo>
                    <a:close/>
                    <a:moveTo>
                      <a:pt x="2424" y="54"/>
                    </a:moveTo>
                    <a:cubicBezTo>
                      <a:pt x="2424" y="53"/>
                      <a:pt x="2425" y="53"/>
                      <a:pt x="2426" y="54"/>
                    </a:cubicBezTo>
                    <a:lnTo>
                      <a:pt x="2446" y="56"/>
                    </a:lnTo>
                    <a:lnTo>
                      <a:pt x="2466" y="60"/>
                    </a:lnTo>
                    <a:cubicBezTo>
                      <a:pt x="2470" y="60"/>
                      <a:pt x="2472" y="64"/>
                      <a:pt x="2472" y="67"/>
                    </a:cubicBezTo>
                    <a:lnTo>
                      <a:pt x="2472" y="97"/>
                    </a:lnTo>
                    <a:cubicBezTo>
                      <a:pt x="2472" y="102"/>
                      <a:pt x="2469" y="105"/>
                      <a:pt x="2464" y="105"/>
                    </a:cubicBezTo>
                    <a:lnTo>
                      <a:pt x="2439" y="105"/>
                    </a:lnTo>
                    <a:cubicBezTo>
                      <a:pt x="2436" y="105"/>
                      <a:pt x="2433" y="103"/>
                      <a:pt x="2432" y="100"/>
                    </a:cubicBezTo>
                    <a:lnTo>
                      <a:pt x="2426" y="83"/>
                    </a:lnTo>
                    <a:lnTo>
                      <a:pt x="2430" y="87"/>
                    </a:lnTo>
                    <a:lnTo>
                      <a:pt x="2419" y="81"/>
                    </a:lnTo>
                    <a:lnTo>
                      <a:pt x="2425" y="82"/>
                    </a:lnTo>
                    <a:lnTo>
                      <a:pt x="2417" y="85"/>
                    </a:lnTo>
                    <a:lnTo>
                      <a:pt x="2420" y="83"/>
                    </a:lnTo>
                    <a:lnTo>
                      <a:pt x="2412" y="91"/>
                    </a:lnTo>
                    <a:lnTo>
                      <a:pt x="2414" y="88"/>
                    </a:lnTo>
                    <a:lnTo>
                      <a:pt x="2409" y="103"/>
                    </a:lnTo>
                    <a:lnTo>
                      <a:pt x="2409" y="101"/>
                    </a:lnTo>
                    <a:lnTo>
                      <a:pt x="2407" y="125"/>
                    </a:lnTo>
                    <a:lnTo>
                      <a:pt x="2407" y="124"/>
                    </a:lnTo>
                    <a:lnTo>
                      <a:pt x="2410" y="149"/>
                    </a:lnTo>
                    <a:lnTo>
                      <a:pt x="2409" y="145"/>
                    </a:lnTo>
                    <a:lnTo>
                      <a:pt x="2418" y="160"/>
                    </a:lnTo>
                    <a:lnTo>
                      <a:pt x="2414" y="157"/>
                    </a:lnTo>
                    <a:lnTo>
                      <a:pt x="2430" y="163"/>
                    </a:lnTo>
                    <a:lnTo>
                      <a:pt x="2426" y="163"/>
                    </a:lnTo>
                    <a:lnTo>
                      <a:pt x="2440" y="160"/>
                    </a:lnTo>
                    <a:lnTo>
                      <a:pt x="2436" y="161"/>
                    </a:lnTo>
                    <a:lnTo>
                      <a:pt x="2451" y="149"/>
                    </a:lnTo>
                    <a:cubicBezTo>
                      <a:pt x="2455" y="146"/>
                      <a:pt x="2460" y="147"/>
                      <a:pt x="2463" y="150"/>
                    </a:cubicBezTo>
                    <a:lnTo>
                      <a:pt x="2473" y="162"/>
                    </a:lnTo>
                    <a:cubicBezTo>
                      <a:pt x="2474" y="164"/>
                      <a:pt x="2475" y="166"/>
                      <a:pt x="2474" y="169"/>
                    </a:cubicBezTo>
                    <a:cubicBezTo>
                      <a:pt x="2474" y="171"/>
                      <a:pt x="2473" y="173"/>
                      <a:pt x="2471" y="174"/>
                    </a:cubicBezTo>
                    <a:lnTo>
                      <a:pt x="2447" y="191"/>
                    </a:lnTo>
                    <a:cubicBezTo>
                      <a:pt x="2446" y="192"/>
                      <a:pt x="2445" y="192"/>
                      <a:pt x="2444" y="192"/>
                    </a:cubicBezTo>
                    <a:lnTo>
                      <a:pt x="2419" y="197"/>
                    </a:lnTo>
                    <a:cubicBezTo>
                      <a:pt x="2418" y="198"/>
                      <a:pt x="2417" y="198"/>
                      <a:pt x="2416" y="197"/>
                    </a:cubicBezTo>
                    <a:lnTo>
                      <a:pt x="2392" y="193"/>
                    </a:lnTo>
                    <a:cubicBezTo>
                      <a:pt x="2391" y="193"/>
                      <a:pt x="2390" y="193"/>
                      <a:pt x="2389" y="192"/>
                    </a:cubicBezTo>
                    <a:lnTo>
                      <a:pt x="2372" y="180"/>
                    </a:lnTo>
                    <a:cubicBezTo>
                      <a:pt x="2371" y="179"/>
                      <a:pt x="2370" y="178"/>
                      <a:pt x="2370" y="177"/>
                    </a:cubicBezTo>
                    <a:lnTo>
                      <a:pt x="2359" y="158"/>
                    </a:lnTo>
                    <a:cubicBezTo>
                      <a:pt x="2358" y="158"/>
                      <a:pt x="2358" y="157"/>
                      <a:pt x="2358" y="156"/>
                    </a:cubicBezTo>
                    <a:lnTo>
                      <a:pt x="2354" y="129"/>
                    </a:lnTo>
                    <a:cubicBezTo>
                      <a:pt x="2353" y="128"/>
                      <a:pt x="2353" y="127"/>
                      <a:pt x="2354" y="126"/>
                    </a:cubicBezTo>
                    <a:lnTo>
                      <a:pt x="2362" y="91"/>
                    </a:lnTo>
                    <a:cubicBezTo>
                      <a:pt x="2362" y="89"/>
                      <a:pt x="2363" y="88"/>
                      <a:pt x="2364" y="87"/>
                    </a:cubicBezTo>
                    <a:lnTo>
                      <a:pt x="2387" y="64"/>
                    </a:lnTo>
                    <a:cubicBezTo>
                      <a:pt x="2388" y="63"/>
                      <a:pt x="2389" y="62"/>
                      <a:pt x="2391" y="62"/>
                    </a:cubicBezTo>
                    <a:lnTo>
                      <a:pt x="2424" y="54"/>
                    </a:lnTo>
                    <a:close/>
                    <a:moveTo>
                      <a:pt x="2394" y="77"/>
                    </a:moveTo>
                    <a:lnTo>
                      <a:pt x="2398" y="75"/>
                    </a:lnTo>
                    <a:lnTo>
                      <a:pt x="2375" y="98"/>
                    </a:lnTo>
                    <a:lnTo>
                      <a:pt x="2377" y="94"/>
                    </a:lnTo>
                    <a:lnTo>
                      <a:pt x="2369" y="129"/>
                    </a:lnTo>
                    <a:lnTo>
                      <a:pt x="2369" y="126"/>
                    </a:lnTo>
                    <a:lnTo>
                      <a:pt x="2373" y="153"/>
                    </a:lnTo>
                    <a:lnTo>
                      <a:pt x="2372" y="150"/>
                    </a:lnTo>
                    <a:lnTo>
                      <a:pt x="2383" y="169"/>
                    </a:lnTo>
                    <a:lnTo>
                      <a:pt x="2381" y="167"/>
                    </a:lnTo>
                    <a:lnTo>
                      <a:pt x="2398" y="179"/>
                    </a:lnTo>
                    <a:lnTo>
                      <a:pt x="2395" y="178"/>
                    </a:lnTo>
                    <a:lnTo>
                      <a:pt x="2419" y="182"/>
                    </a:lnTo>
                    <a:lnTo>
                      <a:pt x="2416" y="182"/>
                    </a:lnTo>
                    <a:lnTo>
                      <a:pt x="2441" y="177"/>
                    </a:lnTo>
                    <a:lnTo>
                      <a:pt x="2438" y="178"/>
                    </a:lnTo>
                    <a:lnTo>
                      <a:pt x="2462" y="161"/>
                    </a:lnTo>
                    <a:lnTo>
                      <a:pt x="2460" y="173"/>
                    </a:lnTo>
                    <a:lnTo>
                      <a:pt x="2450" y="161"/>
                    </a:lnTo>
                    <a:lnTo>
                      <a:pt x="2461" y="162"/>
                    </a:lnTo>
                    <a:lnTo>
                      <a:pt x="2446" y="174"/>
                    </a:lnTo>
                    <a:cubicBezTo>
                      <a:pt x="2446" y="174"/>
                      <a:pt x="2444" y="175"/>
                      <a:pt x="2443" y="175"/>
                    </a:cubicBezTo>
                    <a:lnTo>
                      <a:pt x="2429" y="178"/>
                    </a:lnTo>
                    <a:cubicBezTo>
                      <a:pt x="2428" y="179"/>
                      <a:pt x="2426" y="179"/>
                      <a:pt x="2425" y="178"/>
                    </a:cubicBezTo>
                    <a:lnTo>
                      <a:pt x="2409" y="172"/>
                    </a:lnTo>
                    <a:cubicBezTo>
                      <a:pt x="2407" y="171"/>
                      <a:pt x="2406" y="170"/>
                      <a:pt x="2405" y="169"/>
                    </a:cubicBezTo>
                    <a:lnTo>
                      <a:pt x="2396" y="154"/>
                    </a:lnTo>
                    <a:cubicBezTo>
                      <a:pt x="2395" y="153"/>
                      <a:pt x="2395" y="152"/>
                      <a:pt x="2395" y="150"/>
                    </a:cubicBezTo>
                    <a:lnTo>
                      <a:pt x="2392" y="125"/>
                    </a:lnTo>
                    <a:cubicBezTo>
                      <a:pt x="2391" y="125"/>
                      <a:pt x="2391" y="124"/>
                      <a:pt x="2391" y="124"/>
                    </a:cubicBezTo>
                    <a:lnTo>
                      <a:pt x="2393" y="100"/>
                    </a:lnTo>
                    <a:cubicBezTo>
                      <a:pt x="2394" y="99"/>
                      <a:pt x="2394" y="99"/>
                      <a:pt x="2394" y="98"/>
                    </a:cubicBezTo>
                    <a:lnTo>
                      <a:pt x="2399" y="83"/>
                    </a:lnTo>
                    <a:cubicBezTo>
                      <a:pt x="2399" y="82"/>
                      <a:pt x="2400" y="81"/>
                      <a:pt x="2401" y="80"/>
                    </a:cubicBezTo>
                    <a:lnTo>
                      <a:pt x="2409" y="72"/>
                    </a:lnTo>
                    <a:cubicBezTo>
                      <a:pt x="2410" y="71"/>
                      <a:pt x="2411" y="70"/>
                      <a:pt x="2412" y="70"/>
                    </a:cubicBezTo>
                    <a:lnTo>
                      <a:pt x="2420" y="67"/>
                    </a:lnTo>
                    <a:cubicBezTo>
                      <a:pt x="2422" y="66"/>
                      <a:pt x="2424" y="66"/>
                      <a:pt x="2426" y="67"/>
                    </a:cubicBezTo>
                    <a:lnTo>
                      <a:pt x="2437" y="73"/>
                    </a:lnTo>
                    <a:cubicBezTo>
                      <a:pt x="2439" y="74"/>
                      <a:pt x="2440" y="76"/>
                      <a:pt x="2441" y="78"/>
                    </a:cubicBezTo>
                    <a:lnTo>
                      <a:pt x="2447" y="95"/>
                    </a:lnTo>
                    <a:lnTo>
                      <a:pt x="2439" y="89"/>
                    </a:lnTo>
                    <a:lnTo>
                      <a:pt x="2464" y="89"/>
                    </a:lnTo>
                    <a:lnTo>
                      <a:pt x="2456" y="97"/>
                    </a:lnTo>
                    <a:lnTo>
                      <a:pt x="2456" y="67"/>
                    </a:lnTo>
                    <a:lnTo>
                      <a:pt x="2463" y="75"/>
                    </a:lnTo>
                    <a:lnTo>
                      <a:pt x="2445" y="71"/>
                    </a:lnTo>
                    <a:lnTo>
                      <a:pt x="2425" y="69"/>
                    </a:lnTo>
                    <a:lnTo>
                      <a:pt x="2427" y="69"/>
                    </a:lnTo>
                    <a:lnTo>
                      <a:pt x="2394" y="77"/>
                    </a:lnTo>
                    <a:close/>
                    <a:moveTo>
                      <a:pt x="2280" y="53"/>
                    </a:moveTo>
                    <a:cubicBezTo>
                      <a:pt x="2280" y="53"/>
                      <a:pt x="2281" y="53"/>
                      <a:pt x="2282" y="54"/>
                    </a:cubicBezTo>
                    <a:lnTo>
                      <a:pt x="2306" y="58"/>
                    </a:lnTo>
                    <a:cubicBezTo>
                      <a:pt x="2307" y="58"/>
                      <a:pt x="2309" y="59"/>
                      <a:pt x="2310" y="60"/>
                    </a:cubicBezTo>
                    <a:lnTo>
                      <a:pt x="2324" y="73"/>
                    </a:lnTo>
                    <a:cubicBezTo>
                      <a:pt x="2325" y="74"/>
                      <a:pt x="2326" y="75"/>
                      <a:pt x="2326" y="77"/>
                    </a:cubicBezTo>
                    <a:lnTo>
                      <a:pt x="2330" y="102"/>
                    </a:lnTo>
                    <a:cubicBezTo>
                      <a:pt x="2330" y="103"/>
                      <a:pt x="2330" y="103"/>
                      <a:pt x="2330" y="103"/>
                    </a:cubicBezTo>
                    <a:lnTo>
                      <a:pt x="2330" y="152"/>
                    </a:lnTo>
                    <a:lnTo>
                      <a:pt x="2331" y="165"/>
                    </a:lnTo>
                    <a:lnTo>
                      <a:pt x="2332" y="170"/>
                    </a:lnTo>
                    <a:lnTo>
                      <a:pt x="2332" y="168"/>
                    </a:lnTo>
                    <a:lnTo>
                      <a:pt x="2334" y="172"/>
                    </a:lnTo>
                    <a:lnTo>
                      <a:pt x="2331" y="169"/>
                    </a:lnTo>
                    <a:lnTo>
                      <a:pt x="2334" y="171"/>
                    </a:lnTo>
                    <a:lnTo>
                      <a:pt x="2332" y="170"/>
                    </a:lnTo>
                    <a:lnTo>
                      <a:pt x="2339" y="172"/>
                    </a:lnTo>
                    <a:cubicBezTo>
                      <a:pt x="2342" y="173"/>
                      <a:pt x="2344" y="176"/>
                      <a:pt x="2344" y="179"/>
                    </a:cubicBezTo>
                    <a:lnTo>
                      <a:pt x="2344" y="187"/>
                    </a:lnTo>
                    <a:cubicBezTo>
                      <a:pt x="2344" y="192"/>
                      <a:pt x="2341" y="195"/>
                      <a:pt x="2336" y="195"/>
                    </a:cubicBezTo>
                    <a:lnTo>
                      <a:pt x="2289" y="195"/>
                    </a:lnTo>
                    <a:cubicBezTo>
                      <a:pt x="2287" y="195"/>
                      <a:pt x="2285" y="194"/>
                      <a:pt x="2283" y="193"/>
                    </a:cubicBezTo>
                    <a:cubicBezTo>
                      <a:pt x="2282" y="191"/>
                      <a:pt x="2281" y="189"/>
                      <a:pt x="2282" y="186"/>
                    </a:cubicBezTo>
                    <a:lnTo>
                      <a:pt x="2284" y="170"/>
                    </a:lnTo>
                    <a:lnTo>
                      <a:pt x="2288" y="179"/>
                    </a:lnTo>
                    <a:lnTo>
                      <a:pt x="2286" y="178"/>
                    </a:lnTo>
                    <a:lnTo>
                      <a:pt x="2294" y="177"/>
                    </a:lnTo>
                    <a:lnTo>
                      <a:pt x="2274" y="192"/>
                    </a:lnTo>
                    <a:cubicBezTo>
                      <a:pt x="2273" y="193"/>
                      <a:pt x="2272" y="193"/>
                      <a:pt x="2271" y="193"/>
                    </a:cubicBezTo>
                    <a:lnTo>
                      <a:pt x="2250" y="197"/>
                    </a:lnTo>
                    <a:cubicBezTo>
                      <a:pt x="2249" y="198"/>
                      <a:pt x="2248" y="198"/>
                      <a:pt x="2247" y="197"/>
                    </a:cubicBezTo>
                    <a:lnTo>
                      <a:pt x="2228" y="193"/>
                    </a:lnTo>
                    <a:cubicBezTo>
                      <a:pt x="2226" y="193"/>
                      <a:pt x="2225" y="192"/>
                      <a:pt x="2224" y="191"/>
                    </a:cubicBezTo>
                    <a:lnTo>
                      <a:pt x="2212" y="180"/>
                    </a:lnTo>
                    <a:cubicBezTo>
                      <a:pt x="2211" y="179"/>
                      <a:pt x="2210" y="178"/>
                      <a:pt x="2210" y="176"/>
                    </a:cubicBezTo>
                    <a:lnTo>
                      <a:pt x="2206" y="160"/>
                    </a:lnTo>
                    <a:cubicBezTo>
                      <a:pt x="2205" y="159"/>
                      <a:pt x="2205" y="157"/>
                      <a:pt x="2206" y="156"/>
                    </a:cubicBezTo>
                    <a:lnTo>
                      <a:pt x="2211" y="140"/>
                    </a:lnTo>
                    <a:cubicBezTo>
                      <a:pt x="2211" y="139"/>
                      <a:pt x="2212" y="138"/>
                      <a:pt x="2213" y="137"/>
                    </a:cubicBezTo>
                    <a:lnTo>
                      <a:pt x="2226" y="124"/>
                    </a:lnTo>
                    <a:cubicBezTo>
                      <a:pt x="2227" y="123"/>
                      <a:pt x="2228" y="122"/>
                      <a:pt x="2229" y="122"/>
                    </a:cubicBezTo>
                    <a:lnTo>
                      <a:pt x="2252" y="114"/>
                    </a:lnTo>
                    <a:cubicBezTo>
                      <a:pt x="2252" y="114"/>
                      <a:pt x="2253" y="114"/>
                      <a:pt x="2253" y="114"/>
                    </a:cubicBezTo>
                    <a:lnTo>
                      <a:pt x="2285" y="109"/>
                    </a:lnTo>
                    <a:lnTo>
                      <a:pt x="2278" y="116"/>
                    </a:lnTo>
                    <a:lnTo>
                      <a:pt x="2278" y="104"/>
                    </a:lnTo>
                    <a:lnTo>
                      <a:pt x="2277" y="87"/>
                    </a:lnTo>
                    <a:lnTo>
                      <a:pt x="2278" y="91"/>
                    </a:lnTo>
                    <a:lnTo>
                      <a:pt x="2271" y="82"/>
                    </a:lnTo>
                    <a:lnTo>
                      <a:pt x="2276" y="85"/>
                    </a:lnTo>
                    <a:lnTo>
                      <a:pt x="2266" y="83"/>
                    </a:lnTo>
                    <a:lnTo>
                      <a:pt x="2269" y="83"/>
                    </a:lnTo>
                    <a:lnTo>
                      <a:pt x="2259" y="85"/>
                    </a:lnTo>
                    <a:lnTo>
                      <a:pt x="2263" y="83"/>
                    </a:lnTo>
                    <a:lnTo>
                      <a:pt x="2256" y="90"/>
                    </a:lnTo>
                    <a:lnTo>
                      <a:pt x="2258" y="87"/>
                    </a:lnTo>
                    <a:lnTo>
                      <a:pt x="2253" y="103"/>
                    </a:lnTo>
                    <a:cubicBezTo>
                      <a:pt x="2252" y="106"/>
                      <a:pt x="2249" y="108"/>
                      <a:pt x="2245" y="108"/>
                    </a:cubicBezTo>
                    <a:lnTo>
                      <a:pt x="2221" y="108"/>
                    </a:lnTo>
                    <a:cubicBezTo>
                      <a:pt x="2217" y="108"/>
                      <a:pt x="2213" y="105"/>
                      <a:pt x="2213" y="100"/>
                    </a:cubicBezTo>
                    <a:lnTo>
                      <a:pt x="2213" y="77"/>
                    </a:lnTo>
                    <a:cubicBezTo>
                      <a:pt x="2213" y="74"/>
                      <a:pt x="2215" y="71"/>
                      <a:pt x="2218" y="70"/>
                    </a:cubicBezTo>
                    <a:lnTo>
                      <a:pt x="2237" y="62"/>
                    </a:lnTo>
                    <a:lnTo>
                      <a:pt x="2253" y="58"/>
                    </a:lnTo>
                    <a:lnTo>
                      <a:pt x="2267" y="55"/>
                    </a:lnTo>
                    <a:cubicBezTo>
                      <a:pt x="2267" y="55"/>
                      <a:pt x="2267" y="55"/>
                      <a:pt x="2268" y="54"/>
                    </a:cubicBezTo>
                    <a:lnTo>
                      <a:pt x="2280" y="53"/>
                    </a:lnTo>
                    <a:close/>
                    <a:moveTo>
                      <a:pt x="2269" y="70"/>
                    </a:moveTo>
                    <a:lnTo>
                      <a:pt x="2270" y="70"/>
                    </a:lnTo>
                    <a:lnTo>
                      <a:pt x="2258" y="73"/>
                    </a:lnTo>
                    <a:lnTo>
                      <a:pt x="2244" y="77"/>
                    </a:lnTo>
                    <a:lnTo>
                      <a:pt x="2225" y="85"/>
                    </a:lnTo>
                    <a:lnTo>
                      <a:pt x="2229" y="77"/>
                    </a:lnTo>
                    <a:lnTo>
                      <a:pt x="2229" y="100"/>
                    </a:lnTo>
                    <a:lnTo>
                      <a:pt x="2221" y="92"/>
                    </a:lnTo>
                    <a:lnTo>
                      <a:pt x="2245" y="92"/>
                    </a:lnTo>
                    <a:lnTo>
                      <a:pt x="2238" y="98"/>
                    </a:lnTo>
                    <a:lnTo>
                      <a:pt x="2243" y="82"/>
                    </a:lnTo>
                    <a:cubicBezTo>
                      <a:pt x="2243" y="81"/>
                      <a:pt x="2244" y="80"/>
                      <a:pt x="2245" y="79"/>
                    </a:cubicBezTo>
                    <a:lnTo>
                      <a:pt x="2252" y="72"/>
                    </a:lnTo>
                    <a:cubicBezTo>
                      <a:pt x="2253" y="71"/>
                      <a:pt x="2254" y="70"/>
                      <a:pt x="2256" y="70"/>
                    </a:cubicBezTo>
                    <a:lnTo>
                      <a:pt x="2266" y="68"/>
                    </a:lnTo>
                    <a:cubicBezTo>
                      <a:pt x="2267" y="67"/>
                      <a:pt x="2268" y="67"/>
                      <a:pt x="2269" y="68"/>
                    </a:cubicBezTo>
                    <a:lnTo>
                      <a:pt x="2279" y="70"/>
                    </a:lnTo>
                    <a:cubicBezTo>
                      <a:pt x="2281" y="70"/>
                      <a:pt x="2283" y="71"/>
                      <a:pt x="2284" y="73"/>
                    </a:cubicBezTo>
                    <a:lnTo>
                      <a:pt x="2291" y="82"/>
                    </a:lnTo>
                    <a:cubicBezTo>
                      <a:pt x="2292" y="83"/>
                      <a:pt x="2292" y="84"/>
                      <a:pt x="2292" y="86"/>
                    </a:cubicBezTo>
                    <a:lnTo>
                      <a:pt x="2294" y="104"/>
                    </a:lnTo>
                    <a:lnTo>
                      <a:pt x="2294" y="116"/>
                    </a:lnTo>
                    <a:cubicBezTo>
                      <a:pt x="2294" y="120"/>
                      <a:pt x="2292" y="124"/>
                      <a:pt x="2288" y="124"/>
                    </a:cubicBezTo>
                    <a:lnTo>
                      <a:pt x="2256" y="129"/>
                    </a:lnTo>
                    <a:lnTo>
                      <a:pt x="2257" y="129"/>
                    </a:lnTo>
                    <a:lnTo>
                      <a:pt x="2234" y="137"/>
                    </a:lnTo>
                    <a:lnTo>
                      <a:pt x="2237" y="135"/>
                    </a:lnTo>
                    <a:lnTo>
                      <a:pt x="2224" y="148"/>
                    </a:lnTo>
                    <a:lnTo>
                      <a:pt x="2226" y="145"/>
                    </a:lnTo>
                    <a:lnTo>
                      <a:pt x="2221" y="161"/>
                    </a:lnTo>
                    <a:lnTo>
                      <a:pt x="2221" y="157"/>
                    </a:lnTo>
                    <a:lnTo>
                      <a:pt x="2225" y="173"/>
                    </a:lnTo>
                    <a:lnTo>
                      <a:pt x="2223" y="169"/>
                    </a:lnTo>
                    <a:lnTo>
                      <a:pt x="2235" y="180"/>
                    </a:lnTo>
                    <a:lnTo>
                      <a:pt x="2231" y="178"/>
                    </a:lnTo>
                    <a:lnTo>
                      <a:pt x="2250" y="182"/>
                    </a:lnTo>
                    <a:lnTo>
                      <a:pt x="2247" y="182"/>
                    </a:lnTo>
                    <a:lnTo>
                      <a:pt x="2268" y="178"/>
                    </a:lnTo>
                    <a:lnTo>
                      <a:pt x="2265" y="179"/>
                    </a:lnTo>
                    <a:lnTo>
                      <a:pt x="2285" y="164"/>
                    </a:lnTo>
                    <a:cubicBezTo>
                      <a:pt x="2287" y="162"/>
                      <a:pt x="2290" y="162"/>
                      <a:pt x="2293" y="163"/>
                    </a:cubicBezTo>
                    <a:lnTo>
                      <a:pt x="2295" y="164"/>
                    </a:lnTo>
                    <a:cubicBezTo>
                      <a:pt x="2298" y="166"/>
                      <a:pt x="2300" y="169"/>
                      <a:pt x="2299" y="172"/>
                    </a:cubicBezTo>
                    <a:lnTo>
                      <a:pt x="2297" y="188"/>
                    </a:lnTo>
                    <a:lnTo>
                      <a:pt x="2289" y="179"/>
                    </a:lnTo>
                    <a:lnTo>
                      <a:pt x="2336" y="179"/>
                    </a:lnTo>
                    <a:lnTo>
                      <a:pt x="2328" y="187"/>
                    </a:lnTo>
                    <a:lnTo>
                      <a:pt x="2328" y="179"/>
                    </a:lnTo>
                    <a:lnTo>
                      <a:pt x="2334" y="187"/>
                    </a:lnTo>
                    <a:lnTo>
                      <a:pt x="2327" y="185"/>
                    </a:lnTo>
                    <a:cubicBezTo>
                      <a:pt x="2326" y="185"/>
                      <a:pt x="2326" y="185"/>
                      <a:pt x="2325" y="184"/>
                    </a:cubicBezTo>
                    <a:lnTo>
                      <a:pt x="2322" y="182"/>
                    </a:lnTo>
                    <a:cubicBezTo>
                      <a:pt x="2321" y="181"/>
                      <a:pt x="2320" y="180"/>
                      <a:pt x="2319" y="179"/>
                    </a:cubicBezTo>
                    <a:lnTo>
                      <a:pt x="2317" y="175"/>
                    </a:lnTo>
                    <a:cubicBezTo>
                      <a:pt x="2317" y="174"/>
                      <a:pt x="2317" y="174"/>
                      <a:pt x="2317" y="173"/>
                    </a:cubicBezTo>
                    <a:lnTo>
                      <a:pt x="2315" y="166"/>
                    </a:lnTo>
                    <a:lnTo>
                      <a:pt x="2314" y="152"/>
                    </a:lnTo>
                    <a:lnTo>
                      <a:pt x="2314" y="103"/>
                    </a:lnTo>
                    <a:lnTo>
                      <a:pt x="2315" y="105"/>
                    </a:lnTo>
                    <a:lnTo>
                      <a:pt x="2311" y="80"/>
                    </a:lnTo>
                    <a:lnTo>
                      <a:pt x="2313" y="84"/>
                    </a:lnTo>
                    <a:lnTo>
                      <a:pt x="2299" y="71"/>
                    </a:lnTo>
                    <a:lnTo>
                      <a:pt x="2303" y="73"/>
                    </a:lnTo>
                    <a:lnTo>
                      <a:pt x="2279" y="69"/>
                    </a:lnTo>
                    <a:lnTo>
                      <a:pt x="2281" y="69"/>
                    </a:lnTo>
                    <a:lnTo>
                      <a:pt x="2269" y="70"/>
                    </a:lnTo>
                    <a:close/>
                    <a:moveTo>
                      <a:pt x="2118" y="54"/>
                    </a:moveTo>
                    <a:cubicBezTo>
                      <a:pt x="2119" y="53"/>
                      <a:pt x="2120" y="53"/>
                      <a:pt x="2121" y="54"/>
                    </a:cubicBezTo>
                    <a:lnTo>
                      <a:pt x="2140" y="57"/>
                    </a:lnTo>
                    <a:cubicBezTo>
                      <a:pt x="2140" y="57"/>
                      <a:pt x="2141" y="57"/>
                      <a:pt x="2142" y="57"/>
                    </a:cubicBezTo>
                    <a:lnTo>
                      <a:pt x="2157" y="64"/>
                    </a:lnTo>
                    <a:cubicBezTo>
                      <a:pt x="2158" y="65"/>
                      <a:pt x="2159" y="65"/>
                      <a:pt x="2160" y="66"/>
                    </a:cubicBezTo>
                    <a:lnTo>
                      <a:pt x="2170" y="78"/>
                    </a:lnTo>
                    <a:cubicBezTo>
                      <a:pt x="2170" y="79"/>
                      <a:pt x="2171" y="80"/>
                      <a:pt x="2171" y="81"/>
                    </a:cubicBezTo>
                    <a:lnTo>
                      <a:pt x="2178" y="99"/>
                    </a:lnTo>
                    <a:cubicBezTo>
                      <a:pt x="2178" y="99"/>
                      <a:pt x="2178" y="100"/>
                      <a:pt x="2178" y="101"/>
                    </a:cubicBezTo>
                    <a:lnTo>
                      <a:pt x="2181" y="126"/>
                    </a:lnTo>
                    <a:cubicBezTo>
                      <a:pt x="2182" y="128"/>
                      <a:pt x="2181" y="130"/>
                      <a:pt x="2179" y="132"/>
                    </a:cubicBezTo>
                    <a:cubicBezTo>
                      <a:pt x="2178" y="133"/>
                      <a:pt x="2176" y="134"/>
                      <a:pt x="2173" y="134"/>
                    </a:cubicBezTo>
                    <a:lnTo>
                      <a:pt x="2094" y="134"/>
                    </a:lnTo>
                    <a:lnTo>
                      <a:pt x="2102" y="125"/>
                    </a:lnTo>
                    <a:lnTo>
                      <a:pt x="2110" y="158"/>
                    </a:lnTo>
                    <a:lnTo>
                      <a:pt x="2106" y="152"/>
                    </a:lnTo>
                    <a:lnTo>
                      <a:pt x="2130" y="163"/>
                    </a:lnTo>
                    <a:lnTo>
                      <a:pt x="2125" y="163"/>
                    </a:lnTo>
                    <a:lnTo>
                      <a:pt x="2142" y="159"/>
                    </a:lnTo>
                    <a:lnTo>
                      <a:pt x="2139" y="160"/>
                    </a:lnTo>
                    <a:lnTo>
                      <a:pt x="2156" y="148"/>
                    </a:lnTo>
                    <a:cubicBezTo>
                      <a:pt x="2159" y="146"/>
                      <a:pt x="2164" y="146"/>
                      <a:pt x="2166" y="149"/>
                    </a:cubicBezTo>
                    <a:lnTo>
                      <a:pt x="2176" y="160"/>
                    </a:lnTo>
                    <a:cubicBezTo>
                      <a:pt x="2178" y="162"/>
                      <a:pt x="2179" y="164"/>
                      <a:pt x="2178" y="166"/>
                    </a:cubicBezTo>
                    <a:cubicBezTo>
                      <a:pt x="2178" y="168"/>
                      <a:pt x="2177" y="170"/>
                      <a:pt x="2175" y="172"/>
                    </a:cubicBezTo>
                    <a:lnTo>
                      <a:pt x="2150" y="191"/>
                    </a:lnTo>
                    <a:cubicBezTo>
                      <a:pt x="2149" y="192"/>
                      <a:pt x="2148" y="192"/>
                      <a:pt x="2147" y="192"/>
                    </a:cubicBezTo>
                    <a:lnTo>
                      <a:pt x="2118" y="197"/>
                    </a:lnTo>
                    <a:cubicBezTo>
                      <a:pt x="2117" y="198"/>
                      <a:pt x="2116" y="198"/>
                      <a:pt x="2115" y="197"/>
                    </a:cubicBezTo>
                    <a:lnTo>
                      <a:pt x="2089" y="193"/>
                    </a:lnTo>
                    <a:cubicBezTo>
                      <a:pt x="2088" y="193"/>
                      <a:pt x="2087" y="193"/>
                      <a:pt x="2086" y="192"/>
                    </a:cubicBezTo>
                    <a:lnTo>
                      <a:pt x="2068" y="180"/>
                    </a:lnTo>
                    <a:cubicBezTo>
                      <a:pt x="2067" y="179"/>
                      <a:pt x="2066" y="179"/>
                      <a:pt x="2066" y="177"/>
                    </a:cubicBezTo>
                    <a:lnTo>
                      <a:pt x="2055" y="158"/>
                    </a:lnTo>
                    <a:cubicBezTo>
                      <a:pt x="2054" y="158"/>
                      <a:pt x="2054" y="157"/>
                      <a:pt x="2054" y="156"/>
                    </a:cubicBezTo>
                    <a:lnTo>
                      <a:pt x="2050" y="128"/>
                    </a:lnTo>
                    <a:cubicBezTo>
                      <a:pt x="2049" y="127"/>
                      <a:pt x="2049" y="126"/>
                      <a:pt x="2050" y="125"/>
                    </a:cubicBezTo>
                    <a:lnTo>
                      <a:pt x="2058" y="90"/>
                    </a:lnTo>
                    <a:cubicBezTo>
                      <a:pt x="2058" y="88"/>
                      <a:pt x="2059" y="87"/>
                      <a:pt x="2060" y="86"/>
                    </a:cubicBezTo>
                    <a:lnTo>
                      <a:pt x="2081" y="64"/>
                    </a:lnTo>
                    <a:cubicBezTo>
                      <a:pt x="2082" y="63"/>
                      <a:pt x="2083" y="62"/>
                      <a:pt x="2085" y="62"/>
                    </a:cubicBezTo>
                    <a:lnTo>
                      <a:pt x="2118" y="54"/>
                    </a:lnTo>
                    <a:close/>
                    <a:moveTo>
                      <a:pt x="2088" y="77"/>
                    </a:moveTo>
                    <a:lnTo>
                      <a:pt x="2092" y="75"/>
                    </a:lnTo>
                    <a:lnTo>
                      <a:pt x="2071" y="97"/>
                    </a:lnTo>
                    <a:lnTo>
                      <a:pt x="2073" y="93"/>
                    </a:lnTo>
                    <a:lnTo>
                      <a:pt x="2065" y="128"/>
                    </a:lnTo>
                    <a:lnTo>
                      <a:pt x="2065" y="125"/>
                    </a:lnTo>
                    <a:lnTo>
                      <a:pt x="2069" y="153"/>
                    </a:lnTo>
                    <a:lnTo>
                      <a:pt x="2068" y="150"/>
                    </a:lnTo>
                    <a:lnTo>
                      <a:pt x="2079" y="169"/>
                    </a:lnTo>
                    <a:lnTo>
                      <a:pt x="2077" y="167"/>
                    </a:lnTo>
                    <a:lnTo>
                      <a:pt x="2095" y="179"/>
                    </a:lnTo>
                    <a:lnTo>
                      <a:pt x="2092" y="178"/>
                    </a:lnTo>
                    <a:lnTo>
                      <a:pt x="2118" y="182"/>
                    </a:lnTo>
                    <a:lnTo>
                      <a:pt x="2115" y="182"/>
                    </a:lnTo>
                    <a:lnTo>
                      <a:pt x="2144" y="177"/>
                    </a:lnTo>
                    <a:lnTo>
                      <a:pt x="2141" y="178"/>
                    </a:lnTo>
                    <a:lnTo>
                      <a:pt x="2166" y="159"/>
                    </a:lnTo>
                    <a:lnTo>
                      <a:pt x="2165" y="171"/>
                    </a:lnTo>
                    <a:lnTo>
                      <a:pt x="2155" y="160"/>
                    </a:lnTo>
                    <a:lnTo>
                      <a:pt x="2165" y="161"/>
                    </a:lnTo>
                    <a:lnTo>
                      <a:pt x="2148" y="173"/>
                    </a:lnTo>
                    <a:cubicBezTo>
                      <a:pt x="2147" y="174"/>
                      <a:pt x="2146" y="174"/>
                      <a:pt x="2145" y="174"/>
                    </a:cubicBezTo>
                    <a:lnTo>
                      <a:pt x="2128" y="178"/>
                    </a:lnTo>
                    <a:cubicBezTo>
                      <a:pt x="2127" y="179"/>
                      <a:pt x="2125" y="178"/>
                      <a:pt x="2123" y="178"/>
                    </a:cubicBezTo>
                    <a:lnTo>
                      <a:pt x="2099" y="167"/>
                    </a:lnTo>
                    <a:cubicBezTo>
                      <a:pt x="2097" y="166"/>
                      <a:pt x="2095" y="164"/>
                      <a:pt x="2095" y="161"/>
                    </a:cubicBezTo>
                    <a:lnTo>
                      <a:pt x="2087" y="128"/>
                    </a:lnTo>
                    <a:cubicBezTo>
                      <a:pt x="2086" y="126"/>
                      <a:pt x="2087" y="123"/>
                      <a:pt x="2088" y="122"/>
                    </a:cubicBezTo>
                    <a:cubicBezTo>
                      <a:pt x="2090" y="120"/>
                      <a:pt x="2092" y="118"/>
                      <a:pt x="2094" y="118"/>
                    </a:cubicBezTo>
                    <a:lnTo>
                      <a:pt x="2173" y="118"/>
                    </a:lnTo>
                    <a:lnTo>
                      <a:pt x="2166" y="127"/>
                    </a:lnTo>
                    <a:lnTo>
                      <a:pt x="2163" y="102"/>
                    </a:lnTo>
                    <a:lnTo>
                      <a:pt x="2163" y="104"/>
                    </a:lnTo>
                    <a:lnTo>
                      <a:pt x="2156" y="86"/>
                    </a:lnTo>
                    <a:lnTo>
                      <a:pt x="2157" y="89"/>
                    </a:lnTo>
                    <a:lnTo>
                      <a:pt x="2147" y="77"/>
                    </a:lnTo>
                    <a:lnTo>
                      <a:pt x="2150" y="79"/>
                    </a:lnTo>
                    <a:lnTo>
                      <a:pt x="2135" y="72"/>
                    </a:lnTo>
                    <a:lnTo>
                      <a:pt x="2137" y="72"/>
                    </a:lnTo>
                    <a:lnTo>
                      <a:pt x="2118" y="69"/>
                    </a:lnTo>
                    <a:lnTo>
                      <a:pt x="2121" y="69"/>
                    </a:lnTo>
                    <a:lnTo>
                      <a:pt x="2088" y="77"/>
                    </a:lnTo>
                    <a:close/>
                    <a:moveTo>
                      <a:pt x="1806" y="54"/>
                    </a:moveTo>
                    <a:cubicBezTo>
                      <a:pt x="1807" y="53"/>
                      <a:pt x="1807" y="53"/>
                      <a:pt x="1808" y="53"/>
                    </a:cubicBezTo>
                    <a:lnTo>
                      <a:pt x="1826" y="54"/>
                    </a:lnTo>
                    <a:lnTo>
                      <a:pt x="1850" y="58"/>
                    </a:lnTo>
                    <a:cubicBezTo>
                      <a:pt x="1853" y="58"/>
                      <a:pt x="1856" y="61"/>
                      <a:pt x="1856" y="65"/>
                    </a:cubicBezTo>
                    <a:lnTo>
                      <a:pt x="1856" y="94"/>
                    </a:lnTo>
                    <a:cubicBezTo>
                      <a:pt x="1856" y="99"/>
                      <a:pt x="1853" y="102"/>
                      <a:pt x="1848" y="102"/>
                    </a:cubicBezTo>
                    <a:lnTo>
                      <a:pt x="1831" y="102"/>
                    </a:lnTo>
                    <a:cubicBezTo>
                      <a:pt x="1828" y="102"/>
                      <a:pt x="1826" y="101"/>
                      <a:pt x="1824" y="98"/>
                    </a:cubicBezTo>
                    <a:lnTo>
                      <a:pt x="1818" y="86"/>
                    </a:lnTo>
                    <a:lnTo>
                      <a:pt x="1821" y="89"/>
                    </a:lnTo>
                    <a:lnTo>
                      <a:pt x="1813" y="83"/>
                    </a:lnTo>
                    <a:lnTo>
                      <a:pt x="1816" y="84"/>
                    </a:lnTo>
                    <a:lnTo>
                      <a:pt x="1807" y="82"/>
                    </a:lnTo>
                    <a:lnTo>
                      <a:pt x="1811" y="82"/>
                    </a:lnTo>
                    <a:lnTo>
                      <a:pt x="1797" y="86"/>
                    </a:lnTo>
                    <a:lnTo>
                      <a:pt x="1802" y="81"/>
                    </a:lnTo>
                    <a:lnTo>
                      <a:pt x="1798" y="92"/>
                    </a:lnTo>
                    <a:lnTo>
                      <a:pt x="1798" y="88"/>
                    </a:lnTo>
                    <a:lnTo>
                      <a:pt x="1799" y="96"/>
                    </a:lnTo>
                    <a:lnTo>
                      <a:pt x="1797" y="91"/>
                    </a:lnTo>
                    <a:lnTo>
                      <a:pt x="1804" y="97"/>
                    </a:lnTo>
                    <a:lnTo>
                      <a:pt x="1802" y="96"/>
                    </a:lnTo>
                    <a:lnTo>
                      <a:pt x="1819" y="105"/>
                    </a:lnTo>
                    <a:lnTo>
                      <a:pt x="1838" y="115"/>
                    </a:lnTo>
                    <a:cubicBezTo>
                      <a:pt x="1839" y="116"/>
                      <a:pt x="1840" y="116"/>
                      <a:pt x="1840" y="117"/>
                    </a:cubicBezTo>
                    <a:lnTo>
                      <a:pt x="1851" y="129"/>
                    </a:lnTo>
                    <a:cubicBezTo>
                      <a:pt x="1852" y="130"/>
                      <a:pt x="1853" y="131"/>
                      <a:pt x="1853" y="133"/>
                    </a:cubicBezTo>
                    <a:lnTo>
                      <a:pt x="1857" y="149"/>
                    </a:lnTo>
                    <a:cubicBezTo>
                      <a:pt x="1858" y="150"/>
                      <a:pt x="1858" y="151"/>
                      <a:pt x="1857" y="152"/>
                    </a:cubicBezTo>
                    <a:lnTo>
                      <a:pt x="1853" y="170"/>
                    </a:lnTo>
                    <a:cubicBezTo>
                      <a:pt x="1853" y="171"/>
                      <a:pt x="1852" y="173"/>
                      <a:pt x="1852" y="174"/>
                    </a:cubicBezTo>
                    <a:lnTo>
                      <a:pt x="1842" y="186"/>
                    </a:lnTo>
                    <a:cubicBezTo>
                      <a:pt x="1841" y="187"/>
                      <a:pt x="1840" y="187"/>
                      <a:pt x="1839" y="188"/>
                    </a:cubicBezTo>
                    <a:lnTo>
                      <a:pt x="1823" y="195"/>
                    </a:lnTo>
                    <a:cubicBezTo>
                      <a:pt x="1822" y="195"/>
                      <a:pt x="1821" y="195"/>
                      <a:pt x="1820" y="195"/>
                    </a:cubicBezTo>
                    <a:lnTo>
                      <a:pt x="1799" y="197"/>
                    </a:lnTo>
                    <a:cubicBezTo>
                      <a:pt x="1799" y="197"/>
                      <a:pt x="1798" y="197"/>
                      <a:pt x="1797" y="197"/>
                    </a:cubicBezTo>
                    <a:lnTo>
                      <a:pt x="1751" y="191"/>
                    </a:lnTo>
                    <a:cubicBezTo>
                      <a:pt x="1747" y="191"/>
                      <a:pt x="1744" y="187"/>
                      <a:pt x="1744" y="183"/>
                    </a:cubicBezTo>
                    <a:lnTo>
                      <a:pt x="1744" y="154"/>
                    </a:lnTo>
                    <a:cubicBezTo>
                      <a:pt x="1744" y="150"/>
                      <a:pt x="1748" y="146"/>
                      <a:pt x="1752" y="146"/>
                    </a:cubicBezTo>
                    <a:lnTo>
                      <a:pt x="1769" y="146"/>
                    </a:lnTo>
                    <a:cubicBezTo>
                      <a:pt x="1772" y="146"/>
                      <a:pt x="1775" y="148"/>
                      <a:pt x="1777" y="151"/>
                    </a:cubicBezTo>
                    <a:lnTo>
                      <a:pt x="1786" y="168"/>
                    </a:lnTo>
                    <a:lnTo>
                      <a:pt x="1781" y="164"/>
                    </a:lnTo>
                    <a:lnTo>
                      <a:pt x="1799" y="169"/>
                    </a:lnTo>
                    <a:lnTo>
                      <a:pt x="1794" y="169"/>
                    </a:lnTo>
                    <a:lnTo>
                      <a:pt x="1808" y="165"/>
                    </a:lnTo>
                    <a:lnTo>
                      <a:pt x="1803" y="169"/>
                    </a:lnTo>
                    <a:lnTo>
                      <a:pt x="1808" y="157"/>
                    </a:lnTo>
                    <a:lnTo>
                      <a:pt x="1808" y="163"/>
                    </a:lnTo>
                    <a:lnTo>
                      <a:pt x="1805" y="154"/>
                    </a:lnTo>
                    <a:lnTo>
                      <a:pt x="1807" y="157"/>
                    </a:lnTo>
                    <a:lnTo>
                      <a:pt x="1800" y="150"/>
                    </a:lnTo>
                    <a:lnTo>
                      <a:pt x="1802" y="152"/>
                    </a:lnTo>
                    <a:lnTo>
                      <a:pt x="1785" y="143"/>
                    </a:lnTo>
                    <a:lnTo>
                      <a:pt x="1772" y="137"/>
                    </a:lnTo>
                    <a:cubicBezTo>
                      <a:pt x="1771" y="136"/>
                      <a:pt x="1771" y="136"/>
                      <a:pt x="1770" y="136"/>
                    </a:cubicBezTo>
                    <a:lnTo>
                      <a:pt x="1759" y="127"/>
                    </a:lnTo>
                    <a:cubicBezTo>
                      <a:pt x="1759" y="126"/>
                      <a:pt x="1758" y="126"/>
                      <a:pt x="1758" y="125"/>
                    </a:cubicBezTo>
                    <a:lnTo>
                      <a:pt x="1751" y="115"/>
                    </a:lnTo>
                    <a:cubicBezTo>
                      <a:pt x="1750" y="114"/>
                      <a:pt x="1750" y="113"/>
                      <a:pt x="1750" y="112"/>
                    </a:cubicBezTo>
                    <a:lnTo>
                      <a:pt x="1748" y="100"/>
                    </a:lnTo>
                    <a:cubicBezTo>
                      <a:pt x="1747" y="99"/>
                      <a:pt x="1747" y="97"/>
                      <a:pt x="1748" y="96"/>
                    </a:cubicBezTo>
                    <a:lnTo>
                      <a:pt x="1754" y="76"/>
                    </a:lnTo>
                    <a:cubicBezTo>
                      <a:pt x="1754" y="74"/>
                      <a:pt x="1756" y="73"/>
                      <a:pt x="1757" y="72"/>
                    </a:cubicBezTo>
                    <a:lnTo>
                      <a:pt x="1776" y="60"/>
                    </a:lnTo>
                    <a:cubicBezTo>
                      <a:pt x="1777" y="59"/>
                      <a:pt x="1778" y="59"/>
                      <a:pt x="1779" y="59"/>
                    </a:cubicBezTo>
                    <a:lnTo>
                      <a:pt x="1806" y="54"/>
                    </a:lnTo>
                    <a:close/>
                    <a:moveTo>
                      <a:pt x="1782" y="74"/>
                    </a:moveTo>
                    <a:lnTo>
                      <a:pt x="1785" y="73"/>
                    </a:lnTo>
                    <a:lnTo>
                      <a:pt x="1766" y="85"/>
                    </a:lnTo>
                    <a:lnTo>
                      <a:pt x="1769" y="81"/>
                    </a:lnTo>
                    <a:lnTo>
                      <a:pt x="1763" y="101"/>
                    </a:lnTo>
                    <a:lnTo>
                      <a:pt x="1763" y="97"/>
                    </a:lnTo>
                    <a:lnTo>
                      <a:pt x="1765" y="109"/>
                    </a:lnTo>
                    <a:lnTo>
                      <a:pt x="1764" y="106"/>
                    </a:lnTo>
                    <a:lnTo>
                      <a:pt x="1771" y="116"/>
                    </a:lnTo>
                    <a:lnTo>
                      <a:pt x="1770" y="114"/>
                    </a:lnTo>
                    <a:lnTo>
                      <a:pt x="1781" y="123"/>
                    </a:lnTo>
                    <a:lnTo>
                      <a:pt x="1779" y="122"/>
                    </a:lnTo>
                    <a:lnTo>
                      <a:pt x="1792" y="128"/>
                    </a:lnTo>
                    <a:lnTo>
                      <a:pt x="1809" y="137"/>
                    </a:lnTo>
                    <a:cubicBezTo>
                      <a:pt x="1810" y="138"/>
                      <a:pt x="1811" y="138"/>
                      <a:pt x="1811" y="139"/>
                    </a:cubicBezTo>
                    <a:lnTo>
                      <a:pt x="1818" y="146"/>
                    </a:lnTo>
                    <a:cubicBezTo>
                      <a:pt x="1819" y="147"/>
                      <a:pt x="1820" y="148"/>
                      <a:pt x="1820" y="149"/>
                    </a:cubicBezTo>
                    <a:lnTo>
                      <a:pt x="1823" y="158"/>
                    </a:lnTo>
                    <a:cubicBezTo>
                      <a:pt x="1824" y="160"/>
                      <a:pt x="1824" y="162"/>
                      <a:pt x="1823" y="164"/>
                    </a:cubicBezTo>
                    <a:lnTo>
                      <a:pt x="1818" y="176"/>
                    </a:lnTo>
                    <a:cubicBezTo>
                      <a:pt x="1817" y="178"/>
                      <a:pt x="1815" y="179"/>
                      <a:pt x="1813" y="180"/>
                    </a:cubicBezTo>
                    <a:lnTo>
                      <a:pt x="1799" y="184"/>
                    </a:lnTo>
                    <a:cubicBezTo>
                      <a:pt x="1797" y="185"/>
                      <a:pt x="1796" y="185"/>
                      <a:pt x="1794" y="184"/>
                    </a:cubicBezTo>
                    <a:lnTo>
                      <a:pt x="1776" y="179"/>
                    </a:lnTo>
                    <a:cubicBezTo>
                      <a:pt x="1774" y="179"/>
                      <a:pt x="1772" y="177"/>
                      <a:pt x="1771" y="175"/>
                    </a:cubicBezTo>
                    <a:lnTo>
                      <a:pt x="1762" y="158"/>
                    </a:lnTo>
                    <a:lnTo>
                      <a:pt x="1769" y="162"/>
                    </a:lnTo>
                    <a:lnTo>
                      <a:pt x="1752" y="162"/>
                    </a:lnTo>
                    <a:lnTo>
                      <a:pt x="1760" y="154"/>
                    </a:lnTo>
                    <a:lnTo>
                      <a:pt x="1760" y="183"/>
                    </a:lnTo>
                    <a:lnTo>
                      <a:pt x="1754" y="176"/>
                    </a:lnTo>
                    <a:lnTo>
                      <a:pt x="1800" y="182"/>
                    </a:lnTo>
                    <a:lnTo>
                      <a:pt x="1798" y="181"/>
                    </a:lnTo>
                    <a:lnTo>
                      <a:pt x="1819" y="179"/>
                    </a:lnTo>
                    <a:lnTo>
                      <a:pt x="1816" y="180"/>
                    </a:lnTo>
                    <a:lnTo>
                      <a:pt x="1832" y="173"/>
                    </a:lnTo>
                    <a:lnTo>
                      <a:pt x="1829" y="175"/>
                    </a:lnTo>
                    <a:lnTo>
                      <a:pt x="1839" y="163"/>
                    </a:lnTo>
                    <a:lnTo>
                      <a:pt x="1838" y="167"/>
                    </a:lnTo>
                    <a:lnTo>
                      <a:pt x="1842" y="149"/>
                    </a:lnTo>
                    <a:lnTo>
                      <a:pt x="1842" y="152"/>
                    </a:lnTo>
                    <a:lnTo>
                      <a:pt x="1838" y="136"/>
                    </a:lnTo>
                    <a:lnTo>
                      <a:pt x="1840" y="140"/>
                    </a:lnTo>
                    <a:lnTo>
                      <a:pt x="1829" y="128"/>
                    </a:lnTo>
                    <a:lnTo>
                      <a:pt x="1831" y="130"/>
                    </a:lnTo>
                    <a:lnTo>
                      <a:pt x="1812" y="120"/>
                    </a:lnTo>
                    <a:lnTo>
                      <a:pt x="1795" y="111"/>
                    </a:lnTo>
                    <a:cubicBezTo>
                      <a:pt x="1794" y="110"/>
                      <a:pt x="1794" y="110"/>
                      <a:pt x="1793" y="110"/>
                    </a:cubicBezTo>
                    <a:lnTo>
                      <a:pt x="1786" y="104"/>
                    </a:lnTo>
                    <a:cubicBezTo>
                      <a:pt x="1785" y="102"/>
                      <a:pt x="1784" y="100"/>
                      <a:pt x="1784" y="98"/>
                    </a:cubicBezTo>
                    <a:lnTo>
                      <a:pt x="1783" y="90"/>
                    </a:lnTo>
                    <a:cubicBezTo>
                      <a:pt x="1782" y="89"/>
                      <a:pt x="1783" y="88"/>
                      <a:pt x="1783" y="87"/>
                    </a:cubicBezTo>
                    <a:lnTo>
                      <a:pt x="1787" y="76"/>
                    </a:lnTo>
                    <a:cubicBezTo>
                      <a:pt x="1788" y="73"/>
                      <a:pt x="1790" y="71"/>
                      <a:pt x="1792" y="71"/>
                    </a:cubicBezTo>
                    <a:lnTo>
                      <a:pt x="1806" y="67"/>
                    </a:lnTo>
                    <a:cubicBezTo>
                      <a:pt x="1808" y="66"/>
                      <a:pt x="1809" y="66"/>
                      <a:pt x="1810" y="67"/>
                    </a:cubicBezTo>
                    <a:lnTo>
                      <a:pt x="1819" y="69"/>
                    </a:lnTo>
                    <a:cubicBezTo>
                      <a:pt x="1820" y="69"/>
                      <a:pt x="1821" y="69"/>
                      <a:pt x="1822" y="70"/>
                    </a:cubicBezTo>
                    <a:lnTo>
                      <a:pt x="1830" y="76"/>
                    </a:lnTo>
                    <a:cubicBezTo>
                      <a:pt x="1831" y="77"/>
                      <a:pt x="1832" y="78"/>
                      <a:pt x="1833" y="79"/>
                    </a:cubicBezTo>
                    <a:lnTo>
                      <a:pt x="1839" y="91"/>
                    </a:lnTo>
                    <a:lnTo>
                      <a:pt x="1831" y="86"/>
                    </a:lnTo>
                    <a:lnTo>
                      <a:pt x="1848" y="86"/>
                    </a:lnTo>
                    <a:lnTo>
                      <a:pt x="1840" y="94"/>
                    </a:lnTo>
                    <a:lnTo>
                      <a:pt x="1840" y="65"/>
                    </a:lnTo>
                    <a:lnTo>
                      <a:pt x="1847" y="73"/>
                    </a:lnTo>
                    <a:lnTo>
                      <a:pt x="1825" y="70"/>
                    </a:lnTo>
                    <a:lnTo>
                      <a:pt x="1807" y="69"/>
                    </a:lnTo>
                    <a:lnTo>
                      <a:pt x="1809" y="69"/>
                    </a:lnTo>
                    <a:lnTo>
                      <a:pt x="1782" y="74"/>
                    </a:lnTo>
                    <a:close/>
                    <a:moveTo>
                      <a:pt x="1592" y="54"/>
                    </a:moveTo>
                    <a:cubicBezTo>
                      <a:pt x="1592" y="53"/>
                      <a:pt x="1593" y="53"/>
                      <a:pt x="1594" y="54"/>
                    </a:cubicBezTo>
                    <a:lnTo>
                      <a:pt x="1614" y="56"/>
                    </a:lnTo>
                    <a:lnTo>
                      <a:pt x="1634" y="60"/>
                    </a:lnTo>
                    <a:cubicBezTo>
                      <a:pt x="1638" y="60"/>
                      <a:pt x="1640" y="64"/>
                      <a:pt x="1640" y="67"/>
                    </a:cubicBezTo>
                    <a:lnTo>
                      <a:pt x="1640" y="97"/>
                    </a:lnTo>
                    <a:cubicBezTo>
                      <a:pt x="1640" y="102"/>
                      <a:pt x="1637" y="105"/>
                      <a:pt x="1632" y="105"/>
                    </a:cubicBezTo>
                    <a:lnTo>
                      <a:pt x="1607" y="105"/>
                    </a:lnTo>
                    <a:cubicBezTo>
                      <a:pt x="1604" y="105"/>
                      <a:pt x="1601" y="103"/>
                      <a:pt x="1600" y="100"/>
                    </a:cubicBezTo>
                    <a:lnTo>
                      <a:pt x="1594" y="83"/>
                    </a:lnTo>
                    <a:lnTo>
                      <a:pt x="1598" y="87"/>
                    </a:lnTo>
                    <a:lnTo>
                      <a:pt x="1587" y="81"/>
                    </a:lnTo>
                    <a:lnTo>
                      <a:pt x="1593" y="82"/>
                    </a:lnTo>
                    <a:lnTo>
                      <a:pt x="1585" y="85"/>
                    </a:lnTo>
                    <a:lnTo>
                      <a:pt x="1588" y="83"/>
                    </a:lnTo>
                    <a:lnTo>
                      <a:pt x="1580" y="91"/>
                    </a:lnTo>
                    <a:lnTo>
                      <a:pt x="1582" y="88"/>
                    </a:lnTo>
                    <a:lnTo>
                      <a:pt x="1577" y="103"/>
                    </a:lnTo>
                    <a:lnTo>
                      <a:pt x="1577" y="101"/>
                    </a:lnTo>
                    <a:lnTo>
                      <a:pt x="1575" y="125"/>
                    </a:lnTo>
                    <a:lnTo>
                      <a:pt x="1575" y="124"/>
                    </a:lnTo>
                    <a:lnTo>
                      <a:pt x="1578" y="149"/>
                    </a:lnTo>
                    <a:lnTo>
                      <a:pt x="1577" y="145"/>
                    </a:lnTo>
                    <a:lnTo>
                      <a:pt x="1586" y="160"/>
                    </a:lnTo>
                    <a:lnTo>
                      <a:pt x="1582" y="157"/>
                    </a:lnTo>
                    <a:lnTo>
                      <a:pt x="1598" y="163"/>
                    </a:lnTo>
                    <a:lnTo>
                      <a:pt x="1594" y="163"/>
                    </a:lnTo>
                    <a:lnTo>
                      <a:pt x="1608" y="160"/>
                    </a:lnTo>
                    <a:lnTo>
                      <a:pt x="1604" y="161"/>
                    </a:lnTo>
                    <a:lnTo>
                      <a:pt x="1619" y="149"/>
                    </a:lnTo>
                    <a:cubicBezTo>
                      <a:pt x="1623" y="146"/>
                      <a:pt x="1628" y="147"/>
                      <a:pt x="1631" y="150"/>
                    </a:cubicBezTo>
                    <a:lnTo>
                      <a:pt x="1641" y="162"/>
                    </a:lnTo>
                    <a:cubicBezTo>
                      <a:pt x="1642" y="164"/>
                      <a:pt x="1643" y="166"/>
                      <a:pt x="1642" y="169"/>
                    </a:cubicBezTo>
                    <a:cubicBezTo>
                      <a:pt x="1642" y="171"/>
                      <a:pt x="1641" y="173"/>
                      <a:pt x="1639" y="174"/>
                    </a:cubicBezTo>
                    <a:lnTo>
                      <a:pt x="1615" y="191"/>
                    </a:lnTo>
                    <a:cubicBezTo>
                      <a:pt x="1614" y="192"/>
                      <a:pt x="1613" y="192"/>
                      <a:pt x="1612" y="192"/>
                    </a:cubicBezTo>
                    <a:lnTo>
                      <a:pt x="1587" y="197"/>
                    </a:lnTo>
                    <a:cubicBezTo>
                      <a:pt x="1586" y="198"/>
                      <a:pt x="1585" y="198"/>
                      <a:pt x="1584" y="197"/>
                    </a:cubicBezTo>
                    <a:lnTo>
                      <a:pt x="1560" y="193"/>
                    </a:lnTo>
                    <a:cubicBezTo>
                      <a:pt x="1559" y="193"/>
                      <a:pt x="1558" y="193"/>
                      <a:pt x="1557" y="192"/>
                    </a:cubicBezTo>
                    <a:lnTo>
                      <a:pt x="1540" y="180"/>
                    </a:lnTo>
                    <a:cubicBezTo>
                      <a:pt x="1539" y="179"/>
                      <a:pt x="1538" y="178"/>
                      <a:pt x="1538" y="177"/>
                    </a:cubicBezTo>
                    <a:lnTo>
                      <a:pt x="1527" y="158"/>
                    </a:lnTo>
                    <a:cubicBezTo>
                      <a:pt x="1526" y="158"/>
                      <a:pt x="1526" y="157"/>
                      <a:pt x="1526" y="156"/>
                    </a:cubicBezTo>
                    <a:lnTo>
                      <a:pt x="1522" y="129"/>
                    </a:lnTo>
                    <a:cubicBezTo>
                      <a:pt x="1521" y="128"/>
                      <a:pt x="1521" y="127"/>
                      <a:pt x="1522" y="126"/>
                    </a:cubicBezTo>
                    <a:lnTo>
                      <a:pt x="1530" y="91"/>
                    </a:lnTo>
                    <a:cubicBezTo>
                      <a:pt x="1530" y="89"/>
                      <a:pt x="1531" y="88"/>
                      <a:pt x="1532" y="87"/>
                    </a:cubicBezTo>
                    <a:lnTo>
                      <a:pt x="1555" y="64"/>
                    </a:lnTo>
                    <a:cubicBezTo>
                      <a:pt x="1556" y="63"/>
                      <a:pt x="1557" y="62"/>
                      <a:pt x="1559" y="62"/>
                    </a:cubicBezTo>
                    <a:lnTo>
                      <a:pt x="1592" y="54"/>
                    </a:lnTo>
                    <a:close/>
                    <a:moveTo>
                      <a:pt x="1562" y="77"/>
                    </a:moveTo>
                    <a:lnTo>
                      <a:pt x="1566" y="75"/>
                    </a:lnTo>
                    <a:lnTo>
                      <a:pt x="1543" y="98"/>
                    </a:lnTo>
                    <a:lnTo>
                      <a:pt x="1545" y="94"/>
                    </a:lnTo>
                    <a:lnTo>
                      <a:pt x="1537" y="129"/>
                    </a:lnTo>
                    <a:lnTo>
                      <a:pt x="1537" y="126"/>
                    </a:lnTo>
                    <a:lnTo>
                      <a:pt x="1541" y="153"/>
                    </a:lnTo>
                    <a:lnTo>
                      <a:pt x="1540" y="150"/>
                    </a:lnTo>
                    <a:lnTo>
                      <a:pt x="1551" y="169"/>
                    </a:lnTo>
                    <a:lnTo>
                      <a:pt x="1549" y="167"/>
                    </a:lnTo>
                    <a:lnTo>
                      <a:pt x="1566" y="179"/>
                    </a:lnTo>
                    <a:lnTo>
                      <a:pt x="1563" y="178"/>
                    </a:lnTo>
                    <a:lnTo>
                      <a:pt x="1587" y="182"/>
                    </a:lnTo>
                    <a:lnTo>
                      <a:pt x="1584" y="182"/>
                    </a:lnTo>
                    <a:lnTo>
                      <a:pt x="1609" y="177"/>
                    </a:lnTo>
                    <a:lnTo>
                      <a:pt x="1606" y="178"/>
                    </a:lnTo>
                    <a:lnTo>
                      <a:pt x="1630" y="161"/>
                    </a:lnTo>
                    <a:lnTo>
                      <a:pt x="1628" y="173"/>
                    </a:lnTo>
                    <a:lnTo>
                      <a:pt x="1618" y="161"/>
                    </a:lnTo>
                    <a:lnTo>
                      <a:pt x="1629" y="162"/>
                    </a:lnTo>
                    <a:lnTo>
                      <a:pt x="1614" y="174"/>
                    </a:lnTo>
                    <a:cubicBezTo>
                      <a:pt x="1614" y="174"/>
                      <a:pt x="1612" y="175"/>
                      <a:pt x="1611" y="175"/>
                    </a:cubicBezTo>
                    <a:lnTo>
                      <a:pt x="1597" y="178"/>
                    </a:lnTo>
                    <a:cubicBezTo>
                      <a:pt x="1596" y="179"/>
                      <a:pt x="1594" y="179"/>
                      <a:pt x="1593" y="178"/>
                    </a:cubicBezTo>
                    <a:lnTo>
                      <a:pt x="1577" y="172"/>
                    </a:lnTo>
                    <a:cubicBezTo>
                      <a:pt x="1575" y="171"/>
                      <a:pt x="1574" y="170"/>
                      <a:pt x="1573" y="169"/>
                    </a:cubicBezTo>
                    <a:lnTo>
                      <a:pt x="1564" y="154"/>
                    </a:lnTo>
                    <a:cubicBezTo>
                      <a:pt x="1563" y="153"/>
                      <a:pt x="1563" y="152"/>
                      <a:pt x="1563" y="150"/>
                    </a:cubicBezTo>
                    <a:lnTo>
                      <a:pt x="1560" y="125"/>
                    </a:lnTo>
                    <a:cubicBezTo>
                      <a:pt x="1559" y="125"/>
                      <a:pt x="1559" y="124"/>
                      <a:pt x="1559" y="124"/>
                    </a:cubicBezTo>
                    <a:lnTo>
                      <a:pt x="1561" y="100"/>
                    </a:lnTo>
                    <a:cubicBezTo>
                      <a:pt x="1562" y="99"/>
                      <a:pt x="1562" y="99"/>
                      <a:pt x="1562" y="98"/>
                    </a:cubicBezTo>
                    <a:lnTo>
                      <a:pt x="1567" y="83"/>
                    </a:lnTo>
                    <a:cubicBezTo>
                      <a:pt x="1567" y="82"/>
                      <a:pt x="1568" y="81"/>
                      <a:pt x="1569" y="80"/>
                    </a:cubicBezTo>
                    <a:lnTo>
                      <a:pt x="1577" y="72"/>
                    </a:lnTo>
                    <a:cubicBezTo>
                      <a:pt x="1578" y="71"/>
                      <a:pt x="1579" y="70"/>
                      <a:pt x="1580" y="70"/>
                    </a:cubicBezTo>
                    <a:lnTo>
                      <a:pt x="1588" y="67"/>
                    </a:lnTo>
                    <a:cubicBezTo>
                      <a:pt x="1590" y="66"/>
                      <a:pt x="1592" y="66"/>
                      <a:pt x="1594" y="67"/>
                    </a:cubicBezTo>
                    <a:lnTo>
                      <a:pt x="1605" y="73"/>
                    </a:lnTo>
                    <a:cubicBezTo>
                      <a:pt x="1607" y="74"/>
                      <a:pt x="1608" y="76"/>
                      <a:pt x="1609" y="78"/>
                    </a:cubicBezTo>
                    <a:lnTo>
                      <a:pt x="1615" y="95"/>
                    </a:lnTo>
                    <a:lnTo>
                      <a:pt x="1607" y="89"/>
                    </a:lnTo>
                    <a:lnTo>
                      <a:pt x="1632" y="89"/>
                    </a:lnTo>
                    <a:lnTo>
                      <a:pt x="1624" y="97"/>
                    </a:lnTo>
                    <a:lnTo>
                      <a:pt x="1624" y="67"/>
                    </a:lnTo>
                    <a:lnTo>
                      <a:pt x="1631" y="75"/>
                    </a:lnTo>
                    <a:lnTo>
                      <a:pt x="1613" y="71"/>
                    </a:lnTo>
                    <a:lnTo>
                      <a:pt x="1593" y="69"/>
                    </a:lnTo>
                    <a:lnTo>
                      <a:pt x="1595" y="69"/>
                    </a:lnTo>
                    <a:lnTo>
                      <a:pt x="1562" y="77"/>
                    </a:lnTo>
                    <a:close/>
                    <a:moveTo>
                      <a:pt x="1430" y="54"/>
                    </a:moveTo>
                    <a:cubicBezTo>
                      <a:pt x="1431" y="53"/>
                      <a:pt x="1432" y="53"/>
                      <a:pt x="1433" y="54"/>
                    </a:cubicBezTo>
                    <a:lnTo>
                      <a:pt x="1452" y="57"/>
                    </a:lnTo>
                    <a:cubicBezTo>
                      <a:pt x="1452" y="57"/>
                      <a:pt x="1453" y="57"/>
                      <a:pt x="1454" y="57"/>
                    </a:cubicBezTo>
                    <a:lnTo>
                      <a:pt x="1469" y="64"/>
                    </a:lnTo>
                    <a:cubicBezTo>
                      <a:pt x="1470" y="65"/>
                      <a:pt x="1471" y="65"/>
                      <a:pt x="1472" y="66"/>
                    </a:cubicBezTo>
                    <a:lnTo>
                      <a:pt x="1482" y="78"/>
                    </a:lnTo>
                    <a:cubicBezTo>
                      <a:pt x="1482" y="79"/>
                      <a:pt x="1483" y="80"/>
                      <a:pt x="1483" y="81"/>
                    </a:cubicBezTo>
                    <a:lnTo>
                      <a:pt x="1490" y="99"/>
                    </a:lnTo>
                    <a:cubicBezTo>
                      <a:pt x="1490" y="99"/>
                      <a:pt x="1490" y="100"/>
                      <a:pt x="1490" y="101"/>
                    </a:cubicBezTo>
                    <a:lnTo>
                      <a:pt x="1493" y="126"/>
                    </a:lnTo>
                    <a:cubicBezTo>
                      <a:pt x="1494" y="128"/>
                      <a:pt x="1493" y="130"/>
                      <a:pt x="1491" y="132"/>
                    </a:cubicBezTo>
                    <a:cubicBezTo>
                      <a:pt x="1490" y="133"/>
                      <a:pt x="1488" y="134"/>
                      <a:pt x="1485" y="134"/>
                    </a:cubicBezTo>
                    <a:lnTo>
                      <a:pt x="1406" y="134"/>
                    </a:lnTo>
                    <a:lnTo>
                      <a:pt x="1414" y="125"/>
                    </a:lnTo>
                    <a:lnTo>
                      <a:pt x="1422" y="158"/>
                    </a:lnTo>
                    <a:lnTo>
                      <a:pt x="1418" y="152"/>
                    </a:lnTo>
                    <a:lnTo>
                      <a:pt x="1442" y="163"/>
                    </a:lnTo>
                    <a:lnTo>
                      <a:pt x="1437" y="163"/>
                    </a:lnTo>
                    <a:lnTo>
                      <a:pt x="1454" y="159"/>
                    </a:lnTo>
                    <a:lnTo>
                      <a:pt x="1451" y="160"/>
                    </a:lnTo>
                    <a:lnTo>
                      <a:pt x="1468" y="148"/>
                    </a:lnTo>
                    <a:cubicBezTo>
                      <a:pt x="1471" y="146"/>
                      <a:pt x="1476" y="146"/>
                      <a:pt x="1478" y="149"/>
                    </a:cubicBezTo>
                    <a:lnTo>
                      <a:pt x="1488" y="160"/>
                    </a:lnTo>
                    <a:cubicBezTo>
                      <a:pt x="1490" y="162"/>
                      <a:pt x="1491" y="164"/>
                      <a:pt x="1490" y="166"/>
                    </a:cubicBezTo>
                    <a:cubicBezTo>
                      <a:pt x="1490" y="168"/>
                      <a:pt x="1489" y="170"/>
                      <a:pt x="1487" y="172"/>
                    </a:cubicBezTo>
                    <a:lnTo>
                      <a:pt x="1462" y="191"/>
                    </a:lnTo>
                    <a:cubicBezTo>
                      <a:pt x="1461" y="192"/>
                      <a:pt x="1460" y="192"/>
                      <a:pt x="1459" y="192"/>
                    </a:cubicBezTo>
                    <a:lnTo>
                      <a:pt x="1430" y="197"/>
                    </a:lnTo>
                    <a:cubicBezTo>
                      <a:pt x="1429" y="198"/>
                      <a:pt x="1428" y="198"/>
                      <a:pt x="1427" y="197"/>
                    </a:cubicBezTo>
                    <a:lnTo>
                      <a:pt x="1401" y="193"/>
                    </a:lnTo>
                    <a:cubicBezTo>
                      <a:pt x="1400" y="193"/>
                      <a:pt x="1399" y="193"/>
                      <a:pt x="1398" y="192"/>
                    </a:cubicBezTo>
                    <a:lnTo>
                      <a:pt x="1380" y="180"/>
                    </a:lnTo>
                    <a:cubicBezTo>
                      <a:pt x="1379" y="179"/>
                      <a:pt x="1378" y="179"/>
                      <a:pt x="1378" y="177"/>
                    </a:cubicBezTo>
                    <a:lnTo>
                      <a:pt x="1367" y="158"/>
                    </a:lnTo>
                    <a:cubicBezTo>
                      <a:pt x="1366" y="158"/>
                      <a:pt x="1366" y="157"/>
                      <a:pt x="1366" y="156"/>
                    </a:cubicBezTo>
                    <a:lnTo>
                      <a:pt x="1362" y="128"/>
                    </a:lnTo>
                    <a:cubicBezTo>
                      <a:pt x="1361" y="127"/>
                      <a:pt x="1361" y="126"/>
                      <a:pt x="1362" y="125"/>
                    </a:cubicBezTo>
                    <a:lnTo>
                      <a:pt x="1370" y="90"/>
                    </a:lnTo>
                    <a:cubicBezTo>
                      <a:pt x="1370" y="88"/>
                      <a:pt x="1371" y="87"/>
                      <a:pt x="1372" y="86"/>
                    </a:cubicBezTo>
                    <a:lnTo>
                      <a:pt x="1393" y="64"/>
                    </a:lnTo>
                    <a:cubicBezTo>
                      <a:pt x="1394" y="63"/>
                      <a:pt x="1395" y="62"/>
                      <a:pt x="1397" y="62"/>
                    </a:cubicBezTo>
                    <a:lnTo>
                      <a:pt x="1430" y="54"/>
                    </a:lnTo>
                    <a:close/>
                    <a:moveTo>
                      <a:pt x="1400" y="77"/>
                    </a:moveTo>
                    <a:lnTo>
                      <a:pt x="1404" y="75"/>
                    </a:lnTo>
                    <a:lnTo>
                      <a:pt x="1383" y="97"/>
                    </a:lnTo>
                    <a:lnTo>
                      <a:pt x="1385" y="93"/>
                    </a:lnTo>
                    <a:lnTo>
                      <a:pt x="1377" y="128"/>
                    </a:lnTo>
                    <a:lnTo>
                      <a:pt x="1377" y="125"/>
                    </a:lnTo>
                    <a:lnTo>
                      <a:pt x="1381" y="153"/>
                    </a:lnTo>
                    <a:lnTo>
                      <a:pt x="1380" y="150"/>
                    </a:lnTo>
                    <a:lnTo>
                      <a:pt x="1391" y="169"/>
                    </a:lnTo>
                    <a:lnTo>
                      <a:pt x="1389" y="167"/>
                    </a:lnTo>
                    <a:lnTo>
                      <a:pt x="1407" y="179"/>
                    </a:lnTo>
                    <a:lnTo>
                      <a:pt x="1404" y="178"/>
                    </a:lnTo>
                    <a:lnTo>
                      <a:pt x="1430" y="182"/>
                    </a:lnTo>
                    <a:lnTo>
                      <a:pt x="1427" y="182"/>
                    </a:lnTo>
                    <a:lnTo>
                      <a:pt x="1456" y="177"/>
                    </a:lnTo>
                    <a:lnTo>
                      <a:pt x="1453" y="178"/>
                    </a:lnTo>
                    <a:lnTo>
                      <a:pt x="1478" y="159"/>
                    </a:lnTo>
                    <a:lnTo>
                      <a:pt x="1477" y="171"/>
                    </a:lnTo>
                    <a:lnTo>
                      <a:pt x="1467" y="160"/>
                    </a:lnTo>
                    <a:lnTo>
                      <a:pt x="1477" y="161"/>
                    </a:lnTo>
                    <a:lnTo>
                      <a:pt x="1460" y="173"/>
                    </a:lnTo>
                    <a:cubicBezTo>
                      <a:pt x="1459" y="174"/>
                      <a:pt x="1458" y="174"/>
                      <a:pt x="1457" y="174"/>
                    </a:cubicBezTo>
                    <a:lnTo>
                      <a:pt x="1440" y="178"/>
                    </a:lnTo>
                    <a:cubicBezTo>
                      <a:pt x="1439" y="179"/>
                      <a:pt x="1437" y="178"/>
                      <a:pt x="1435" y="178"/>
                    </a:cubicBezTo>
                    <a:lnTo>
                      <a:pt x="1411" y="167"/>
                    </a:lnTo>
                    <a:cubicBezTo>
                      <a:pt x="1409" y="166"/>
                      <a:pt x="1407" y="164"/>
                      <a:pt x="1407" y="161"/>
                    </a:cubicBezTo>
                    <a:lnTo>
                      <a:pt x="1399" y="128"/>
                    </a:lnTo>
                    <a:cubicBezTo>
                      <a:pt x="1398" y="126"/>
                      <a:pt x="1399" y="123"/>
                      <a:pt x="1400" y="122"/>
                    </a:cubicBezTo>
                    <a:cubicBezTo>
                      <a:pt x="1402" y="120"/>
                      <a:pt x="1404" y="118"/>
                      <a:pt x="1406" y="118"/>
                    </a:cubicBezTo>
                    <a:lnTo>
                      <a:pt x="1485" y="118"/>
                    </a:lnTo>
                    <a:lnTo>
                      <a:pt x="1478" y="127"/>
                    </a:lnTo>
                    <a:lnTo>
                      <a:pt x="1475" y="102"/>
                    </a:lnTo>
                    <a:lnTo>
                      <a:pt x="1475" y="104"/>
                    </a:lnTo>
                    <a:lnTo>
                      <a:pt x="1468" y="86"/>
                    </a:lnTo>
                    <a:lnTo>
                      <a:pt x="1469" y="89"/>
                    </a:lnTo>
                    <a:lnTo>
                      <a:pt x="1459" y="77"/>
                    </a:lnTo>
                    <a:lnTo>
                      <a:pt x="1462" y="79"/>
                    </a:lnTo>
                    <a:lnTo>
                      <a:pt x="1447" y="72"/>
                    </a:lnTo>
                    <a:lnTo>
                      <a:pt x="1449" y="72"/>
                    </a:lnTo>
                    <a:lnTo>
                      <a:pt x="1430" y="69"/>
                    </a:lnTo>
                    <a:lnTo>
                      <a:pt x="1433" y="69"/>
                    </a:lnTo>
                    <a:lnTo>
                      <a:pt x="1400" y="77"/>
                    </a:lnTo>
                    <a:close/>
                    <a:moveTo>
                      <a:pt x="1174" y="54"/>
                    </a:moveTo>
                    <a:cubicBezTo>
                      <a:pt x="1175" y="53"/>
                      <a:pt x="1176" y="53"/>
                      <a:pt x="1177" y="54"/>
                    </a:cubicBezTo>
                    <a:lnTo>
                      <a:pt x="1204" y="58"/>
                    </a:lnTo>
                    <a:cubicBezTo>
                      <a:pt x="1205" y="58"/>
                      <a:pt x="1206" y="58"/>
                      <a:pt x="1207" y="59"/>
                    </a:cubicBezTo>
                    <a:lnTo>
                      <a:pt x="1226" y="71"/>
                    </a:lnTo>
                    <a:cubicBezTo>
                      <a:pt x="1227" y="71"/>
                      <a:pt x="1228" y="72"/>
                      <a:pt x="1228" y="74"/>
                    </a:cubicBezTo>
                    <a:lnTo>
                      <a:pt x="1239" y="94"/>
                    </a:lnTo>
                    <a:cubicBezTo>
                      <a:pt x="1240" y="94"/>
                      <a:pt x="1240" y="95"/>
                      <a:pt x="1240" y="96"/>
                    </a:cubicBezTo>
                    <a:lnTo>
                      <a:pt x="1244" y="123"/>
                    </a:lnTo>
                    <a:cubicBezTo>
                      <a:pt x="1245" y="124"/>
                      <a:pt x="1245" y="125"/>
                      <a:pt x="1244" y="126"/>
                    </a:cubicBezTo>
                    <a:lnTo>
                      <a:pt x="1237" y="162"/>
                    </a:lnTo>
                    <a:cubicBezTo>
                      <a:pt x="1237" y="164"/>
                      <a:pt x="1236" y="165"/>
                      <a:pt x="1235" y="166"/>
                    </a:cubicBezTo>
                    <a:lnTo>
                      <a:pt x="1213" y="188"/>
                    </a:lnTo>
                    <a:cubicBezTo>
                      <a:pt x="1212" y="189"/>
                      <a:pt x="1211" y="190"/>
                      <a:pt x="1209" y="190"/>
                    </a:cubicBezTo>
                    <a:lnTo>
                      <a:pt x="1175" y="197"/>
                    </a:lnTo>
                    <a:cubicBezTo>
                      <a:pt x="1174" y="198"/>
                      <a:pt x="1173" y="198"/>
                      <a:pt x="1172" y="197"/>
                    </a:cubicBezTo>
                    <a:lnTo>
                      <a:pt x="1141" y="191"/>
                    </a:lnTo>
                    <a:cubicBezTo>
                      <a:pt x="1139" y="191"/>
                      <a:pt x="1138" y="190"/>
                      <a:pt x="1137" y="189"/>
                    </a:cubicBezTo>
                    <a:lnTo>
                      <a:pt x="1116" y="168"/>
                    </a:lnTo>
                    <a:cubicBezTo>
                      <a:pt x="1115" y="167"/>
                      <a:pt x="1114" y="166"/>
                      <a:pt x="1114" y="164"/>
                    </a:cubicBezTo>
                    <a:lnTo>
                      <a:pt x="1106" y="128"/>
                    </a:lnTo>
                    <a:cubicBezTo>
                      <a:pt x="1105" y="127"/>
                      <a:pt x="1105" y="126"/>
                      <a:pt x="1106" y="125"/>
                    </a:cubicBezTo>
                    <a:lnTo>
                      <a:pt x="1111" y="96"/>
                    </a:lnTo>
                    <a:cubicBezTo>
                      <a:pt x="1111" y="95"/>
                      <a:pt x="1111" y="94"/>
                      <a:pt x="1112" y="93"/>
                    </a:cubicBezTo>
                    <a:lnTo>
                      <a:pt x="1125" y="73"/>
                    </a:lnTo>
                    <a:cubicBezTo>
                      <a:pt x="1125" y="72"/>
                      <a:pt x="1126" y="71"/>
                      <a:pt x="1127" y="71"/>
                    </a:cubicBezTo>
                    <a:lnTo>
                      <a:pt x="1146" y="59"/>
                    </a:lnTo>
                    <a:cubicBezTo>
                      <a:pt x="1147" y="58"/>
                      <a:pt x="1148" y="58"/>
                      <a:pt x="1149" y="58"/>
                    </a:cubicBezTo>
                    <a:lnTo>
                      <a:pt x="1174" y="54"/>
                    </a:lnTo>
                    <a:close/>
                    <a:moveTo>
                      <a:pt x="1152" y="73"/>
                    </a:moveTo>
                    <a:lnTo>
                      <a:pt x="1155" y="72"/>
                    </a:lnTo>
                    <a:lnTo>
                      <a:pt x="1136" y="84"/>
                    </a:lnTo>
                    <a:lnTo>
                      <a:pt x="1138" y="82"/>
                    </a:lnTo>
                    <a:lnTo>
                      <a:pt x="1125" y="102"/>
                    </a:lnTo>
                    <a:lnTo>
                      <a:pt x="1126" y="99"/>
                    </a:lnTo>
                    <a:lnTo>
                      <a:pt x="1121" y="128"/>
                    </a:lnTo>
                    <a:lnTo>
                      <a:pt x="1121" y="125"/>
                    </a:lnTo>
                    <a:lnTo>
                      <a:pt x="1129" y="161"/>
                    </a:lnTo>
                    <a:lnTo>
                      <a:pt x="1127" y="157"/>
                    </a:lnTo>
                    <a:lnTo>
                      <a:pt x="1148" y="178"/>
                    </a:lnTo>
                    <a:lnTo>
                      <a:pt x="1144" y="176"/>
                    </a:lnTo>
                    <a:lnTo>
                      <a:pt x="1175" y="182"/>
                    </a:lnTo>
                    <a:lnTo>
                      <a:pt x="1172" y="182"/>
                    </a:lnTo>
                    <a:lnTo>
                      <a:pt x="1206" y="175"/>
                    </a:lnTo>
                    <a:lnTo>
                      <a:pt x="1202" y="177"/>
                    </a:lnTo>
                    <a:lnTo>
                      <a:pt x="1224" y="155"/>
                    </a:lnTo>
                    <a:lnTo>
                      <a:pt x="1222" y="159"/>
                    </a:lnTo>
                    <a:lnTo>
                      <a:pt x="1229" y="123"/>
                    </a:lnTo>
                    <a:lnTo>
                      <a:pt x="1229" y="126"/>
                    </a:lnTo>
                    <a:lnTo>
                      <a:pt x="1225" y="99"/>
                    </a:lnTo>
                    <a:lnTo>
                      <a:pt x="1225" y="101"/>
                    </a:lnTo>
                    <a:lnTo>
                      <a:pt x="1214" y="81"/>
                    </a:lnTo>
                    <a:lnTo>
                      <a:pt x="1217" y="84"/>
                    </a:lnTo>
                    <a:lnTo>
                      <a:pt x="1198" y="72"/>
                    </a:lnTo>
                    <a:lnTo>
                      <a:pt x="1201" y="73"/>
                    </a:lnTo>
                    <a:lnTo>
                      <a:pt x="1174" y="69"/>
                    </a:lnTo>
                    <a:lnTo>
                      <a:pt x="1177" y="69"/>
                    </a:lnTo>
                    <a:lnTo>
                      <a:pt x="1152" y="73"/>
                    </a:lnTo>
                    <a:close/>
                    <a:moveTo>
                      <a:pt x="1072" y="54"/>
                    </a:moveTo>
                    <a:cubicBezTo>
                      <a:pt x="1073" y="53"/>
                      <a:pt x="1074" y="53"/>
                      <a:pt x="1074" y="54"/>
                    </a:cubicBezTo>
                    <a:lnTo>
                      <a:pt x="1090" y="56"/>
                    </a:lnTo>
                    <a:cubicBezTo>
                      <a:pt x="1094" y="56"/>
                      <a:pt x="1097" y="59"/>
                      <a:pt x="1097" y="63"/>
                    </a:cubicBezTo>
                    <a:lnTo>
                      <a:pt x="1097" y="97"/>
                    </a:lnTo>
                    <a:cubicBezTo>
                      <a:pt x="1097" y="102"/>
                      <a:pt x="1094" y="105"/>
                      <a:pt x="1089" y="105"/>
                    </a:cubicBezTo>
                    <a:lnTo>
                      <a:pt x="1066" y="105"/>
                    </a:lnTo>
                    <a:cubicBezTo>
                      <a:pt x="1064" y="105"/>
                      <a:pt x="1061" y="104"/>
                      <a:pt x="1059" y="101"/>
                    </a:cubicBezTo>
                    <a:lnTo>
                      <a:pt x="1053" y="90"/>
                    </a:lnTo>
                    <a:lnTo>
                      <a:pt x="1057" y="94"/>
                    </a:lnTo>
                    <a:lnTo>
                      <a:pt x="1048" y="90"/>
                    </a:lnTo>
                    <a:lnTo>
                      <a:pt x="1054" y="90"/>
                    </a:lnTo>
                    <a:lnTo>
                      <a:pt x="1048" y="92"/>
                    </a:lnTo>
                    <a:lnTo>
                      <a:pt x="1051" y="91"/>
                    </a:lnTo>
                    <a:lnTo>
                      <a:pt x="1045" y="96"/>
                    </a:lnTo>
                    <a:lnTo>
                      <a:pt x="1046" y="94"/>
                    </a:lnTo>
                    <a:lnTo>
                      <a:pt x="1042" y="100"/>
                    </a:lnTo>
                    <a:lnTo>
                      <a:pt x="1043" y="98"/>
                    </a:lnTo>
                    <a:lnTo>
                      <a:pt x="1041" y="105"/>
                    </a:lnTo>
                    <a:lnTo>
                      <a:pt x="1041" y="102"/>
                    </a:lnTo>
                    <a:lnTo>
                      <a:pt x="1041" y="111"/>
                    </a:lnTo>
                    <a:lnTo>
                      <a:pt x="1041" y="151"/>
                    </a:lnTo>
                    <a:lnTo>
                      <a:pt x="1042" y="168"/>
                    </a:lnTo>
                    <a:lnTo>
                      <a:pt x="1042" y="165"/>
                    </a:lnTo>
                    <a:lnTo>
                      <a:pt x="1045" y="172"/>
                    </a:lnTo>
                    <a:lnTo>
                      <a:pt x="1041" y="168"/>
                    </a:lnTo>
                    <a:lnTo>
                      <a:pt x="1050" y="172"/>
                    </a:lnTo>
                    <a:cubicBezTo>
                      <a:pt x="1053" y="173"/>
                      <a:pt x="1054" y="176"/>
                      <a:pt x="1054" y="179"/>
                    </a:cubicBezTo>
                    <a:lnTo>
                      <a:pt x="1054" y="187"/>
                    </a:lnTo>
                    <a:cubicBezTo>
                      <a:pt x="1054" y="192"/>
                      <a:pt x="1051" y="195"/>
                      <a:pt x="1046" y="195"/>
                    </a:cubicBezTo>
                    <a:lnTo>
                      <a:pt x="985" y="195"/>
                    </a:lnTo>
                    <a:cubicBezTo>
                      <a:pt x="981" y="195"/>
                      <a:pt x="977" y="192"/>
                      <a:pt x="977" y="187"/>
                    </a:cubicBezTo>
                    <a:lnTo>
                      <a:pt x="977" y="179"/>
                    </a:lnTo>
                    <a:cubicBezTo>
                      <a:pt x="977" y="176"/>
                      <a:pt x="979" y="174"/>
                      <a:pt x="982" y="172"/>
                    </a:cubicBezTo>
                    <a:lnTo>
                      <a:pt x="990" y="168"/>
                    </a:lnTo>
                    <a:lnTo>
                      <a:pt x="986" y="172"/>
                    </a:lnTo>
                    <a:lnTo>
                      <a:pt x="989" y="165"/>
                    </a:lnTo>
                    <a:lnTo>
                      <a:pt x="988" y="168"/>
                    </a:lnTo>
                    <a:lnTo>
                      <a:pt x="989" y="151"/>
                    </a:lnTo>
                    <a:lnTo>
                      <a:pt x="989" y="100"/>
                    </a:lnTo>
                    <a:lnTo>
                      <a:pt x="989" y="86"/>
                    </a:lnTo>
                    <a:lnTo>
                      <a:pt x="990" y="89"/>
                    </a:lnTo>
                    <a:lnTo>
                      <a:pt x="988" y="82"/>
                    </a:lnTo>
                    <a:lnTo>
                      <a:pt x="990" y="85"/>
                    </a:lnTo>
                    <a:lnTo>
                      <a:pt x="986" y="81"/>
                    </a:lnTo>
                    <a:lnTo>
                      <a:pt x="989" y="83"/>
                    </a:lnTo>
                    <a:lnTo>
                      <a:pt x="981" y="80"/>
                    </a:lnTo>
                    <a:cubicBezTo>
                      <a:pt x="978" y="79"/>
                      <a:pt x="975" y="76"/>
                      <a:pt x="975" y="72"/>
                    </a:cubicBezTo>
                    <a:lnTo>
                      <a:pt x="975" y="63"/>
                    </a:lnTo>
                    <a:cubicBezTo>
                      <a:pt x="975" y="59"/>
                      <a:pt x="979" y="56"/>
                      <a:pt x="983" y="55"/>
                    </a:cubicBezTo>
                    <a:lnTo>
                      <a:pt x="1017" y="54"/>
                    </a:lnTo>
                    <a:lnTo>
                      <a:pt x="1033" y="54"/>
                    </a:lnTo>
                    <a:cubicBezTo>
                      <a:pt x="1036" y="54"/>
                      <a:pt x="1038" y="55"/>
                      <a:pt x="1039" y="57"/>
                    </a:cubicBezTo>
                    <a:cubicBezTo>
                      <a:pt x="1041" y="59"/>
                      <a:pt x="1042" y="61"/>
                      <a:pt x="1041" y="63"/>
                    </a:cubicBezTo>
                    <a:lnTo>
                      <a:pt x="1039" y="82"/>
                    </a:lnTo>
                    <a:lnTo>
                      <a:pt x="1035" y="74"/>
                    </a:lnTo>
                    <a:lnTo>
                      <a:pt x="1037" y="75"/>
                    </a:lnTo>
                    <a:lnTo>
                      <a:pt x="1028" y="76"/>
                    </a:lnTo>
                    <a:lnTo>
                      <a:pt x="1047" y="60"/>
                    </a:lnTo>
                    <a:cubicBezTo>
                      <a:pt x="1048" y="60"/>
                      <a:pt x="1049" y="59"/>
                      <a:pt x="1051" y="59"/>
                    </a:cubicBezTo>
                    <a:lnTo>
                      <a:pt x="1072" y="54"/>
                    </a:lnTo>
                    <a:close/>
                    <a:moveTo>
                      <a:pt x="1054" y="74"/>
                    </a:moveTo>
                    <a:lnTo>
                      <a:pt x="1058" y="73"/>
                    </a:lnTo>
                    <a:lnTo>
                      <a:pt x="1039" y="89"/>
                    </a:lnTo>
                    <a:cubicBezTo>
                      <a:pt x="1036" y="91"/>
                      <a:pt x="1033" y="91"/>
                      <a:pt x="1030" y="90"/>
                    </a:cubicBezTo>
                    <a:lnTo>
                      <a:pt x="1028" y="89"/>
                    </a:lnTo>
                    <a:cubicBezTo>
                      <a:pt x="1025" y="87"/>
                      <a:pt x="1023" y="84"/>
                      <a:pt x="1024" y="81"/>
                    </a:cubicBezTo>
                    <a:lnTo>
                      <a:pt x="1026" y="62"/>
                    </a:lnTo>
                    <a:lnTo>
                      <a:pt x="1033" y="70"/>
                    </a:lnTo>
                    <a:lnTo>
                      <a:pt x="1018" y="70"/>
                    </a:lnTo>
                    <a:lnTo>
                      <a:pt x="984" y="71"/>
                    </a:lnTo>
                    <a:lnTo>
                      <a:pt x="991" y="63"/>
                    </a:lnTo>
                    <a:lnTo>
                      <a:pt x="991" y="72"/>
                    </a:lnTo>
                    <a:lnTo>
                      <a:pt x="986" y="65"/>
                    </a:lnTo>
                    <a:lnTo>
                      <a:pt x="994" y="68"/>
                    </a:lnTo>
                    <a:cubicBezTo>
                      <a:pt x="995" y="68"/>
                      <a:pt x="996" y="69"/>
                      <a:pt x="997" y="70"/>
                    </a:cubicBezTo>
                    <a:lnTo>
                      <a:pt x="1001" y="74"/>
                    </a:lnTo>
                    <a:cubicBezTo>
                      <a:pt x="1002" y="75"/>
                      <a:pt x="1003" y="76"/>
                      <a:pt x="1003" y="77"/>
                    </a:cubicBezTo>
                    <a:lnTo>
                      <a:pt x="1005" y="84"/>
                    </a:lnTo>
                    <a:cubicBezTo>
                      <a:pt x="1005" y="85"/>
                      <a:pt x="1005" y="86"/>
                      <a:pt x="1005" y="86"/>
                    </a:cubicBezTo>
                    <a:lnTo>
                      <a:pt x="1005" y="100"/>
                    </a:lnTo>
                    <a:lnTo>
                      <a:pt x="1005" y="152"/>
                    </a:lnTo>
                    <a:lnTo>
                      <a:pt x="1004" y="169"/>
                    </a:lnTo>
                    <a:cubicBezTo>
                      <a:pt x="1004" y="170"/>
                      <a:pt x="1004" y="171"/>
                      <a:pt x="1004" y="172"/>
                    </a:cubicBezTo>
                    <a:lnTo>
                      <a:pt x="1001" y="179"/>
                    </a:lnTo>
                    <a:cubicBezTo>
                      <a:pt x="1000" y="180"/>
                      <a:pt x="999" y="182"/>
                      <a:pt x="997" y="183"/>
                    </a:cubicBezTo>
                    <a:lnTo>
                      <a:pt x="989" y="187"/>
                    </a:lnTo>
                    <a:lnTo>
                      <a:pt x="993" y="179"/>
                    </a:lnTo>
                    <a:lnTo>
                      <a:pt x="993" y="187"/>
                    </a:lnTo>
                    <a:lnTo>
                      <a:pt x="985" y="179"/>
                    </a:lnTo>
                    <a:lnTo>
                      <a:pt x="1046" y="179"/>
                    </a:lnTo>
                    <a:lnTo>
                      <a:pt x="1038" y="187"/>
                    </a:lnTo>
                    <a:lnTo>
                      <a:pt x="1038" y="179"/>
                    </a:lnTo>
                    <a:lnTo>
                      <a:pt x="1043" y="187"/>
                    </a:lnTo>
                    <a:lnTo>
                      <a:pt x="1034" y="183"/>
                    </a:lnTo>
                    <a:cubicBezTo>
                      <a:pt x="1032" y="182"/>
                      <a:pt x="1031" y="180"/>
                      <a:pt x="1030" y="179"/>
                    </a:cubicBezTo>
                    <a:lnTo>
                      <a:pt x="1027" y="172"/>
                    </a:lnTo>
                    <a:cubicBezTo>
                      <a:pt x="1027" y="171"/>
                      <a:pt x="1027" y="170"/>
                      <a:pt x="1026" y="169"/>
                    </a:cubicBezTo>
                    <a:lnTo>
                      <a:pt x="1025" y="151"/>
                    </a:lnTo>
                    <a:lnTo>
                      <a:pt x="1025" y="111"/>
                    </a:lnTo>
                    <a:lnTo>
                      <a:pt x="1025" y="102"/>
                    </a:lnTo>
                    <a:cubicBezTo>
                      <a:pt x="1025" y="102"/>
                      <a:pt x="1026" y="101"/>
                      <a:pt x="1026" y="100"/>
                    </a:cubicBezTo>
                    <a:lnTo>
                      <a:pt x="1028" y="93"/>
                    </a:lnTo>
                    <a:cubicBezTo>
                      <a:pt x="1028" y="92"/>
                      <a:pt x="1028" y="92"/>
                      <a:pt x="1029" y="91"/>
                    </a:cubicBezTo>
                    <a:lnTo>
                      <a:pt x="1033" y="85"/>
                    </a:lnTo>
                    <a:cubicBezTo>
                      <a:pt x="1033" y="84"/>
                      <a:pt x="1034" y="84"/>
                      <a:pt x="1034" y="83"/>
                    </a:cubicBezTo>
                    <a:lnTo>
                      <a:pt x="1040" y="78"/>
                    </a:lnTo>
                    <a:cubicBezTo>
                      <a:pt x="1041" y="78"/>
                      <a:pt x="1042" y="77"/>
                      <a:pt x="1043" y="77"/>
                    </a:cubicBezTo>
                    <a:lnTo>
                      <a:pt x="1049" y="75"/>
                    </a:lnTo>
                    <a:cubicBezTo>
                      <a:pt x="1051" y="74"/>
                      <a:pt x="1053" y="74"/>
                      <a:pt x="1055" y="75"/>
                    </a:cubicBezTo>
                    <a:lnTo>
                      <a:pt x="1064" y="79"/>
                    </a:lnTo>
                    <a:cubicBezTo>
                      <a:pt x="1065" y="80"/>
                      <a:pt x="1067" y="81"/>
                      <a:pt x="1067" y="83"/>
                    </a:cubicBezTo>
                    <a:lnTo>
                      <a:pt x="1073" y="94"/>
                    </a:lnTo>
                    <a:lnTo>
                      <a:pt x="1066" y="89"/>
                    </a:lnTo>
                    <a:lnTo>
                      <a:pt x="1089" y="89"/>
                    </a:lnTo>
                    <a:lnTo>
                      <a:pt x="1081" y="97"/>
                    </a:lnTo>
                    <a:lnTo>
                      <a:pt x="1081" y="63"/>
                    </a:lnTo>
                    <a:lnTo>
                      <a:pt x="1088" y="71"/>
                    </a:lnTo>
                    <a:lnTo>
                      <a:pt x="1072" y="69"/>
                    </a:lnTo>
                    <a:lnTo>
                      <a:pt x="1075" y="69"/>
                    </a:lnTo>
                    <a:lnTo>
                      <a:pt x="1054" y="74"/>
                    </a:lnTo>
                    <a:close/>
                    <a:moveTo>
                      <a:pt x="372" y="52"/>
                    </a:moveTo>
                    <a:lnTo>
                      <a:pt x="387" y="52"/>
                    </a:lnTo>
                    <a:lnTo>
                      <a:pt x="362" y="123"/>
                    </a:lnTo>
                    <a:lnTo>
                      <a:pt x="354" y="112"/>
                    </a:lnTo>
                    <a:lnTo>
                      <a:pt x="399" y="112"/>
                    </a:lnTo>
                    <a:lnTo>
                      <a:pt x="392" y="123"/>
                    </a:lnTo>
                    <a:lnTo>
                      <a:pt x="372" y="52"/>
                    </a:lnTo>
                    <a:close/>
                    <a:moveTo>
                      <a:pt x="407" y="118"/>
                    </a:moveTo>
                    <a:cubicBezTo>
                      <a:pt x="408" y="121"/>
                      <a:pt x="407" y="123"/>
                      <a:pt x="406" y="125"/>
                    </a:cubicBezTo>
                    <a:cubicBezTo>
                      <a:pt x="404" y="127"/>
                      <a:pt x="402" y="128"/>
                      <a:pt x="399" y="128"/>
                    </a:cubicBezTo>
                    <a:lnTo>
                      <a:pt x="354" y="128"/>
                    </a:lnTo>
                    <a:cubicBezTo>
                      <a:pt x="352" y="128"/>
                      <a:pt x="349" y="127"/>
                      <a:pt x="348" y="125"/>
                    </a:cubicBezTo>
                    <a:cubicBezTo>
                      <a:pt x="346" y="123"/>
                      <a:pt x="346" y="120"/>
                      <a:pt x="347" y="118"/>
                    </a:cubicBezTo>
                    <a:lnTo>
                      <a:pt x="372" y="47"/>
                    </a:lnTo>
                    <a:cubicBezTo>
                      <a:pt x="373" y="44"/>
                      <a:pt x="376" y="41"/>
                      <a:pt x="380" y="41"/>
                    </a:cubicBezTo>
                    <a:cubicBezTo>
                      <a:pt x="383" y="42"/>
                      <a:pt x="386" y="44"/>
                      <a:pt x="387" y="47"/>
                    </a:cubicBezTo>
                    <a:lnTo>
                      <a:pt x="407" y="118"/>
                    </a:lnTo>
                    <a:close/>
                    <a:moveTo>
                      <a:pt x="5216" y="32"/>
                    </a:moveTo>
                    <a:cubicBezTo>
                      <a:pt x="5217" y="28"/>
                      <a:pt x="5220" y="24"/>
                      <a:pt x="5224" y="24"/>
                    </a:cubicBezTo>
                    <a:lnTo>
                      <a:pt x="5254" y="24"/>
                    </a:lnTo>
                    <a:cubicBezTo>
                      <a:pt x="5259" y="24"/>
                      <a:pt x="5262" y="28"/>
                      <a:pt x="5262" y="32"/>
                    </a:cubicBezTo>
                    <a:lnTo>
                      <a:pt x="5262" y="63"/>
                    </a:lnTo>
                    <a:lnTo>
                      <a:pt x="5254" y="55"/>
                    </a:lnTo>
                    <a:lnTo>
                      <a:pt x="5290" y="55"/>
                    </a:lnTo>
                    <a:cubicBezTo>
                      <a:pt x="5295" y="55"/>
                      <a:pt x="5298" y="59"/>
                      <a:pt x="5298" y="63"/>
                    </a:cubicBezTo>
                    <a:lnTo>
                      <a:pt x="5298" y="79"/>
                    </a:lnTo>
                    <a:cubicBezTo>
                      <a:pt x="5298" y="84"/>
                      <a:pt x="5295" y="87"/>
                      <a:pt x="5290" y="87"/>
                    </a:cubicBezTo>
                    <a:lnTo>
                      <a:pt x="5254" y="87"/>
                    </a:lnTo>
                    <a:lnTo>
                      <a:pt x="5262" y="79"/>
                    </a:lnTo>
                    <a:lnTo>
                      <a:pt x="5262" y="135"/>
                    </a:lnTo>
                    <a:lnTo>
                      <a:pt x="5264" y="156"/>
                    </a:lnTo>
                    <a:lnTo>
                      <a:pt x="5264" y="153"/>
                    </a:lnTo>
                    <a:lnTo>
                      <a:pt x="5268" y="163"/>
                    </a:lnTo>
                    <a:lnTo>
                      <a:pt x="5263" y="159"/>
                    </a:lnTo>
                    <a:lnTo>
                      <a:pt x="5271" y="162"/>
                    </a:lnTo>
                    <a:lnTo>
                      <a:pt x="5268" y="161"/>
                    </a:lnTo>
                    <a:lnTo>
                      <a:pt x="5274" y="161"/>
                    </a:lnTo>
                    <a:lnTo>
                      <a:pt x="5271" y="162"/>
                    </a:lnTo>
                    <a:lnTo>
                      <a:pt x="5277" y="159"/>
                    </a:lnTo>
                    <a:lnTo>
                      <a:pt x="5282" y="156"/>
                    </a:lnTo>
                    <a:cubicBezTo>
                      <a:pt x="5285" y="154"/>
                      <a:pt x="5290" y="154"/>
                      <a:pt x="5293" y="157"/>
                    </a:cubicBezTo>
                    <a:lnTo>
                      <a:pt x="5301" y="167"/>
                    </a:lnTo>
                    <a:cubicBezTo>
                      <a:pt x="5302" y="169"/>
                      <a:pt x="5303" y="172"/>
                      <a:pt x="5302" y="174"/>
                    </a:cubicBezTo>
                    <a:cubicBezTo>
                      <a:pt x="5302" y="176"/>
                      <a:pt x="5301" y="178"/>
                      <a:pt x="5299" y="179"/>
                    </a:cubicBezTo>
                    <a:lnTo>
                      <a:pt x="5279" y="192"/>
                    </a:lnTo>
                    <a:cubicBezTo>
                      <a:pt x="5278" y="193"/>
                      <a:pt x="5277" y="193"/>
                      <a:pt x="5276" y="193"/>
                    </a:cubicBezTo>
                    <a:lnTo>
                      <a:pt x="5257" y="197"/>
                    </a:lnTo>
                    <a:cubicBezTo>
                      <a:pt x="5256" y="198"/>
                      <a:pt x="5254" y="198"/>
                      <a:pt x="5253" y="197"/>
                    </a:cubicBezTo>
                    <a:lnTo>
                      <a:pt x="5225" y="187"/>
                    </a:lnTo>
                    <a:cubicBezTo>
                      <a:pt x="5223" y="186"/>
                      <a:pt x="5222" y="185"/>
                      <a:pt x="5221" y="184"/>
                    </a:cubicBezTo>
                    <a:lnTo>
                      <a:pt x="5214" y="172"/>
                    </a:lnTo>
                    <a:cubicBezTo>
                      <a:pt x="5213" y="171"/>
                      <a:pt x="5213" y="169"/>
                      <a:pt x="5213" y="168"/>
                    </a:cubicBezTo>
                    <a:lnTo>
                      <a:pt x="5211" y="150"/>
                    </a:lnTo>
                    <a:lnTo>
                      <a:pt x="5210" y="79"/>
                    </a:lnTo>
                    <a:lnTo>
                      <a:pt x="5218" y="87"/>
                    </a:lnTo>
                    <a:lnTo>
                      <a:pt x="5203" y="87"/>
                    </a:lnTo>
                    <a:cubicBezTo>
                      <a:pt x="5199" y="87"/>
                      <a:pt x="5195" y="84"/>
                      <a:pt x="5195" y="79"/>
                    </a:cubicBezTo>
                    <a:lnTo>
                      <a:pt x="5195" y="70"/>
                    </a:lnTo>
                    <a:cubicBezTo>
                      <a:pt x="5195" y="67"/>
                      <a:pt x="5198" y="64"/>
                      <a:pt x="5201" y="63"/>
                    </a:cubicBezTo>
                    <a:lnTo>
                      <a:pt x="5212" y="60"/>
                    </a:lnTo>
                    <a:lnTo>
                      <a:pt x="5208" y="63"/>
                    </a:lnTo>
                    <a:lnTo>
                      <a:pt x="5213" y="56"/>
                    </a:lnTo>
                    <a:lnTo>
                      <a:pt x="5212" y="58"/>
                    </a:lnTo>
                    <a:lnTo>
                      <a:pt x="5216" y="47"/>
                    </a:lnTo>
                    <a:lnTo>
                      <a:pt x="5215" y="49"/>
                    </a:lnTo>
                    <a:lnTo>
                      <a:pt x="5216" y="32"/>
                    </a:lnTo>
                    <a:close/>
                    <a:moveTo>
                      <a:pt x="5231" y="50"/>
                    </a:moveTo>
                    <a:cubicBezTo>
                      <a:pt x="5231" y="51"/>
                      <a:pt x="5231" y="51"/>
                      <a:pt x="5231" y="52"/>
                    </a:cubicBezTo>
                    <a:lnTo>
                      <a:pt x="5227" y="63"/>
                    </a:lnTo>
                    <a:cubicBezTo>
                      <a:pt x="5227" y="64"/>
                      <a:pt x="5226" y="65"/>
                      <a:pt x="5226" y="65"/>
                    </a:cubicBezTo>
                    <a:lnTo>
                      <a:pt x="5221" y="72"/>
                    </a:lnTo>
                    <a:cubicBezTo>
                      <a:pt x="5220" y="74"/>
                      <a:pt x="5218" y="75"/>
                      <a:pt x="5217" y="75"/>
                    </a:cubicBezTo>
                    <a:lnTo>
                      <a:pt x="5206" y="78"/>
                    </a:lnTo>
                    <a:lnTo>
                      <a:pt x="5211" y="70"/>
                    </a:lnTo>
                    <a:lnTo>
                      <a:pt x="5211" y="79"/>
                    </a:lnTo>
                    <a:lnTo>
                      <a:pt x="5203" y="71"/>
                    </a:lnTo>
                    <a:lnTo>
                      <a:pt x="5218" y="71"/>
                    </a:lnTo>
                    <a:cubicBezTo>
                      <a:pt x="5223" y="71"/>
                      <a:pt x="5226" y="75"/>
                      <a:pt x="5226" y="79"/>
                    </a:cubicBezTo>
                    <a:lnTo>
                      <a:pt x="5226" y="149"/>
                    </a:lnTo>
                    <a:lnTo>
                      <a:pt x="5228" y="167"/>
                    </a:lnTo>
                    <a:lnTo>
                      <a:pt x="5227" y="163"/>
                    </a:lnTo>
                    <a:lnTo>
                      <a:pt x="5234" y="175"/>
                    </a:lnTo>
                    <a:lnTo>
                      <a:pt x="5230" y="172"/>
                    </a:lnTo>
                    <a:lnTo>
                      <a:pt x="5258" y="182"/>
                    </a:lnTo>
                    <a:lnTo>
                      <a:pt x="5254" y="182"/>
                    </a:lnTo>
                    <a:lnTo>
                      <a:pt x="5273" y="178"/>
                    </a:lnTo>
                    <a:lnTo>
                      <a:pt x="5270" y="179"/>
                    </a:lnTo>
                    <a:lnTo>
                      <a:pt x="5290" y="166"/>
                    </a:lnTo>
                    <a:lnTo>
                      <a:pt x="5288" y="177"/>
                    </a:lnTo>
                    <a:lnTo>
                      <a:pt x="5280" y="167"/>
                    </a:lnTo>
                    <a:lnTo>
                      <a:pt x="5291" y="169"/>
                    </a:lnTo>
                    <a:lnTo>
                      <a:pt x="5284" y="174"/>
                    </a:lnTo>
                    <a:lnTo>
                      <a:pt x="5278" y="177"/>
                    </a:lnTo>
                    <a:cubicBezTo>
                      <a:pt x="5277" y="177"/>
                      <a:pt x="5276" y="177"/>
                      <a:pt x="5274" y="177"/>
                    </a:cubicBezTo>
                    <a:lnTo>
                      <a:pt x="5268" y="177"/>
                    </a:lnTo>
                    <a:cubicBezTo>
                      <a:pt x="5268" y="177"/>
                      <a:pt x="5267" y="177"/>
                      <a:pt x="5266" y="177"/>
                    </a:cubicBezTo>
                    <a:lnTo>
                      <a:pt x="5258" y="174"/>
                    </a:lnTo>
                    <a:cubicBezTo>
                      <a:pt x="5256" y="173"/>
                      <a:pt x="5254" y="172"/>
                      <a:pt x="5253" y="169"/>
                    </a:cubicBezTo>
                    <a:lnTo>
                      <a:pt x="5249" y="159"/>
                    </a:lnTo>
                    <a:cubicBezTo>
                      <a:pt x="5249" y="159"/>
                      <a:pt x="5249" y="158"/>
                      <a:pt x="5248" y="157"/>
                    </a:cubicBezTo>
                    <a:lnTo>
                      <a:pt x="5246" y="135"/>
                    </a:lnTo>
                    <a:lnTo>
                      <a:pt x="5246" y="79"/>
                    </a:lnTo>
                    <a:cubicBezTo>
                      <a:pt x="5246" y="75"/>
                      <a:pt x="5250" y="71"/>
                      <a:pt x="5254" y="71"/>
                    </a:cubicBezTo>
                    <a:lnTo>
                      <a:pt x="5290" y="71"/>
                    </a:lnTo>
                    <a:lnTo>
                      <a:pt x="5282" y="79"/>
                    </a:lnTo>
                    <a:lnTo>
                      <a:pt x="5282" y="63"/>
                    </a:lnTo>
                    <a:lnTo>
                      <a:pt x="5290" y="71"/>
                    </a:lnTo>
                    <a:lnTo>
                      <a:pt x="5254" y="71"/>
                    </a:lnTo>
                    <a:cubicBezTo>
                      <a:pt x="5250" y="71"/>
                      <a:pt x="5246" y="68"/>
                      <a:pt x="5246" y="63"/>
                    </a:cubicBezTo>
                    <a:lnTo>
                      <a:pt x="5246" y="32"/>
                    </a:lnTo>
                    <a:lnTo>
                      <a:pt x="5254" y="40"/>
                    </a:lnTo>
                    <a:lnTo>
                      <a:pt x="5224" y="40"/>
                    </a:lnTo>
                    <a:lnTo>
                      <a:pt x="5232" y="33"/>
                    </a:lnTo>
                    <a:lnTo>
                      <a:pt x="5231" y="50"/>
                    </a:lnTo>
                    <a:close/>
                    <a:moveTo>
                      <a:pt x="4720" y="32"/>
                    </a:moveTo>
                    <a:cubicBezTo>
                      <a:pt x="4721" y="28"/>
                      <a:pt x="4724" y="24"/>
                      <a:pt x="4728" y="24"/>
                    </a:cubicBezTo>
                    <a:lnTo>
                      <a:pt x="4758" y="24"/>
                    </a:lnTo>
                    <a:cubicBezTo>
                      <a:pt x="4763" y="24"/>
                      <a:pt x="4766" y="28"/>
                      <a:pt x="4766" y="32"/>
                    </a:cubicBezTo>
                    <a:lnTo>
                      <a:pt x="4766" y="63"/>
                    </a:lnTo>
                    <a:lnTo>
                      <a:pt x="4758" y="55"/>
                    </a:lnTo>
                    <a:lnTo>
                      <a:pt x="4794" y="55"/>
                    </a:lnTo>
                    <a:cubicBezTo>
                      <a:pt x="4799" y="55"/>
                      <a:pt x="4802" y="59"/>
                      <a:pt x="4802" y="63"/>
                    </a:cubicBezTo>
                    <a:lnTo>
                      <a:pt x="4802" y="79"/>
                    </a:lnTo>
                    <a:cubicBezTo>
                      <a:pt x="4802" y="84"/>
                      <a:pt x="4799" y="87"/>
                      <a:pt x="4794" y="87"/>
                    </a:cubicBezTo>
                    <a:lnTo>
                      <a:pt x="4758" y="87"/>
                    </a:lnTo>
                    <a:lnTo>
                      <a:pt x="4766" y="79"/>
                    </a:lnTo>
                    <a:lnTo>
                      <a:pt x="4766" y="135"/>
                    </a:lnTo>
                    <a:lnTo>
                      <a:pt x="4768" y="156"/>
                    </a:lnTo>
                    <a:lnTo>
                      <a:pt x="4768" y="153"/>
                    </a:lnTo>
                    <a:lnTo>
                      <a:pt x="4772" y="163"/>
                    </a:lnTo>
                    <a:lnTo>
                      <a:pt x="4767" y="159"/>
                    </a:lnTo>
                    <a:lnTo>
                      <a:pt x="4775" y="162"/>
                    </a:lnTo>
                    <a:lnTo>
                      <a:pt x="4772" y="161"/>
                    </a:lnTo>
                    <a:lnTo>
                      <a:pt x="4778" y="161"/>
                    </a:lnTo>
                    <a:lnTo>
                      <a:pt x="4775" y="162"/>
                    </a:lnTo>
                    <a:lnTo>
                      <a:pt x="4781" y="159"/>
                    </a:lnTo>
                    <a:lnTo>
                      <a:pt x="4786" y="156"/>
                    </a:lnTo>
                    <a:cubicBezTo>
                      <a:pt x="4789" y="154"/>
                      <a:pt x="4794" y="154"/>
                      <a:pt x="4797" y="157"/>
                    </a:cubicBezTo>
                    <a:lnTo>
                      <a:pt x="4805" y="167"/>
                    </a:lnTo>
                    <a:cubicBezTo>
                      <a:pt x="4806" y="169"/>
                      <a:pt x="4807" y="172"/>
                      <a:pt x="4806" y="174"/>
                    </a:cubicBezTo>
                    <a:cubicBezTo>
                      <a:pt x="4806" y="176"/>
                      <a:pt x="4805" y="178"/>
                      <a:pt x="4803" y="179"/>
                    </a:cubicBezTo>
                    <a:lnTo>
                      <a:pt x="4783" y="192"/>
                    </a:lnTo>
                    <a:cubicBezTo>
                      <a:pt x="4782" y="193"/>
                      <a:pt x="4781" y="193"/>
                      <a:pt x="4780" y="193"/>
                    </a:cubicBezTo>
                    <a:lnTo>
                      <a:pt x="4761" y="197"/>
                    </a:lnTo>
                    <a:cubicBezTo>
                      <a:pt x="4760" y="198"/>
                      <a:pt x="4758" y="198"/>
                      <a:pt x="4757" y="197"/>
                    </a:cubicBezTo>
                    <a:lnTo>
                      <a:pt x="4729" y="187"/>
                    </a:lnTo>
                    <a:cubicBezTo>
                      <a:pt x="4727" y="186"/>
                      <a:pt x="4726" y="185"/>
                      <a:pt x="4725" y="184"/>
                    </a:cubicBezTo>
                    <a:lnTo>
                      <a:pt x="4718" y="172"/>
                    </a:lnTo>
                    <a:cubicBezTo>
                      <a:pt x="4717" y="171"/>
                      <a:pt x="4717" y="169"/>
                      <a:pt x="4717" y="168"/>
                    </a:cubicBezTo>
                    <a:lnTo>
                      <a:pt x="4715" y="150"/>
                    </a:lnTo>
                    <a:lnTo>
                      <a:pt x="4714" y="79"/>
                    </a:lnTo>
                    <a:lnTo>
                      <a:pt x="4722" y="87"/>
                    </a:lnTo>
                    <a:lnTo>
                      <a:pt x="4707" y="87"/>
                    </a:lnTo>
                    <a:cubicBezTo>
                      <a:pt x="4703" y="87"/>
                      <a:pt x="4699" y="84"/>
                      <a:pt x="4699" y="79"/>
                    </a:cubicBezTo>
                    <a:lnTo>
                      <a:pt x="4699" y="70"/>
                    </a:lnTo>
                    <a:cubicBezTo>
                      <a:pt x="4699" y="67"/>
                      <a:pt x="4702" y="64"/>
                      <a:pt x="4705" y="63"/>
                    </a:cubicBezTo>
                    <a:lnTo>
                      <a:pt x="4716" y="60"/>
                    </a:lnTo>
                    <a:lnTo>
                      <a:pt x="4712" y="63"/>
                    </a:lnTo>
                    <a:lnTo>
                      <a:pt x="4717" y="56"/>
                    </a:lnTo>
                    <a:lnTo>
                      <a:pt x="4716" y="58"/>
                    </a:lnTo>
                    <a:lnTo>
                      <a:pt x="4720" y="47"/>
                    </a:lnTo>
                    <a:lnTo>
                      <a:pt x="4719" y="49"/>
                    </a:lnTo>
                    <a:lnTo>
                      <a:pt x="4720" y="32"/>
                    </a:lnTo>
                    <a:close/>
                    <a:moveTo>
                      <a:pt x="4735" y="50"/>
                    </a:moveTo>
                    <a:cubicBezTo>
                      <a:pt x="4735" y="51"/>
                      <a:pt x="4735" y="51"/>
                      <a:pt x="4735" y="52"/>
                    </a:cubicBezTo>
                    <a:lnTo>
                      <a:pt x="4731" y="63"/>
                    </a:lnTo>
                    <a:cubicBezTo>
                      <a:pt x="4731" y="64"/>
                      <a:pt x="4730" y="65"/>
                      <a:pt x="4730" y="65"/>
                    </a:cubicBezTo>
                    <a:lnTo>
                      <a:pt x="4725" y="72"/>
                    </a:lnTo>
                    <a:cubicBezTo>
                      <a:pt x="4724" y="74"/>
                      <a:pt x="4722" y="75"/>
                      <a:pt x="4721" y="75"/>
                    </a:cubicBezTo>
                    <a:lnTo>
                      <a:pt x="4710" y="78"/>
                    </a:lnTo>
                    <a:lnTo>
                      <a:pt x="4715" y="70"/>
                    </a:lnTo>
                    <a:lnTo>
                      <a:pt x="4715" y="79"/>
                    </a:lnTo>
                    <a:lnTo>
                      <a:pt x="4707" y="71"/>
                    </a:lnTo>
                    <a:lnTo>
                      <a:pt x="4722" y="71"/>
                    </a:lnTo>
                    <a:cubicBezTo>
                      <a:pt x="4727" y="71"/>
                      <a:pt x="4730" y="75"/>
                      <a:pt x="4730" y="79"/>
                    </a:cubicBezTo>
                    <a:lnTo>
                      <a:pt x="4730" y="149"/>
                    </a:lnTo>
                    <a:lnTo>
                      <a:pt x="4732" y="167"/>
                    </a:lnTo>
                    <a:lnTo>
                      <a:pt x="4731" y="163"/>
                    </a:lnTo>
                    <a:lnTo>
                      <a:pt x="4738" y="175"/>
                    </a:lnTo>
                    <a:lnTo>
                      <a:pt x="4734" y="172"/>
                    </a:lnTo>
                    <a:lnTo>
                      <a:pt x="4762" y="182"/>
                    </a:lnTo>
                    <a:lnTo>
                      <a:pt x="4758" y="182"/>
                    </a:lnTo>
                    <a:lnTo>
                      <a:pt x="4777" y="178"/>
                    </a:lnTo>
                    <a:lnTo>
                      <a:pt x="4774" y="179"/>
                    </a:lnTo>
                    <a:lnTo>
                      <a:pt x="4794" y="166"/>
                    </a:lnTo>
                    <a:lnTo>
                      <a:pt x="4792" y="177"/>
                    </a:lnTo>
                    <a:lnTo>
                      <a:pt x="4784" y="167"/>
                    </a:lnTo>
                    <a:lnTo>
                      <a:pt x="4795" y="169"/>
                    </a:lnTo>
                    <a:lnTo>
                      <a:pt x="4788" y="174"/>
                    </a:lnTo>
                    <a:lnTo>
                      <a:pt x="4782" y="177"/>
                    </a:lnTo>
                    <a:cubicBezTo>
                      <a:pt x="4781" y="177"/>
                      <a:pt x="4780" y="177"/>
                      <a:pt x="4778" y="177"/>
                    </a:cubicBezTo>
                    <a:lnTo>
                      <a:pt x="4772" y="177"/>
                    </a:lnTo>
                    <a:cubicBezTo>
                      <a:pt x="4772" y="177"/>
                      <a:pt x="4771" y="177"/>
                      <a:pt x="4770" y="177"/>
                    </a:cubicBezTo>
                    <a:lnTo>
                      <a:pt x="4762" y="174"/>
                    </a:lnTo>
                    <a:cubicBezTo>
                      <a:pt x="4760" y="173"/>
                      <a:pt x="4758" y="172"/>
                      <a:pt x="4757" y="169"/>
                    </a:cubicBezTo>
                    <a:lnTo>
                      <a:pt x="4753" y="159"/>
                    </a:lnTo>
                    <a:cubicBezTo>
                      <a:pt x="4753" y="159"/>
                      <a:pt x="4753" y="158"/>
                      <a:pt x="4752" y="157"/>
                    </a:cubicBezTo>
                    <a:lnTo>
                      <a:pt x="4750" y="135"/>
                    </a:lnTo>
                    <a:lnTo>
                      <a:pt x="4750" y="79"/>
                    </a:lnTo>
                    <a:cubicBezTo>
                      <a:pt x="4750" y="75"/>
                      <a:pt x="4754" y="71"/>
                      <a:pt x="4758" y="71"/>
                    </a:cubicBezTo>
                    <a:lnTo>
                      <a:pt x="4794" y="71"/>
                    </a:lnTo>
                    <a:lnTo>
                      <a:pt x="4786" y="79"/>
                    </a:lnTo>
                    <a:lnTo>
                      <a:pt x="4786" y="63"/>
                    </a:lnTo>
                    <a:lnTo>
                      <a:pt x="4794" y="71"/>
                    </a:lnTo>
                    <a:lnTo>
                      <a:pt x="4758" y="71"/>
                    </a:lnTo>
                    <a:cubicBezTo>
                      <a:pt x="4754" y="71"/>
                      <a:pt x="4750" y="68"/>
                      <a:pt x="4750" y="63"/>
                    </a:cubicBezTo>
                    <a:lnTo>
                      <a:pt x="4750" y="32"/>
                    </a:lnTo>
                    <a:lnTo>
                      <a:pt x="4758" y="40"/>
                    </a:lnTo>
                    <a:lnTo>
                      <a:pt x="4728" y="40"/>
                    </a:lnTo>
                    <a:lnTo>
                      <a:pt x="4736" y="33"/>
                    </a:lnTo>
                    <a:lnTo>
                      <a:pt x="4735" y="50"/>
                    </a:lnTo>
                    <a:close/>
                    <a:moveTo>
                      <a:pt x="3952" y="32"/>
                    </a:moveTo>
                    <a:cubicBezTo>
                      <a:pt x="3953" y="28"/>
                      <a:pt x="3956" y="24"/>
                      <a:pt x="3960" y="24"/>
                    </a:cubicBezTo>
                    <a:lnTo>
                      <a:pt x="3990" y="24"/>
                    </a:lnTo>
                    <a:cubicBezTo>
                      <a:pt x="3995" y="24"/>
                      <a:pt x="3998" y="28"/>
                      <a:pt x="3998" y="32"/>
                    </a:cubicBezTo>
                    <a:lnTo>
                      <a:pt x="3998" y="63"/>
                    </a:lnTo>
                    <a:lnTo>
                      <a:pt x="3990" y="55"/>
                    </a:lnTo>
                    <a:lnTo>
                      <a:pt x="4026" y="55"/>
                    </a:lnTo>
                    <a:cubicBezTo>
                      <a:pt x="4031" y="55"/>
                      <a:pt x="4034" y="59"/>
                      <a:pt x="4034" y="63"/>
                    </a:cubicBezTo>
                    <a:lnTo>
                      <a:pt x="4034" y="79"/>
                    </a:lnTo>
                    <a:cubicBezTo>
                      <a:pt x="4034" y="84"/>
                      <a:pt x="4031" y="87"/>
                      <a:pt x="4026" y="87"/>
                    </a:cubicBezTo>
                    <a:lnTo>
                      <a:pt x="3990" y="87"/>
                    </a:lnTo>
                    <a:lnTo>
                      <a:pt x="3998" y="79"/>
                    </a:lnTo>
                    <a:lnTo>
                      <a:pt x="3998" y="135"/>
                    </a:lnTo>
                    <a:lnTo>
                      <a:pt x="4000" y="156"/>
                    </a:lnTo>
                    <a:lnTo>
                      <a:pt x="4000" y="153"/>
                    </a:lnTo>
                    <a:lnTo>
                      <a:pt x="4004" y="163"/>
                    </a:lnTo>
                    <a:lnTo>
                      <a:pt x="3999" y="159"/>
                    </a:lnTo>
                    <a:lnTo>
                      <a:pt x="4007" y="162"/>
                    </a:lnTo>
                    <a:lnTo>
                      <a:pt x="4004" y="161"/>
                    </a:lnTo>
                    <a:lnTo>
                      <a:pt x="4010" y="161"/>
                    </a:lnTo>
                    <a:lnTo>
                      <a:pt x="4007" y="162"/>
                    </a:lnTo>
                    <a:lnTo>
                      <a:pt x="4013" y="159"/>
                    </a:lnTo>
                    <a:lnTo>
                      <a:pt x="4018" y="156"/>
                    </a:lnTo>
                    <a:cubicBezTo>
                      <a:pt x="4021" y="154"/>
                      <a:pt x="4026" y="154"/>
                      <a:pt x="4029" y="157"/>
                    </a:cubicBezTo>
                    <a:lnTo>
                      <a:pt x="4037" y="167"/>
                    </a:lnTo>
                    <a:cubicBezTo>
                      <a:pt x="4038" y="169"/>
                      <a:pt x="4039" y="172"/>
                      <a:pt x="4038" y="174"/>
                    </a:cubicBezTo>
                    <a:cubicBezTo>
                      <a:pt x="4038" y="176"/>
                      <a:pt x="4037" y="178"/>
                      <a:pt x="4035" y="179"/>
                    </a:cubicBezTo>
                    <a:lnTo>
                      <a:pt x="4015" y="192"/>
                    </a:lnTo>
                    <a:cubicBezTo>
                      <a:pt x="4014" y="193"/>
                      <a:pt x="4013" y="193"/>
                      <a:pt x="4012" y="193"/>
                    </a:cubicBezTo>
                    <a:lnTo>
                      <a:pt x="3993" y="197"/>
                    </a:lnTo>
                    <a:cubicBezTo>
                      <a:pt x="3992" y="198"/>
                      <a:pt x="3990" y="198"/>
                      <a:pt x="3989" y="197"/>
                    </a:cubicBezTo>
                    <a:lnTo>
                      <a:pt x="3961" y="187"/>
                    </a:lnTo>
                    <a:cubicBezTo>
                      <a:pt x="3959" y="186"/>
                      <a:pt x="3958" y="185"/>
                      <a:pt x="3957" y="184"/>
                    </a:cubicBezTo>
                    <a:lnTo>
                      <a:pt x="3950" y="172"/>
                    </a:lnTo>
                    <a:cubicBezTo>
                      <a:pt x="3949" y="171"/>
                      <a:pt x="3949" y="169"/>
                      <a:pt x="3949" y="168"/>
                    </a:cubicBezTo>
                    <a:lnTo>
                      <a:pt x="3947" y="150"/>
                    </a:lnTo>
                    <a:lnTo>
                      <a:pt x="3946" y="79"/>
                    </a:lnTo>
                    <a:lnTo>
                      <a:pt x="3954" y="87"/>
                    </a:lnTo>
                    <a:lnTo>
                      <a:pt x="3939" y="87"/>
                    </a:lnTo>
                    <a:cubicBezTo>
                      <a:pt x="3935" y="87"/>
                      <a:pt x="3931" y="84"/>
                      <a:pt x="3931" y="79"/>
                    </a:cubicBezTo>
                    <a:lnTo>
                      <a:pt x="3931" y="70"/>
                    </a:lnTo>
                    <a:cubicBezTo>
                      <a:pt x="3931" y="67"/>
                      <a:pt x="3934" y="64"/>
                      <a:pt x="3937" y="63"/>
                    </a:cubicBezTo>
                    <a:lnTo>
                      <a:pt x="3948" y="60"/>
                    </a:lnTo>
                    <a:lnTo>
                      <a:pt x="3944" y="63"/>
                    </a:lnTo>
                    <a:lnTo>
                      <a:pt x="3949" y="56"/>
                    </a:lnTo>
                    <a:lnTo>
                      <a:pt x="3948" y="58"/>
                    </a:lnTo>
                    <a:lnTo>
                      <a:pt x="3952" y="47"/>
                    </a:lnTo>
                    <a:lnTo>
                      <a:pt x="3951" y="49"/>
                    </a:lnTo>
                    <a:lnTo>
                      <a:pt x="3952" y="32"/>
                    </a:lnTo>
                    <a:close/>
                    <a:moveTo>
                      <a:pt x="3967" y="50"/>
                    </a:moveTo>
                    <a:cubicBezTo>
                      <a:pt x="3967" y="51"/>
                      <a:pt x="3967" y="51"/>
                      <a:pt x="3967" y="52"/>
                    </a:cubicBezTo>
                    <a:lnTo>
                      <a:pt x="3963" y="63"/>
                    </a:lnTo>
                    <a:cubicBezTo>
                      <a:pt x="3963" y="64"/>
                      <a:pt x="3962" y="65"/>
                      <a:pt x="3962" y="65"/>
                    </a:cubicBezTo>
                    <a:lnTo>
                      <a:pt x="3957" y="72"/>
                    </a:lnTo>
                    <a:cubicBezTo>
                      <a:pt x="3956" y="74"/>
                      <a:pt x="3954" y="75"/>
                      <a:pt x="3953" y="75"/>
                    </a:cubicBezTo>
                    <a:lnTo>
                      <a:pt x="3942" y="78"/>
                    </a:lnTo>
                    <a:lnTo>
                      <a:pt x="3947" y="70"/>
                    </a:lnTo>
                    <a:lnTo>
                      <a:pt x="3947" y="79"/>
                    </a:lnTo>
                    <a:lnTo>
                      <a:pt x="3939" y="71"/>
                    </a:lnTo>
                    <a:lnTo>
                      <a:pt x="3954" y="71"/>
                    </a:lnTo>
                    <a:cubicBezTo>
                      <a:pt x="3959" y="71"/>
                      <a:pt x="3962" y="75"/>
                      <a:pt x="3962" y="79"/>
                    </a:cubicBezTo>
                    <a:lnTo>
                      <a:pt x="3962" y="149"/>
                    </a:lnTo>
                    <a:lnTo>
                      <a:pt x="3964" y="167"/>
                    </a:lnTo>
                    <a:lnTo>
                      <a:pt x="3963" y="163"/>
                    </a:lnTo>
                    <a:lnTo>
                      <a:pt x="3970" y="175"/>
                    </a:lnTo>
                    <a:lnTo>
                      <a:pt x="3966" y="172"/>
                    </a:lnTo>
                    <a:lnTo>
                      <a:pt x="3994" y="182"/>
                    </a:lnTo>
                    <a:lnTo>
                      <a:pt x="3990" y="182"/>
                    </a:lnTo>
                    <a:lnTo>
                      <a:pt x="4009" y="178"/>
                    </a:lnTo>
                    <a:lnTo>
                      <a:pt x="4006" y="179"/>
                    </a:lnTo>
                    <a:lnTo>
                      <a:pt x="4026" y="166"/>
                    </a:lnTo>
                    <a:lnTo>
                      <a:pt x="4024" y="177"/>
                    </a:lnTo>
                    <a:lnTo>
                      <a:pt x="4016" y="167"/>
                    </a:lnTo>
                    <a:lnTo>
                      <a:pt x="4027" y="169"/>
                    </a:lnTo>
                    <a:lnTo>
                      <a:pt x="4020" y="174"/>
                    </a:lnTo>
                    <a:lnTo>
                      <a:pt x="4014" y="177"/>
                    </a:lnTo>
                    <a:cubicBezTo>
                      <a:pt x="4013" y="177"/>
                      <a:pt x="4012" y="177"/>
                      <a:pt x="4010" y="177"/>
                    </a:cubicBezTo>
                    <a:lnTo>
                      <a:pt x="4004" y="177"/>
                    </a:lnTo>
                    <a:cubicBezTo>
                      <a:pt x="4004" y="177"/>
                      <a:pt x="4003" y="177"/>
                      <a:pt x="4002" y="177"/>
                    </a:cubicBezTo>
                    <a:lnTo>
                      <a:pt x="3994" y="174"/>
                    </a:lnTo>
                    <a:cubicBezTo>
                      <a:pt x="3992" y="173"/>
                      <a:pt x="3990" y="172"/>
                      <a:pt x="3989" y="169"/>
                    </a:cubicBezTo>
                    <a:lnTo>
                      <a:pt x="3985" y="159"/>
                    </a:lnTo>
                    <a:cubicBezTo>
                      <a:pt x="3985" y="159"/>
                      <a:pt x="3985" y="158"/>
                      <a:pt x="3984" y="157"/>
                    </a:cubicBezTo>
                    <a:lnTo>
                      <a:pt x="3982" y="135"/>
                    </a:lnTo>
                    <a:lnTo>
                      <a:pt x="3982" y="79"/>
                    </a:lnTo>
                    <a:cubicBezTo>
                      <a:pt x="3982" y="75"/>
                      <a:pt x="3986" y="71"/>
                      <a:pt x="3990" y="71"/>
                    </a:cubicBezTo>
                    <a:lnTo>
                      <a:pt x="4026" y="71"/>
                    </a:lnTo>
                    <a:lnTo>
                      <a:pt x="4018" y="79"/>
                    </a:lnTo>
                    <a:lnTo>
                      <a:pt x="4018" y="63"/>
                    </a:lnTo>
                    <a:lnTo>
                      <a:pt x="4026" y="71"/>
                    </a:lnTo>
                    <a:lnTo>
                      <a:pt x="3990" y="71"/>
                    </a:lnTo>
                    <a:cubicBezTo>
                      <a:pt x="3986" y="71"/>
                      <a:pt x="3982" y="68"/>
                      <a:pt x="3982" y="63"/>
                    </a:cubicBezTo>
                    <a:lnTo>
                      <a:pt x="3982" y="32"/>
                    </a:lnTo>
                    <a:lnTo>
                      <a:pt x="3990" y="40"/>
                    </a:lnTo>
                    <a:lnTo>
                      <a:pt x="3960" y="40"/>
                    </a:lnTo>
                    <a:lnTo>
                      <a:pt x="3968" y="33"/>
                    </a:lnTo>
                    <a:lnTo>
                      <a:pt x="3967" y="50"/>
                    </a:lnTo>
                    <a:close/>
                    <a:moveTo>
                      <a:pt x="1664" y="32"/>
                    </a:moveTo>
                    <a:cubicBezTo>
                      <a:pt x="1665" y="28"/>
                      <a:pt x="1668" y="24"/>
                      <a:pt x="1672" y="24"/>
                    </a:cubicBezTo>
                    <a:lnTo>
                      <a:pt x="1702" y="24"/>
                    </a:lnTo>
                    <a:cubicBezTo>
                      <a:pt x="1707" y="24"/>
                      <a:pt x="1710" y="28"/>
                      <a:pt x="1710" y="32"/>
                    </a:cubicBezTo>
                    <a:lnTo>
                      <a:pt x="1710" y="63"/>
                    </a:lnTo>
                    <a:lnTo>
                      <a:pt x="1702" y="55"/>
                    </a:lnTo>
                    <a:lnTo>
                      <a:pt x="1738" y="55"/>
                    </a:lnTo>
                    <a:cubicBezTo>
                      <a:pt x="1743" y="55"/>
                      <a:pt x="1746" y="59"/>
                      <a:pt x="1746" y="63"/>
                    </a:cubicBezTo>
                    <a:lnTo>
                      <a:pt x="1746" y="79"/>
                    </a:lnTo>
                    <a:cubicBezTo>
                      <a:pt x="1746" y="84"/>
                      <a:pt x="1743" y="87"/>
                      <a:pt x="1738" y="87"/>
                    </a:cubicBezTo>
                    <a:lnTo>
                      <a:pt x="1702" y="87"/>
                    </a:lnTo>
                    <a:lnTo>
                      <a:pt x="1710" y="79"/>
                    </a:lnTo>
                    <a:lnTo>
                      <a:pt x="1710" y="135"/>
                    </a:lnTo>
                    <a:lnTo>
                      <a:pt x="1712" y="156"/>
                    </a:lnTo>
                    <a:lnTo>
                      <a:pt x="1712" y="153"/>
                    </a:lnTo>
                    <a:lnTo>
                      <a:pt x="1716" y="163"/>
                    </a:lnTo>
                    <a:lnTo>
                      <a:pt x="1711" y="159"/>
                    </a:lnTo>
                    <a:lnTo>
                      <a:pt x="1719" y="162"/>
                    </a:lnTo>
                    <a:lnTo>
                      <a:pt x="1716" y="161"/>
                    </a:lnTo>
                    <a:lnTo>
                      <a:pt x="1722" y="161"/>
                    </a:lnTo>
                    <a:lnTo>
                      <a:pt x="1719" y="162"/>
                    </a:lnTo>
                    <a:lnTo>
                      <a:pt x="1725" y="159"/>
                    </a:lnTo>
                    <a:lnTo>
                      <a:pt x="1730" y="156"/>
                    </a:lnTo>
                    <a:cubicBezTo>
                      <a:pt x="1733" y="154"/>
                      <a:pt x="1738" y="154"/>
                      <a:pt x="1741" y="157"/>
                    </a:cubicBezTo>
                    <a:lnTo>
                      <a:pt x="1749" y="167"/>
                    </a:lnTo>
                    <a:cubicBezTo>
                      <a:pt x="1750" y="169"/>
                      <a:pt x="1751" y="172"/>
                      <a:pt x="1750" y="174"/>
                    </a:cubicBezTo>
                    <a:cubicBezTo>
                      <a:pt x="1750" y="176"/>
                      <a:pt x="1749" y="178"/>
                      <a:pt x="1747" y="179"/>
                    </a:cubicBezTo>
                    <a:lnTo>
                      <a:pt x="1727" y="192"/>
                    </a:lnTo>
                    <a:cubicBezTo>
                      <a:pt x="1726" y="193"/>
                      <a:pt x="1725" y="193"/>
                      <a:pt x="1724" y="193"/>
                    </a:cubicBezTo>
                    <a:lnTo>
                      <a:pt x="1705" y="197"/>
                    </a:lnTo>
                    <a:cubicBezTo>
                      <a:pt x="1704" y="198"/>
                      <a:pt x="1702" y="198"/>
                      <a:pt x="1701" y="197"/>
                    </a:cubicBezTo>
                    <a:lnTo>
                      <a:pt x="1673" y="187"/>
                    </a:lnTo>
                    <a:cubicBezTo>
                      <a:pt x="1671" y="186"/>
                      <a:pt x="1670" y="185"/>
                      <a:pt x="1669" y="184"/>
                    </a:cubicBezTo>
                    <a:lnTo>
                      <a:pt x="1662" y="172"/>
                    </a:lnTo>
                    <a:cubicBezTo>
                      <a:pt x="1661" y="171"/>
                      <a:pt x="1661" y="169"/>
                      <a:pt x="1661" y="168"/>
                    </a:cubicBezTo>
                    <a:lnTo>
                      <a:pt x="1659" y="150"/>
                    </a:lnTo>
                    <a:lnTo>
                      <a:pt x="1658" y="79"/>
                    </a:lnTo>
                    <a:lnTo>
                      <a:pt x="1666" y="87"/>
                    </a:lnTo>
                    <a:lnTo>
                      <a:pt x="1651" y="87"/>
                    </a:lnTo>
                    <a:cubicBezTo>
                      <a:pt x="1647" y="87"/>
                      <a:pt x="1643" y="84"/>
                      <a:pt x="1643" y="79"/>
                    </a:cubicBezTo>
                    <a:lnTo>
                      <a:pt x="1643" y="70"/>
                    </a:lnTo>
                    <a:cubicBezTo>
                      <a:pt x="1643" y="67"/>
                      <a:pt x="1646" y="64"/>
                      <a:pt x="1649" y="63"/>
                    </a:cubicBezTo>
                    <a:lnTo>
                      <a:pt x="1660" y="60"/>
                    </a:lnTo>
                    <a:lnTo>
                      <a:pt x="1656" y="63"/>
                    </a:lnTo>
                    <a:lnTo>
                      <a:pt x="1661" y="56"/>
                    </a:lnTo>
                    <a:lnTo>
                      <a:pt x="1660" y="58"/>
                    </a:lnTo>
                    <a:lnTo>
                      <a:pt x="1664" y="47"/>
                    </a:lnTo>
                    <a:lnTo>
                      <a:pt x="1663" y="49"/>
                    </a:lnTo>
                    <a:lnTo>
                      <a:pt x="1664" y="32"/>
                    </a:lnTo>
                    <a:close/>
                    <a:moveTo>
                      <a:pt x="1679" y="50"/>
                    </a:moveTo>
                    <a:cubicBezTo>
                      <a:pt x="1679" y="51"/>
                      <a:pt x="1679" y="51"/>
                      <a:pt x="1679" y="52"/>
                    </a:cubicBezTo>
                    <a:lnTo>
                      <a:pt x="1675" y="63"/>
                    </a:lnTo>
                    <a:cubicBezTo>
                      <a:pt x="1675" y="64"/>
                      <a:pt x="1674" y="65"/>
                      <a:pt x="1674" y="65"/>
                    </a:cubicBezTo>
                    <a:lnTo>
                      <a:pt x="1669" y="72"/>
                    </a:lnTo>
                    <a:cubicBezTo>
                      <a:pt x="1668" y="74"/>
                      <a:pt x="1666" y="75"/>
                      <a:pt x="1665" y="75"/>
                    </a:cubicBezTo>
                    <a:lnTo>
                      <a:pt x="1654" y="78"/>
                    </a:lnTo>
                    <a:lnTo>
                      <a:pt x="1659" y="70"/>
                    </a:lnTo>
                    <a:lnTo>
                      <a:pt x="1659" y="79"/>
                    </a:lnTo>
                    <a:lnTo>
                      <a:pt x="1651" y="71"/>
                    </a:lnTo>
                    <a:lnTo>
                      <a:pt x="1666" y="71"/>
                    </a:lnTo>
                    <a:cubicBezTo>
                      <a:pt x="1671" y="71"/>
                      <a:pt x="1674" y="75"/>
                      <a:pt x="1674" y="79"/>
                    </a:cubicBezTo>
                    <a:lnTo>
                      <a:pt x="1674" y="149"/>
                    </a:lnTo>
                    <a:lnTo>
                      <a:pt x="1676" y="167"/>
                    </a:lnTo>
                    <a:lnTo>
                      <a:pt x="1675" y="163"/>
                    </a:lnTo>
                    <a:lnTo>
                      <a:pt x="1682" y="175"/>
                    </a:lnTo>
                    <a:lnTo>
                      <a:pt x="1678" y="172"/>
                    </a:lnTo>
                    <a:lnTo>
                      <a:pt x="1706" y="182"/>
                    </a:lnTo>
                    <a:lnTo>
                      <a:pt x="1702" y="182"/>
                    </a:lnTo>
                    <a:lnTo>
                      <a:pt x="1721" y="178"/>
                    </a:lnTo>
                    <a:lnTo>
                      <a:pt x="1718" y="179"/>
                    </a:lnTo>
                    <a:lnTo>
                      <a:pt x="1738" y="166"/>
                    </a:lnTo>
                    <a:lnTo>
                      <a:pt x="1736" y="177"/>
                    </a:lnTo>
                    <a:lnTo>
                      <a:pt x="1728" y="167"/>
                    </a:lnTo>
                    <a:lnTo>
                      <a:pt x="1739" y="169"/>
                    </a:lnTo>
                    <a:lnTo>
                      <a:pt x="1732" y="174"/>
                    </a:lnTo>
                    <a:lnTo>
                      <a:pt x="1726" y="177"/>
                    </a:lnTo>
                    <a:cubicBezTo>
                      <a:pt x="1725" y="177"/>
                      <a:pt x="1724" y="177"/>
                      <a:pt x="1722" y="177"/>
                    </a:cubicBezTo>
                    <a:lnTo>
                      <a:pt x="1716" y="177"/>
                    </a:lnTo>
                    <a:cubicBezTo>
                      <a:pt x="1716" y="177"/>
                      <a:pt x="1715" y="177"/>
                      <a:pt x="1714" y="177"/>
                    </a:cubicBezTo>
                    <a:lnTo>
                      <a:pt x="1706" y="174"/>
                    </a:lnTo>
                    <a:cubicBezTo>
                      <a:pt x="1704" y="173"/>
                      <a:pt x="1702" y="172"/>
                      <a:pt x="1701" y="169"/>
                    </a:cubicBezTo>
                    <a:lnTo>
                      <a:pt x="1697" y="159"/>
                    </a:lnTo>
                    <a:cubicBezTo>
                      <a:pt x="1697" y="159"/>
                      <a:pt x="1697" y="158"/>
                      <a:pt x="1696" y="157"/>
                    </a:cubicBezTo>
                    <a:lnTo>
                      <a:pt x="1694" y="135"/>
                    </a:lnTo>
                    <a:lnTo>
                      <a:pt x="1694" y="79"/>
                    </a:lnTo>
                    <a:cubicBezTo>
                      <a:pt x="1694" y="75"/>
                      <a:pt x="1698" y="71"/>
                      <a:pt x="1702" y="71"/>
                    </a:cubicBezTo>
                    <a:lnTo>
                      <a:pt x="1738" y="71"/>
                    </a:lnTo>
                    <a:lnTo>
                      <a:pt x="1730" y="79"/>
                    </a:lnTo>
                    <a:lnTo>
                      <a:pt x="1730" y="63"/>
                    </a:lnTo>
                    <a:lnTo>
                      <a:pt x="1738" y="71"/>
                    </a:lnTo>
                    <a:lnTo>
                      <a:pt x="1702" y="71"/>
                    </a:lnTo>
                    <a:cubicBezTo>
                      <a:pt x="1698" y="71"/>
                      <a:pt x="1694" y="68"/>
                      <a:pt x="1694" y="63"/>
                    </a:cubicBezTo>
                    <a:lnTo>
                      <a:pt x="1694" y="32"/>
                    </a:lnTo>
                    <a:lnTo>
                      <a:pt x="1702" y="40"/>
                    </a:lnTo>
                    <a:lnTo>
                      <a:pt x="1672" y="40"/>
                    </a:lnTo>
                    <a:lnTo>
                      <a:pt x="1680" y="33"/>
                    </a:lnTo>
                    <a:lnTo>
                      <a:pt x="1679" y="50"/>
                    </a:lnTo>
                    <a:close/>
                    <a:moveTo>
                      <a:pt x="875" y="39"/>
                    </a:moveTo>
                    <a:lnTo>
                      <a:pt x="877" y="39"/>
                    </a:lnTo>
                    <a:lnTo>
                      <a:pt x="863" y="40"/>
                    </a:lnTo>
                    <a:lnTo>
                      <a:pt x="870" y="32"/>
                    </a:lnTo>
                    <a:lnTo>
                      <a:pt x="870" y="102"/>
                    </a:lnTo>
                    <a:lnTo>
                      <a:pt x="862" y="94"/>
                    </a:lnTo>
                    <a:lnTo>
                      <a:pt x="873" y="94"/>
                    </a:lnTo>
                    <a:lnTo>
                      <a:pt x="872" y="95"/>
                    </a:lnTo>
                    <a:lnTo>
                      <a:pt x="892" y="91"/>
                    </a:lnTo>
                    <a:lnTo>
                      <a:pt x="888" y="93"/>
                    </a:lnTo>
                    <a:lnTo>
                      <a:pt x="899" y="82"/>
                    </a:lnTo>
                    <a:lnTo>
                      <a:pt x="897" y="86"/>
                    </a:lnTo>
                    <a:lnTo>
                      <a:pt x="900" y="65"/>
                    </a:lnTo>
                    <a:lnTo>
                      <a:pt x="900" y="68"/>
                    </a:lnTo>
                    <a:lnTo>
                      <a:pt x="897" y="47"/>
                    </a:lnTo>
                    <a:lnTo>
                      <a:pt x="899" y="51"/>
                    </a:lnTo>
                    <a:lnTo>
                      <a:pt x="888" y="41"/>
                    </a:lnTo>
                    <a:lnTo>
                      <a:pt x="892" y="43"/>
                    </a:lnTo>
                    <a:lnTo>
                      <a:pt x="875" y="39"/>
                    </a:lnTo>
                    <a:close/>
                    <a:moveTo>
                      <a:pt x="895" y="28"/>
                    </a:moveTo>
                    <a:cubicBezTo>
                      <a:pt x="897" y="28"/>
                      <a:pt x="898" y="29"/>
                      <a:pt x="899" y="30"/>
                    </a:cubicBezTo>
                    <a:lnTo>
                      <a:pt x="910" y="40"/>
                    </a:lnTo>
                    <a:cubicBezTo>
                      <a:pt x="911" y="41"/>
                      <a:pt x="912" y="42"/>
                      <a:pt x="912" y="44"/>
                    </a:cubicBezTo>
                    <a:lnTo>
                      <a:pt x="915" y="65"/>
                    </a:lnTo>
                    <a:cubicBezTo>
                      <a:pt x="916" y="66"/>
                      <a:pt x="916" y="67"/>
                      <a:pt x="915" y="68"/>
                    </a:cubicBezTo>
                    <a:lnTo>
                      <a:pt x="912" y="89"/>
                    </a:lnTo>
                    <a:cubicBezTo>
                      <a:pt x="912" y="90"/>
                      <a:pt x="911" y="92"/>
                      <a:pt x="910" y="93"/>
                    </a:cubicBezTo>
                    <a:lnTo>
                      <a:pt x="899" y="104"/>
                    </a:lnTo>
                    <a:cubicBezTo>
                      <a:pt x="898" y="105"/>
                      <a:pt x="897" y="106"/>
                      <a:pt x="895" y="106"/>
                    </a:cubicBezTo>
                    <a:lnTo>
                      <a:pt x="875" y="110"/>
                    </a:lnTo>
                    <a:cubicBezTo>
                      <a:pt x="875" y="110"/>
                      <a:pt x="874" y="110"/>
                      <a:pt x="873" y="110"/>
                    </a:cubicBezTo>
                    <a:lnTo>
                      <a:pt x="862" y="110"/>
                    </a:lnTo>
                    <a:cubicBezTo>
                      <a:pt x="858" y="110"/>
                      <a:pt x="854" y="107"/>
                      <a:pt x="854" y="102"/>
                    </a:cubicBezTo>
                    <a:lnTo>
                      <a:pt x="854" y="32"/>
                    </a:lnTo>
                    <a:cubicBezTo>
                      <a:pt x="854" y="28"/>
                      <a:pt x="858" y="25"/>
                      <a:pt x="862" y="24"/>
                    </a:cubicBezTo>
                    <a:lnTo>
                      <a:pt x="876" y="23"/>
                    </a:lnTo>
                    <a:cubicBezTo>
                      <a:pt x="877" y="23"/>
                      <a:pt x="878" y="23"/>
                      <a:pt x="878" y="24"/>
                    </a:cubicBezTo>
                    <a:lnTo>
                      <a:pt x="895" y="28"/>
                    </a:lnTo>
                    <a:close/>
                    <a:moveTo>
                      <a:pt x="219" y="39"/>
                    </a:moveTo>
                    <a:lnTo>
                      <a:pt x="221" y="39"/>
                    </a:lnTo>
                    <a:lnTo>
                      <a:pt x="207" y="40"/>
                    </a:lnTo>
                    <a:lnTo>
                      <a:pt x="214" y="32"/>
                    </a:lnTo>
                    <a:lnTo>
                      <a:pt x="214" y="102"/>
                    </a:lnTo>
                    <a:lnTo>
                      <a:pt x="206" y="94"/>
                    </a:lnTo>
                    <a:lnTo>
                      <a:pt x="217" y="94"/>
                    </a:lnTo>
                    <a:lnTo>
                      <a:pt x="216" y="95"/>
                    </a:lnTo>
                    <a:lnTo>
                      <a:pt x="236" y="91"/>
                    </a:lnTo>
                    <a:lnTo>
                      <a:pt x="232" y="93"/>
                    </a:lnTo>
                    <a:lnTo>
                      <a:pt x="243" y="82"/>
                    </a:lnTo>
                    <a:lnTo>
                      <a:pt x="241" y="86"/>
                    </a:lnTo>
                    <a:lnTo>
                      <a:pt x="244" y="65"/>
                    </a:lnTo>
                    <a:lnTo>
                      <a:pt x="244" y="68"/>
                    </a:lnTo>
                    <a:lnTo>
                      <a:pt x="241" y="47"/>
                    </a:lnTo>
                    <a:lnTo>
                      <a:pt x="243" y="51"/>
                    </a:lnTo>
                    <a:lnTo>
                      <a:pt x="232" y="41"/>
                    </a:lnTo>
                    <a:lnTo>
                      <a:pt x="236" y="43"/>
                    </a:lnTo>
                    <a:lnTo>
                      <a:pt x="219" y="39"/>
                    </a:lnTo>
                    <a:close/>
                    <a:moveTo>
                      <a:pt x="239" y="28"/>
                    </a:moveTo>
                    <a:cubicBezTo>
                      <a:pt x="241" y="28"/>
                      <a:pt x="242" y="29"/>
                      <a:pt x="243" y="30"/>
                    </a:cubicBezTo>
                    <a:lnTo>
                      <a:pt x="254" y="40"/>
                    </a:lnTo>
                    <a:cubicBezTo>
                      <a:pt x="255" y="41"/>
                      <a:pt x="256" y="42"/>
                      <a:pt x="256" y="44"/>
                    </a:cubicBezTo>
                    <a:lnTo>
                      <a:pt x="259" y="65"/>
                    </a:lnTo>
                    <a:cubicBezTo>
                      <a:pt x="260" y="66"/>
                      <a:pt x="260" y="67"/>
                      <a:pt x="259" y="68"/>
                    </a:cubicBezTo>
                    <a:lnTo>
                      <a:pt x="256" y="89"/>
                    </a:lnTo>
                    <a:cubicBezTo>
                      <a:pt x="256" y="90"/>
                      <a:pt x="255" y="92"/>
                      <a:pt x="254" y="93"/>
                    </a:cubicBezTo>
                    <a:lnTo>
                      <a:pt x="243" y="104"/>
                    </a:lnTo>
                    <a:cubicBezTo>
                      <a:pt x="242" y="105"/>
                      <a:pt x="241" y="106"/>
                      <a:pt x="239" y="106"/>
                    </a:cubicBezTo>
                    <a:lnTo>
                      <a:pt x="219" y="110"/>
                    </a:lnTo>
                    <a:cubicBezTo>
                      <a:pt x="219" y="110"/>
                      <a:pt x="218" y="110"/>
                      <a:pt x="217" y="110"/>
                    </a:cubicBezTo>
                    <a:lnTo>
                      <a:pt x="206" y="110"/>
                    </a:lnTo>
                    <a:cubicBezTo>
                      <a:pt x="202" y="110"/>
                      <a:pt x="198" y="107"/>
                      <a:pt x="198" y="102"/>
                    </a:cubicBezTo>
                    <a:lnTo>
                      <a:pt x="198" y="32"/>
                    </a:lnTo>
                    <a:cubicBezTo>
                      <a:pt x="198" y="28"/>
                      <a:pt x="202" y="25"/>
                      <a:pt x="206" y="24"/>
                    </a:cubicBezTo>
                    <a:lnTo>
                      <a:pt x="220" y="23"/>
                    </a:lnTo>
                    <a:cubicBezTo>
                      <a:pt x="221" y="23"/>
                      <a:pt x="222" y="23"/>
                      <a:pt x="222" y="24"/>
                    </a:cubicBezTo>
                    <a:lnTo>
                      <a:pt x="239" y="28"/>
                    </a:lnTo>
                    <a:close/>
                    <a:moveTo>
                      <a:pt x="802" y="17"/>
                    </a:moveTo>
                    <a:cubicBezTo>
                      <a:pt x="802" y="13"/>
                      <a:pt x="806" y="9"/>
                      <a:pt x="810" y="9"/>
                    </a:cubicBezTo>
                    <a:lnTo>
                      <a:pt x="883" y="9"/>
                    </a:lnTo>
                    <a:lnTo>
                      <a:pt x="911" y="13"/>
                    </a:lnTo>
                    <a:cubicBezTo>
                      <a:pt x="912" y="13"/>
                      <a:pt x="913" y="13"/>
                      <a:pt x="913" y="13"/>
                    </a:cubicBezTo>
                    <a:lnTo>
                      <a:pt x="933" y="21"/>
                    </a:lnTo>
                    <a:cubicBezTo>
                      <a:pt x="935" y="22"/>
                      <a:pt x="936" y="22"/>
                      <a:pt x="937" y="23"/>
                    </a:cubicBezTo>
                    <a:lnTo>
                      <a:pt x="949" y="38"/>
                    </a:lnTo>
                    <a:cubicBezTo>
                      <a:pt x="950" y="39"/>
                      <a:pt x="950" y="41"/>
                      <a:pt x="950" y="42"/>
                    </a:cubicBezTo>
                    <a:lnTo>
                      <a:pt x="954" y="62"/>
                    </a:lnTo>
                    <a:cubicBezTo>
                      <a:pt x="955" y="63"/>
                      <a:pt x="955" y="64"/>
                      <a:pt x="954" y="66"/>
                    </a:cubicBezTo>
                    <a:lnTo>
                      <a:pt x="946" y="95"/>
                    </a:lnTo>
                    <a:cubicBezTo>
                      <a:pt x="946" y="96"/>
                      <a:pt x="945" y="98"/>
                      <a:pt x="944" y="99"/>
                    </a:cubicBezTo>
                    <a:lnTo>
                      <a:pt x="923" y="117"/>
                    </a:lnTo>
                    <a:cubicBezTo>
                      <a:pt x="922" y="117"/>
                      <a:pt x="920" y="118"/>
                      <a:pt x="919" y="118"/>
                    </a:cubicBezTo>
                    <a:lnTo>
                      <a:pt x="884" y="125"/>
                    </a:lnTo>
                    <a:cubicBezTo>
                      <a:pt x="883" y="125"/>
                      <a:pt x="883" y="125"/>
                      <a:pt x="882" y="125"/>
                    </a:cubicBezTo>
                    <a:lnTo>
                      <a:pt x="862" y="124"/>
                    </a:lnTo>
                    <a:lnTo>
                      <a:pt x="870" y="116"/>
                    </a:lnTo>
                    <a:lnTo>
                      <a:pt x="870" y="156"/>
                    </a:lnTo>
                    <a:lnTo>
                      <a:pt x="871" y="168"/>
                    </a:lnTo>
                    <a:lnTo>
                      <a:pt x="871" y="165"/>
                    </a:lnTo>
                    <a:lnTo>
                      <a:pt x="873" y="170"/>
                    </a:lnTo>
                    <a:lnTo>
                      <a:pt x="871" y="168"/>
                    </a:lnTo>
                    <a:lnTo>
                      <a:pt x="875" y="172"/>
                    </a:lnTo>
                    <a:lnTo>
                      <a:pt x="871" y="170"/>
                    </a:lnTo>
                    <a:lnTo>
                      <a:pt x="879" y="172"/>
                    </a:lnTo>
                    <a:cubicBezTo>
                      <a:pt x="883" y="173"/>
                      <a:pt x="885" y="176"/>
                      <a:pt x="885" y="179"/>
                    </a:cubicBezTo>
                    <a:lnTo>
                      <a:pt x="885" y="187"/>
                    </a:lnTo>
                    <a:cubicBezTo>
                      <a:pt x="885" y="192"/>
                      <a:pt x="882" y="195"/>
                      <a:pt x="877" y="195"/>
                    </a:cubicBezTo>
                    <a:lnTo>
                      <a:pt x="810" y="195"/>
                    </a:lnTo>
                    <a:cubicBezTo>
                      <a:pt x="806" y="195"/>
                      <a:pt x="802" y="192"/>
                      <a:pt x="802" y="187"/>
                    </a:cubicBezTo>
                    <a:lnTo>
                      <a:pt x="802" y="179"/>
                    </a:lnTo>
                    <a:cubicBezTo>
                      <a:pt x="802" y="176"/>
                      <a:pt x="804" y="173"/>
                      <a:pt x="807" y="172"/>
                    </a:cubicBezTo>
                    <a:lnTo>
                      <a:pt x="814" y="169"/>
                    </a:lnTo>
                    <a:lnTo>
                      <a:pt x="812" y="171"/>
                    </a:lnTo>
                    <a:lnTo>
                      <a:pt x="816" y="167"/>
                    </a:lnTo>
                    <a:lnTo>
                      <a:pt x="814" y="170"/>
                    </a:lnTo>
                    <a:lnTo>
                      <a:pt x="816" y="164"/>
                    </a:lnTo>
                    <a:lnTo>
                      <a:pt x="815" y="166"/>
                    </a:lnTo>
                    <a:lnTo>
                      <a:pt x="815" y="156"/>
                    </a:lnTo>
                    <a:lnTo>
                      <a:pt x="815" y="48"/>
                    </a:lnTo>
                    <a:lnTo>
                      <a:pt x="815" y="38"/>
                    </a:lnTo>
                    <a:lnTo>
                      <a:pt x="816" y="41"/>
                    </a:lnTo>
                    <a:lnTo>
                      <a:pt x="814" y="35"/>
                    </a:lnTo>
                    <a:lnTo>
                      <a:pt x="816" y="38"/>
                    </a:lnTo>
                    <a:lnTo>
                      <a:pt x="812" y="34"/>
                    </a:lnTo>
                    <a:lnTo>
                      <a:pt x="814" y="36"/>
                    </a:lnTo>
                    <a:lnTo>
                      <a:pt x="807" y="33"/>
                    </a:lnTo>
                    <a:cubicBezTo>
                      <a:pt x="804" y="32"/>
                      <a:pt x="802" y="29"/>
                      <a:pt x="802" y="25"/>
                    </a:cubicBezTo>
                    <a:lnTo>
                      <a:pt x="802" y="17"/>
                    </a:lnTo>
                    <a:close/>
                    <a:moveTo>
                      <a:pt x="818" y="25"/>
                    </a:moveTo>
                    <a:lnTo>
                      <a:pt x="814" y="18"/>
                    </a:lnTo>
                    <a:lnTo>
                      <a:pt x="821" y="21"/>
                    </a:lnTo>
                    <a:cubicBezTo>
                      <a:pt x="822" y="22"/>
                      <a:pt x="822" y="22"/>
                      <a:pt x="823" y="23"/>
                    </a:cubicBezTo>
                    <a:lnTo>
                      <a:pt x="827" y="27"/>
                    </a:lnTo>
                    <a:cubicBezTo>
                      <a:pt x="828" y="28"/>
                      <a:pt x="829" y="29"/>
                      <a:pt x="829" y="30"/>
                    </a:cubicBezTo>
                    <a:lnTo>
                      <a:pt x="831" y="36"/>
                    </a:lnTo>
                    <a:cubicBezTo>
                      <a:pt x="831" y="37"/>
                      <a:pt x="831" y="38"/>
                      <a:pt x="831" y="38"/>
                    </a:cubicBezTo>
                    <a:lnTo>
                      <a:pt x="831" y="48"/>
                    </a:lnTo>
                    <a:lnTo>
                      <a:pt x="831" y="156"/>
                    </a:lnTo>
                    <a:lnTo>
                      <a:pt x="831" y="166"/>
                    </a:lnTo>
                    <a:cubicBezTo>
                      <a:pt x="831" y="167"/>
                      <a:pt x="831" y="168"/>
                      <a:pt x="831" y="169"/>
                    </a:cubicBezTo>
                    <a:lnTo>
                      <a:pt x="829" y="175"/>
                    </a:lnTo>
                    <a:cubicBezTo>
                      <a:pt x="829" y="176"/>
                      <a:pt x="828" y="177"/>
                      <a:pt x="827" y="178"/>
                    </a:cubicBezTo>
                    <a:lnTo>
                      <a:pt x="823" y="182"/>
                    </a:lnTo>
                    <a:cubicBezTo>
                      <a:pt x="822" y="183"/>
                      <a:pt x="822" y="183"/>
                      <a:pt x="821" y="184"/>
                    </a:cubicBezTo>
                    <a:lnTo>
                      <a:pt x="814" y="187"/>
                    </a:lnTo>
                    <a:lnTo>
                      <a:pt x="818" y="179"/>
                    </a:lnTo>
                    <a:lnTo>
                      <a:pt x="818" y="187"/>
                    </a:lnTo>
                    <a:lnTo>
                      <a:pt x="810" y="179"/>
                    </a:lnTo>
                    <a:lnTo>
                      <a:pt x="877" y="179"/>
                    </a:lnTo>
                    <a:lnTo>
                      <a:pt x="869" y="187"/>
                    </a:lnTo>
                    <a:lnTo>
                      <a:pt x="869" y="179"/>
                    </a:lnTo>
                    <a:lnTo>
                      <a:pt x="876" y="187"/>
                    </a:lnTo>
                    <a:lnTo>
                      <a:pt x="868" y="185"/>
                    </a:lnTo>
                    <a:cubicBezTo>
                      <a:pt x="866" y="185"/>
                      <a:pt x="865" y="184"/>
                      <a:pt x="864" y="183"/>
                    </a:cubicBezTo>
                    <a:lnTo>
                      <a:pt x="860" y="179"/>
                    </a:lnTo>
                    <a:cubicBezTo>
                      <a:pt x="859" y="178"/>
                      <a:pt x="858" y="177"/>
                      <a:pt x="858" y="176"/>
                    </a:cubicBezTo>
                    <a:lnTo>
                      <a:pt x="856" y="171"/>
                    </a:lnTo>
                    <a:cubicBezTo>
                      <a:pt x="856" y="171"/>
                      <a:pt x="856" y="170"/>
                      <a:pt x="855" y="169"/>
                    </a:cubicBezTo>
                    <a:lnTo>
                      <a:pt x="854" y="156"/>
                    </a:lnTo>
                    <a:lnTo>
                      <a:pt x="854" y="116"/>
                    </a:lnTo>
                    <a:cubicBezTo>
                      <a:pt x="854" y="114"/>
                      <a:pt x="855" y="112"/>
                      <a:pt x="857" y="111"/>
                    </a:cubicBezTo>
                    <a:cubicBezTo>
                      <a:pt x="859" y="109"/>
                      <a:pt x="861" y="108"/>
                      <a:pt x="863" y="108"/>
                    </a:cubicBezTo>
                    <a:lnTo>
                      <a:pt x="883" y="109"/>
                    </a:lnTo>
                    <a:lnTo>
                      <a:pt x="881" y="110"/>
                    </a:lnTo>
                    <a:lnTo>
                      <a:pt x="916" y="103"/>
                    </a:lnTo>
                    <a:lnTo>
                      <a:pt x="912" y="104"/>
                    </a:lnTo>
                    <a:lnTo>
                      <a:pt x="933" y="86"/>
                    </a:lnTo>
                    <a:lnTo>
                      <a:pt x="931" y="90"/>
                    </a:lnTo>
                    <a:lnTo>
                      <a:pt x="939" y="61"/>
                    </a:lnTo>
                    <a:lnTo>
                      <a:pt x="939" y="65"/>
                    </a:lnTo>
                    <a:lnTo>
                      <a:pt x="935" y="45"/>
                    </a:lnTo>
                    <a:lnTo>
                      <a:pt x="936" y="48"/>
                    </a:lnTo>
                    <a:lnTo>
                      <a:pt x="924" y="33"/>
                    </a:lnTo>
                    <a:lnTo>
                      <a:pt x="927" y="36"/>
                    </a:lnTo>
                    <a:lnTo>
                      <a:pt x="907" y="28"/>
                    </a:lnTo>
                    <a:lnTo>
                      <a:pt x="910" y="28"/>
                    </a:lnTo>
                    <a:lnTo>
                      <a:pt x="883" y="25"/>
                    </a:lnTo>
                    <a:lnTo>
                      <a:pt x="810" y="25"/>
                    </a:lnTo>
                    <a:lnTo>
                      <a:pt x="818" y="17"/>
                    </a:lnTo>
                    <a:lnTo>
                      <a:pt x="818" y="25"/>
                    </a:lnTo>
                    <a:close/>
                    <a:moveTo>
                      <a:pt x="482" y="17"/>
                    </a:moveTo>
                    <a:cubicBezTo>
                      <a:pt x="482" y="13"/>
                      <a:pt x="486" y="9"/>
                      <a:pt x="490" y="9"/>
                    </a:cubicBezTo>
                    <a:lnTo>
                      <a:pt x="540" y="9"/>
                    </a:lnTo>
                    <a:cubicBezTo>
                      <a:pt x="543" y="9"/>
                      <a:pt x="546" y="11"/>
                      <a:pt x="547" y="13"/>
                    </a:cubicBezTo>
                    <a:lnTo>
                      <a:pt x="591" y="90"/>
                    </a:lnTo>
                    <a:lnTo>
                      <a:pt x="602" y="109"/>
                    </a:lnTo>
                    <a:lnTo>
                      <a:pt x="615" y="134"/>
                    </a:lnTo>
                    <a:lnTo>
                      <a:pt x="607" y="129"/>
                    </a:lnTo>
                    <a:lnTo>
                      <a:pt x="609" y="129"/>
                    </a:lnTo>
                    <a:lnTo>
                      <a:pt x="601" y="138"/>
                    </a:lnTo>
                    <a:lnTo>
                      <a:pt x="600" y="72"/>
                    </a:lnTo>
                    <a:lnTo>
                      <a:pt x="600" y="48"/>
                    </a:lnTo>
                    <a:lnTo>
                      <a:pt x="599" y="37"/>
                    </a:lnTo>
                    <a:lnTo>
                      <a:pt x="600" y="39"/>
                    </a:lnTo>
                    <a:lnTo>
                      <a:pt x="598" y="34"/>
                    </a:lnTo>
                    <a:lnTo>
                      <a:pt x="601" y="38"/>
                    </a:lnTo>
                    <a:lnTo>
                      <a:pt x="597" y="35"/>
                    </a:lnTo>
                    <a:lnTo>
                      <a:pt x="598" y="36"/>
                    </a:lnTo>
                    <a:lnTo>
                      <a:pt x="591" y="33"/>
                    </a:lnTo>
                    <a:cubicBezTo>
                      <a:pt x="588" y="32"/>
                      <a:pt x="586" y="29"/>
                      <a:pt x="586" y="25"/>
                    </a:cubicBezTo>
                    <a:lnTo>
                      <a:pt x="586" y="17"/>
                    </a:lnTo>
                    <a:cubicBezTo>
                      <a:pt x="586" y="13"/>
                      <a:pt x="590" y="9"/>
                      <a:pt x="594" y="9"/>
                    </a:cubicBezTo>
                    <a:lnTo>
                      <a:pt x="641" y="9"/>
                    </a:lnTo>
                    <a:cubicBezTo>
                      <a:pt x="646" y="9"/>
                      <a:pt x="649" y="13"/>
                      <a:pt x="649" y="17"/>
                    </a:cubicBezTo>
                    <a:lnTo>
                      <a:pt x="649" y="25"/>
                    </a:lnTo>
                    <a:cubicBezTo>
                      <a:pt x="649" y="29"/>
                      <a:pt x="648" y="32"/>
                      <a:pt x="645" y="33"/>
                    </a:cubicBezTo>
                    <a:lnTo>
                      <a:pt x="638" y="36"/>
                    </a:lnTo>
                    <a:lnTo>
                      <a:pt x="640" y="34"/>
                    </a:lnTo>
                    <a:lnTo>
                      <a:pt x="637" y="37"/>
                    </a:lnTo>
                    <a:lnTo>
                      <a:pt x="639" y="34"/>
                    </a:lnTo>
                    <a:lnTo>
                      <a:pt x="637" y="39"/>
                    </a:lnTo>
                    <a:lnTo>
                      <a:pt x="637" y="37"/>
                    </a:lnTo>
                    <a:lnTo>
                      <a:pt x="636" y="49"/>
                    </a:lnTo>
                    <a:lnTo>
                      <a:pt x="636" y="187"/>
                    </a:lnTo>
                    <a:cubicBezTo>
                      <a:pt x="636" y="192"/>
                      <a:pt x="633" y="195"/>
                      <a:pt x="628" y="195"/>
                    </a:cubicBezTo>
                    <a:lnTo>
                      <a:pt x="596" y="195"/>
                    </a:lnTo>
                    <a:cubicBezTo>
                      <a:pt x="594" y="195"/>
                      <a:pt x="591" y="194"/>
                      <a:pt x="590" y="191"/>
                    </a:cubicBezTo>
                    <a:lnTo>
                      <a:pt x="534" y="94"/>
                    </a:lnTo>
                    <a:lnTo>
                      <a:pt x="516" y="63"/>
                    </a:lnTo>
                    <a:lnTo>
                      <a:pt x="523" y="67"/>
                    </a:lnTo>
                    <a:lnTo>
                      <a:pt x="522" y="67"/>
                    </a:lnTo>
                    <a:lnTo>
                      <a:pt x="530" y="59"/>
                    </a:lnTo>
                    <a:lnTo>
                      <a:pt x="531" y="116"/>
                    </a:lnTo>
                    <a:lnTo>
                      <a:pt x="531" y="156"/>
                    </a:lnTo>
                    <a:lnTo>
                      <a:pt x="532" y="169"/>
                    </a:lnTo>
                    <a:lnTo>
                      <a:pt x="531" y="165"/>
                    </a:lnTo>
                    <a:lnTo>
                      <a:pt x="535" y="171"/>
                    </a:lnTo>
                    <a:lnTo>
                      <a:pt x="532" y="168"/>
                    </a:lnTo>
                    <a:lnTo>
                      <a:pt x="541" y="172"/>
                    </a:lnTo>
                    <a:cubicBezTo>
                      <a:pt x="544" y="173"/>
                      <a:pt x="545" y="176"/>
                      <a:pt x="545" y="179"/>
                    </a:cubicBezTo>
                    <a:lnTo>
                      <a:pt x="545" y="187"/>
                    </a:lnTo>
                    <a:cubicBezTo>
                      <a:pt x="545" y="192"/>
                      <a:pt x="542" y="195"/>
                      <a:pt x="537" y="195"/>
                    </a:cubicBezTo>
                    <a:lnTo>
                      <a:pt x="490" y="195"/>
                    </a:lnTo>
                    <a:cubicBezTo>
                      <a:pt x="486" y="195"/>
                      <a:pt x="482" y="192"/>
                      <a:pt x="482" y="187"/>
                    </a:cubicBezTo>
                    <a:lnTo>
                      <a:pt x="482" y="179"/>
                    </a:lnTo>
                    <a:cubicBezTo>
                      <a:pt x="482" y="176"/>
                      <a:pt x="484" y="173"/>
                      <a:pt x="487" y="172"/>
                    </a:cubicBezTo>
                    <a:lnTo>
                      <a:pt x="494" y="169"/>
                    </a:lnTo>
                    <a:lnTo>
                      <a:pt x="492" y="171"/>
                    </a:lnTo>
                    <a:lnTo>
                      <a:pt x="496" y="167"/>
                    </a:lnTo>
                    <a:lnTo>
                      <a:pt x="494" y="170"/>
                    </a:lnTo>
                    <a:lnTo>
                      <a:pt x="496" y="164"/>
                    </a:lnTo>
                    <a:lnTo>
                      <a:pt x="495" y="166"/>
                    </a:lnTo>
                    <a:lnTo>
                      <a:pt x="495" y="156"/>
                    </a:lnTo>
                    <a:lnTo>
                      <a:pt x="495" y="48"/>
                    </a:lnTo>
                    <a:lnTo>
                      <a:pt x="494" y="36"/>
                    </a:lnTo>
                    <a:lnTo>
                      <a:pt x="495" y="39"/>
                    </a:lnTo>
                    <a:lnTo>
                      <a:pt x="492" y="33"/>
                    </a:lnTo>
                    <a:lnTo>
                      <a:pt x="496" y="37"/>
                    </a:lnTo>
                    <a:lnTo>
                      <a:pt x="487" y="33"/>
                    </a:lnTo>
                    <a:cubicBezTo>
                      <a:pt x="484" y="32"/>
                      <a:pt x="482" y="29"/>
                      <a:pt x="482" y="25"/>
                    </a:cubicBezTo>
                    <a:lnTo>
                      <a:pt x="482" y="17"/>
                    </a:lnTo>
                    <a:close/>
                    <a:moveTo>
                      <a:pt x="498" y="25"/>
                    </a:moveTo>
                    <a:lnTo>
                      <a:pt x="494" y="18"/>
                    </a:lnTo>
                    <a:lnTo>
                      <a:pt x="503" y="22"/>
                    </a:lnTo>
                    <a:cubicBezTo>
                      <a:pt x="504" y="23"/>
                      <a:pt x="506" y="24"/>
                      <a:pt x="507" y="26"/>
                    </a:cubicBezTo>
                    <a:lnTo>
                      <a:pt x="510" y="32"/>
                    </a:lnTo>
                    <a:cubicBezTo>
                      <a:pt x="510" y="33"/>
                      <a:pt x="510" y="34"/>
                      <a:pt x="510" y="35"/>
                    </a:cubicBezTo>
                    <a:lnTo>
                      <a:pt x="511" y="48"/>
                    </a:lnTo>
                    <a:lnTo>
                      <a:pt x="511" y="156"/>
                    </a:lnTo>
                    <a:lnTo>
                      <a:pt x="511" y="166"/>
                    </a:lnTo>
                    <a:cubicBezTo>
                      <a:pt x="511" y="167"/>
                      <a:pt x="511" y="168"/>
                      <a:pt x="511" y="169"/>
                    </a:cubicBezTo>
                    <a:lnTo>
                      <a:pt x="509" y="175"/>
                    </a:lnTo>
                    <a:cubicBezTo>
                      <a:pt x="509" y="176"/>
                      <a:pt x="508" y="177"/>
                      <a:pt x="507" y="178"/>
                    </a:cubicBezTo>
                    <a:lnTo>
                      <a:pt x="503" y="182"/>
                    </a:lnTo>
                    <a:cubicBezTo>
                      <a:pt x="502" y="183"/>
                      <a:pt x="502" y="183"/>
                      <a:pt x="501" y="184"/>
                    </a:cubicBezTo>
                    <a:lnTo>
                      <a:pt x="494" y="187"/>
                    </a:lnTo>
                    <a:lnTo>
                      <a:pt x="498" y="179"/>
                    </a:lnTo>
                    <a:lnTo>
                      <a:pt x="498" y="187"/>
                    </a:lnTo>
                    <a:lnTo>
                      <a:pt x="490" y="179"/>
                    </a:lnTo>
                    <a:lnTo>
                      <a:pt x="537" y="179"/>
                    </a:lnTo>
                    <a:lnTo>
                      <a:pt x="529" y="187"/>
                    </a:lnTo>
                    <a:lnTo>
                      <a:pt x="529" y="179"/>
                    </a:lnTo>
                    <a:lnTo>
                      <a:pt x="534" y="187"/>
                    </a:lnTo>
                    <a:lnTo>
                      <a:pt x="525" y="183"/>
                    </a:lnTo>
                    <a:cubicBezTo>
                      <a:pt x="524" y="182"/>
                      <a:pt x="523" y="181"/>
                      <a:pt x="522" y="180"/>
                    </a:cubicBezTo>
                    <a:lnTo>
                      <a:pt x="518" y="174"/>
                    </a:lnTo>
                    <a:cubicBezTo>
                      <a:pt x="517" y="173"/>
                      <a:pt x="517" y="171"/>
                      <a:pt x="516" y="170"/>
                    </a:cubicBezTo>
                    <a:lnTo>
                      <a:pt x="515" y="156"/>
                    </a:lnTo>
                    <a:lnTo>
                      <a:pt x="515" y="117"/>
                    </a:lnTo>
                    <a:lnTo>
                      <a:pt x="514" y="60"/>
                    </a:lnTo>
                    <a:cubicBezTo>
                      <a:pt x="514" y="57"/>
                      <a:pt x="515" y="55"/>
                      <a:pt x="517" y="54"/>
                    </a:cubicBezTo>
                    <a:cubicBezTo>
                      <a:pt x="518" y="52"/>
                      <a:pt x="520" y="51"/>
                      <a:pt x="522" y="51"/>
                    </a:cubicBezTo>
                    <a:lnTo>
                      <a:pt x="523" y="51"/>
                    </a:lnTo>
                    <a:cubicBezTo>
                      <a:pt x="526" y="51"/>
                      <a:pt x="529" y="53"/>
                      <a:pt x="530" y="56"/>
                    </a:cubicBezTo>
                    <a:lnTo>
                      <a:pt x="547" y="86"/>
                    </a:lnTo>
                    <a:lnTo>
                      <a:pt x="603" y="183"/>
                    </a:lnTo>
                    <a:lnTo>
                      <a:pt x="596" y="179"/>
                    </a:lnTo>
                    <a:lnTo>
                      <a:pt x="628" y="179"/>
                    </a:lnTo>
                    <a:lnTo>
                      <a:pt x="620" y="187"/>
                    </a:lnTo>
                    <a:lnTo>
                      <a:pt x="620" y="48"/>
                    </a:lnTo>
                    <a:lnTo>
                      <a:pt x="621" y="36"/>
                    </a:lnTo>
                    <a:cubicBezTo>
                      <a:pt x="622" y="35"/>
                      <a:pt x="622" y="34"/>
                      <a:pt x="622" y="33"/>
                    </a:cubicBezTo>
                    <a:lnTo>
                      <a:pt x="624" y="28"/>
                    </a:lnTo>
                    <a:cubicBezTo>
                      <a:pt x="624" y="27"/>
                      <a:pt x="625" y="27"/>
                      <a:pt x="626" y="26"/>
                    </a:cubicBezTo>
                    <a:lnTo>
                      <a:pt x="629" y="23"/>
                    </a:lnTo>
                    <a:cubicBezTo>
                      <a:pt x="630" y="22"/>
                      <a:pt x="630" y="22"/>
                      <a:pt x="631" y="21"/>
                    </a:cubicBezTo>
                    <a:lnTo>
                      <a:pt x="638" y="18"/>
                    </a:lnTo>
                    <a:lnTo>
                      <a:pt x="633" y="25"/>
                    </a:lnTo>
                    <a:lnTo>
                      <a:pt x="633" y="17"/>
                    </a:lnTo>
                    <a:lnTo>
                      <a:pt x="641" y="25"/>
                    </a:lnTo>
                    <a:lnTo>
                      <a:pt x="594" y="25"/>
                    </a:lnTo>
                    <a:lnTo>
                      <a:pt x="602" y="17"/>
                    </a:lnTo>
                    <a:lnTo>
                      <a:pt x="602" y="25"/>
                    </a:lnTo>
                    <a:lnTo>
                      <a:pt x="598" y="18"/>
                    </a:lnTo>
                    <a:lnTo>
                      <a:pt x="605" y="21"/>
                    </a:lnTo>
                    <a:cubicBezTo>
                      <a:pt x="605" y="21"/>
                      <a:pt x="606" y="22"/>
                      <a:pt x="606" y="22"/>
                    </a:cubicBezTo>
                    <a:lnTo>
                      <a:pt x="610" y="25"/>
                    </a:lnTo>
                    <a:cubicBezTo>
                      <a:pt x="611" y="26"/>
                      <a:pt x="612" y="27"/>
                      <a:pt x="613" y="28"/>
                    </a:cubicBezTo>
                    <a:lnTo>
                      <a:pt x="615" y="33"/>
                    </a:lnTo>
                    <a:cubicBezTo>
                      <a:pt x="615" y="34"/>
                      <a:pt x="615" y="35"/>
                      <a:pt x="615" y="36"/>
                    </a:cubicBezTo>
                    <a:lnTo>
                      <a:pt x="616" y="48"/>
                    </a:lnTo>
                    <a:lnTo>
                      <a:pt x="616" y="71"/>
                    </a:lnTo>
                    <a:lnTo>
                      <a:pt x="617" y="137"/>
                    </a:lnTo>
                    <a:cubicBezTo>
                      <a:pt x="618" y="139"/>
                      <a:pt x="617" y="142"/>
                      <a:pt x="615" y="143"/>
                    </a:cubicBezTo>
                    <a:cubicBezTo>
                      <a:pt x="614" y="145"/>
                      <a:pt x="612" y="145"/>
                      <a:pt x="609" y="145"/>
                    </a:cubicBezTo>
                    <a:lnTo>
                      <a:pt x="607" y="145"/>
                    </a:lnTo>
                    <a:cubicBezTo>
                      <a:pt x="604" y="145"/>
                      <a:pt x="602" y="144"/>
                      <a:pt x="600" y="141"/>
                    </a:cubicBezTo>
                    <a:lnTo>
                      <a:pt x="589" y="117"/>
                    </a:lnTo>
                    <a:lnTo>
                      <a:pt x="578" y="98"/>
                    </a:lnTo>
                    <a:lnTo>
                      <a:pt x="534" y="21"/>
                    </a:lnTo>
                    <a:lnTo>
                      <a:pt x="540" y="25"/>
                    </a:lnTo>
                    <a:lnTo>
                      <a:pt x="490" y="25"/>
                    </a:lnTo>
                    <a:lnTo>
                      <a:pt x="498" y="17"/>
                    </a:lnTo>
                    <a:lnTo>
                      <a:pt x="498" y="25"/>
                    </a:lnTo>
                    <a:close/>
                    <a:moveTo>
                      <a:pt x="146" y="17"/>
                    </a:moveTo>
                    <a:cubicBezTo>
                      <a:pt x="146" y="13"/>
                      <a:pt x="150" y="9"/>
                      <a:pt x="154" y="9"/>
                    </a:cubicBezTo>
                    <a:lnTo>
                      <a:pt x="227" y="9"/>
                    </a:lnTo>
                    <a:lnTo>
                      <a:pt x="255" y="13"/>
                    </a:lnTo>
                    <a:cubicBezTo>
                      <a:pt x="256" y="13"/>
                      <a:pt x="257" y="13"/>
                      <a:pt x="257" y="13"/>
                    </a:cubicBezTo>
                    <a:lnTo>
                      <a:pt x="277" y="21"/>
                    </a:lnTo>
                    <a:cubicBezTo>
                      <a:pt x="279" y="22"/>
                      <a:pt x="280" y="22"/>
                      <a:pt x="281" y="23"/>
                    </a:cubicBezTo>
                    <a:lnTo>
                      <a:pt x="293" y="38"/>
                    </a:lnTo>
                    <a:cubicBezTo>
                      <a:pt x="294" y="39"/>
                      <a:pt x="294" y="41"/>
                      <a:pt x="294" y="42"/>
                    </a:cubicBezTo>
                    <a:lnTo>
                      <a:pt x="298" y="62"/>
                    </a:lnTo>
                    <a:cubicBezTo>
                      <a:pt x="299" y="63"/>
                      <a:pt x="299" y="64"/>
                      <a:pt x="298" y="66"/>
                    </a:cubicBezTo>
                    <a:lnTo>
                      <a:pt x="290" y="95"/>
                    </a:lnTo>
                    <a:cubicBezTo>
                      <a:pt x="290" y="96"/>
                      <a:pt x="289" y="98"/>
                      <a:pt x="288" y="99"/>
                    </a:cubicBezTo>
                    <a:lnTo>
                      <a:pt x="267" y="117"/>
                    </a:lnTo>
                    <a:cubicBezTo>
                      <a:pt x="266" y="117"/>
                      <a:pt x="264" y="118"/>
                      <a:pt x="263" y="118"/>
                    </a:cubicBezTo>
                    <a:lnTo>
                      <a:pt x="228" y="125"/>
                    </a:lnTo>
                    <a:cubicBezTo>
                      <a:pt x="227" y="125"/>
                      <a:pt x="227" y="125"/>
                      <a:pt x="226" y="125"/>
                    </a:cubicBezTo>
                    <a:lnTo>
                      <a:pt x="206" y="124"/>
                    </a:lnTo>
                    <a:lnTo>
                      <a:pt x="214" y="116"/>
                    </a:lnTo>
                    <a:lnTo>
                      <a:pt x="214" y="156"/>
                    </a:lnTo>
                    <a:lnTo>
                      <a:pt x="215" y="168"/>
                    </a:lnTo>
                    <a:lnTo>
                      <a:pt x="215" y="165"/>
                    </a:lnTo>
                    <a:lnTo>
                      <a:pt x="217" y="170"/>
                    </a:lnTo>
                    <a:lnTo>
                      <a:pt x="215" y="168"/>
                    </a:lnTo>
                    <a:lnTo>
                      <a:pt x="219" y="172"/>
                    </a:lnTo>
                    <a:lnTo>
                      <a:pt x="215" y="170"/>
                    </a:lnTo>
                    <a:lnTo>
                      <a:pt x="223" y="172"/>
                    </a:lnTo>
                    <a:cubicBezTo>
                      <a:pt x="227" y="173"/>
                      <a:pt x="229" y="176"/>
                      <a:pt x="229" y="179"/>
                    </a:cubicBezTo>
                    <a:lnTo>
                      <a:pt x="229" y="187"/>
                    </a:lnTo>
                    <a:cubicBezTo>
                      <a:pt x="229" y="192"/>
                      <a:pt x="226" y="195"/>
                      <a:pt x="221" y="195"/>
                    </a:cubicBezTo>
                    <a:lnTo>
                      <a:pt x="154" y="195"/>
                    </a:lnTo>
                    <a:cubicBezTo>
                      <a:pt x="150" y="195"/>
                      <a:pt x="146" y="192"/>
                      <a:pt x="146" y="187"/>
                    </a:cubicBezTo>
                    <a:lnTo>
                      <a:pt x="146" y="179"/>
                    </a:lnTo>
                    <a:cubicBezTo>
                      <a:pt x="146" y="176"/>
                      <a:pt x="148" y="173"/>
                      <a:pt x="151" y="172"/>
                    </a:cubicBezTo>
                    <a:lnTo>
                      <a:pt x="158" y="169"/>
                    </a:lnTo>
                    <a:lnTo>
                      <a:pt x="156" y="171"/>
                    </a:lnTo>
                    <a:lnTo>
                      <a:pt x="160" y="167"/>
                    </a:lnTo>
                    <a:lnTo>
                      <a:pt x="158" y="170"/>
                    </a:lnTo>
                    <a:lnTo>
                      <a:pt x="160" y="164"/>
                    </a:lnTo>
                    <a:lnTo>
                      <a:pt x="159" y="166"/>
                    </a:lnTo>
                    <a:lnTo>
                      <a:pt x="159" y="156"/>
                    </a:lnTo>
                    <a:lnTo>
                      <a:pt x="159" y="48"/>
                    </a:lnTo>
                    <a:lnTo>
                      <a:pt x="159" y="38"/>
                    </a:lnTo>
                    <a:lnTo>
                      <a:pt x="160" y="41"/>
                    </a:lnTo>
                    <a:lnTo>
                      <a:pt x="158" y="35"/>
                    </a:lnTo>
                    <a:lnTo>
                      <a:pt x="160" y="38"/>
                    </a:lnTo>
                    <a:lnTo>
                      <a:pt x="156" y="34"/>
                    </a:lnTo>
                    <a:lnTo>
                      <a:pt x="158" y="36"/>
                    </a:lnTo>
                    <a:lnTo>
                      <a:pt x="151" y="33"/>
                    </a:lnTo>
                    <a:cubicBezTo>
                      <a:pt x="148" y="32"/>
                      <a:pt x="146" y="29"/>
                      <a:pt x="146" y="25"/>
                    </a:cubicBezTo>
                    <a:lnTo>
                      <a:pt x="146" y="17"/>
                    </a:lnTo>
                    <a:close/>
                    <a:moveTo>
                      <a:pt x="162" y="25"/>
                    </a:moveTo>
                    <a:lnTo>
                      <a:pt x="158" y="18"/>
                    </a:lnTo>
                    <a:lnTo>
                      <a:pt x="165" y="21"/>
                    </a:lnTo>
                    <a:cubicBezTo>
                      <a:pt x="166" y="22"/>
                      <a:pt x="166" y="22"/>
                      <a:pt x="167" y="23"/>
                    </a:cubicBezTo>
                    <a:lnTo>
                      <a:pt x="171" y="27"/>
                    </a:lnTo>
                    <a:cubicBezTo>
                      <a:pt x="172" y="28"/>
                      <a:pt x="173" y="29"/>
                      <a:pt x="173" y="30"/>
                    </a:cubicBezTo>
                    <a:lnTo>
                      <a:pt x="175" y="36"/>
                    </a:lnTo>
                    <a:cubicBezTo>
                      <a:pt x="175" y="37"/>
                      <a:pt x="175" y="38"/>
                      <a:pt x="175" y="38"/>
                    </a:cubicBezTo>
                    <a:lnTo>
                      <a:pt x="175" y="48"/>
                    </a:lnTo>
                    <a:lnTo>
                      <a:pt x="175" y="156"/>
                    </a:lnTo>
                    <a:lnTo>
                      <a:pt x="175" y="166"/>
                    </a:lnTo>
                    <a:cubicBezTo>
                      <a:pt x="175" y="167"/>
                      <a:pt x="175" y="168"/>
                      <a:pt x="175" y="169"/>
                    </a:cubicBezTo>
                    <a:lnTo>
                      <a:pt x="173" y="175"/>
                    </a:lnTo>
                    <a:cubicBezTo>
                      <a:pt x="173" y="176"/>
                      <a:pt x="172" y="177"/>
                      <a:pt x="171" y="178"/>
                    </a:cubicBezTo>
                    <a:lnTo>
                      <a:pt x="167" y="182"/>
                    </a:lnTo>
                    <a:cubicBezTo>
                      <a:pt x="166" y="183"/>
                      <a:pt x="166" y="183"/>
                      <a:pt x="165" y="184"/>
                    </a:cubicBezTo>
                    <a:lnTo>
                      <a:pt x="158" y="187"/>
                    </a:lnTo>
                    <a:lnTo>
                      <a:pt x="162" y="179"/>
                    </a:lnTo>
                    <a:lnTo>
                      <a:pt x="162" y="187"/>
                    </a:lnTo>
                    <a:lnTo>
                      <a:pt x="154" y="179"/>
                    </a:lnTo>
                    <a:lnTo>
                      <a:pt x="221" y="179"/>
                    </a:lnTo>
                    <a:lnTo>
                      <a:pt x="213" y="187"/>
                    </a:lnTo>
                    <a:lnTo>
                      <a:pt x="213" y="179"/>
                    </a:lnTo>
                    <a:lnTo>
                      <a:pt x="220" y="187"/>
                    </a:lnTo>
                    <a:lnTo>
                      <a:pt x="212" y="185"/>
                    </a:lnTo>
                    <a:cubicBezTo>
                      <a:pt x="210" y="185"/>
                      <a:pt x="209" y="184"/>
                      <a:pt x="208" y="183"/>
                    </a:cubicBezTo>
                    <a:lnTo>
                      <a:pt x="204" y="179"/>
                    </a:lnTo>
                    <a:cubicBezTo>
                      <a:pt x="203" y="178"/>
                      <a:pt x="202" y="177"/>
                      <a:pt x="202" y="176"/>
                    </a:cubicBezTo>
                    <a:lnTo>
                      <a:pt x="200" y="171"/>
                    </a:lnTo>
                    <a:cubicBezTo>
                      <a:pt x="200" y="171"/>
                      <a:pt x="200" y="170"/>
                      <a:pt x="199" y="169"/>
                    </a:cubicBezTo>
                    <a:lnTo>
                      <a:pt x="198" y="156"/>
                    </a:lnTo>
                    <a:lnTo>
                      <a:pt x="198" y="116"/>
                    </a:lnTo>
                    <a:cubicBezTo>
                      <a:pt x="198" y="114"/>
                      <a:pt x="199" y="112"/>
                      <a:pt x="201" y="111"/>
                    </a:cubicBezTo>
                    <a:cubicBezTo>
                      <a:pt x="203" y="109"/>
                      <a:pt x="205" y="108"/>
                      <a:pt x="207" y="108"/>
                    </a:cubicBezTo>
                    <a:lnTo>
                      <a:pt x="227" y="109"/>
                    </a:lnTo>
                    <a:lnTo>
                      <a:pt x="225" y="110"/>
                    </a:lnTo>
                    <a:lnTo>
                      <a:pt x="260" y="103"/>
                    </a:lnTo>
                    <a:lnTo>
                      <a:pt x="256" y="104"/>
                    </a:lnTo>
                    <a:lnTo>
                      <a:pt x="277" y="86"/>
                    </a:lnTo>
                    <a:lnTo>
                      <a:pt x="275" y="90"/>
                    </a:lnTo>
                    <a:lnTo>
                      <a:pt x="283" y="61"/>
                    </a:lnTo>
                    <a:lnTo>
                      <a:pt x="283" y="65"/>
                    </a:lnTo>
                    <a:lnTo>
                      <a:pt x="279" y="45"/>
                    </a:lnTo>
                    <a:lnTo>
                      <a:pt x="280" y="48"/>
                    </a:lnTo>
                    <a:lnTo>
                      <a:pt x="268" y="33"/>
                    </a:lnTo>
                    <a:lnTo>
                      <a:pt x="271" y="36"/>
                    </a:lnTo>
                    <a:lnTo>
                      <a:pt x="251" y="28"/>
                    </a:lnTo>
                    <a:lnTo>
                      <a:pt x="254" y="28"/>
                    </a:lnTo>
                    <a:lnTo>
                      <a:pt x="227" y="25"/>
                    </a:lnTo>
                    <a:lnTo>
                      <a:pt x="154" y="25"/>
                    </a:lnTo>
                    <a:lnTo>
                      <a:pt x="162" y="17"/>
                    </a:lnTo>
                    <a:lnTo>
                      <a:pt x="162" y="25"/>
                    </a:lnTo>
                    <a:close/>
                    <a:moveTo>
                      <a:pt x="367" y="14"/>
                    </a:moveTo>
                    <a:cubicBezTo>
                      <a:pt x="368" y="11"/>
                      <a:pt x="371" y="8"/>
                      <a:pt x="374" y="8"/>
                    </a:cubicBezTo>
                    <a:lnTo>
                      <a:pt x="407" y="8"/>
                    </a:lnTo>
                    <a:cubicBezTo>
                      <a:pt x="411" y="8"/>
                      <a:pt x="414" y="11"/>
                      <a:pt x="415" y="14"/>
                    </a:cubicBezTo>
                    <a:lnTo>
                      <a:pt x="456" y="154"/>
                    </a:lnTo>
                    <a:lnTo>
                      <a:pt x="461" y="167"/>
                    </a:lnTo>
                    <a:lnTo>
                      <a:pt x="460" y="164"/>
                    </a:lnTo>
                    <a:lnTo>
                      <a:pt x="465" y="170"/>
                    </a:lnTo>
                    <a:lnTo>
                      <a:pt x="462" y="168"/>
                    </a:lnTo>
                    <a:lnTo>
                      <a:pt x="470" y="172"/>
                    </a:lnTo>
                    <a:cubicBezTo>
                      <a:pt x="473" y="174"/>
                      <a:pt x="474" y="176"/>
                      <a:pt x="474" y="179"/>
                    </a:cubicBezTo>
                    <a:lnTo>
                      <a:pt x="474" y="187"/>
                    </a:lnTo>
                    <a:cubicBezTo>
                      <a:pt x="474" y="192"/>
                      <a:pt x="471" y="195"/>
                      <a:pt x="466" y="195"/>
                    </a:cubicBezTo>
                    <a:lnTo>
                      <a:pt x="397" y="195"/>
                    </a:lnTo>
                    <a:cubicBezTo>
                      <a:pt x="393" y="195"/>
                      <a:pt x="389" y="192"/>
                      <a:pt x="389" y="187"/>
                    </a:cubicBezTo>
                    <a:lnTo>
                      <a:pt x="389" y="179"/>
                    </a:lnTo>
                    <a:cubicBezTo>
                      <a:pt x="389" y="176"/>
                      <a:pt x="391" y="173"/>
                      <a:pt x="394" y="172"/>
                    </a:cubicBezTo>
                    <a:lnTo>
                      <a:pt x="404" y="168"/>
                    </a:lnTo>
                    <a:lnTo>
                      <a:pt x="400" y="173"/>
                    </a:lnTo>
                    <a:lnTo>
                      <a:pt x="403" y="165"/>
                    </a:lnTo>
                    <a:lnTo>
                      <a:pt x="403" y="168"/>
                    </a:lnTo>
                    <a:lnTo>
                      <a:pt x="402" y="160"/>
                    </a:lnTo>
                    <a:lnTo>
                      <a:pt x="399" y="149"/>
                    </a:lnTo>
                    <a:lnTo>
                      <a:pt x="396" y="136"/>
                    </a:lnTo>
                    <a:lnTo>
                      <a:pt x="403" y="142"/>
                    </a:lnTo>
                    <a:lnTo>
                      <a:pt x="349" y="142"/>
                    </a:lnTo>
                    <a:lnTo>
                      <a:pt x="357" y="137"/>
                    </a:lnTo>
                    <a:lnTo>
                      <a:pt x="353" y="149"/>
                    </a:lnTo>
                    <a:lnTo>
                      <a:pt x="350" y="159"/>
                    </a:lnTo>
                    <a:lnTo>
                      <a:pt x="350" y="157"/>
                    </a:lnTo>
                    <a:lnTo>
                      <a:pt x="349" y="167"/>
                    </a:lnTo>
                    <a:lnTo>
                      <a:pt x="349" y="163"/>
                    </a:lnTo>
                    <a:lnTo>
                      <a:pt x="353" y="172"/>
                    </a:lnTo>
                    <a:lnTo>
                      <a:pt x="349" y="168"/>
                    </a:lnTo>
                    <a:lnTo>
                      <a:pt x="358" y="172"/>
                    </a:lnTo>
                    <a:cubicBezTo>
                      <a:pt x="361" y="173"/>
                      <a:pt x="362" y="176"/>
                      <a:pt x="362" y="179"/>
                    </a:cubicBezTo>
                    <a:lnTo>
                      <a:pt x="362" y="187"/>
                    </a:lnTo>
                    <a:cubicBezTo>
                      <a:pt x="362" y="192"/>
                      <a:pt x="359" y="195"/>
                      <a:pt x="354" y="195"/>
                    </a:cubicBezTo>
                    <a:lnTo>
                      <a:pt x="301" y="195"/>
                    </a:lnTo>
                    <a:cubicBezTo>
                      <a:pt x="297" y="195"/>
                      <a:pt x="293" y="192"/>
                      <a:pt x="293" y="187"/>
                    </a:cubicBezTo>
                    <a:lnTo>
                      <a:pt x="293" y="179"/>
                    </a:lnTo>
                    <a:cubicBezTo>
                      <a:pt x="293" y="176"/>
                      <a:pt x="296" y="173"/>
                      <a:pt x="299" y="172"/>
                    </a:cubicBezTo>
                    <a:lnTo>
                      <a:pt x="307" y="169"/>
                    </a:lnTo>
                    <a:lnTo>
                      <a:pt x="303" y="172"/>
                    </a:lnTo>
                    <a:lnTo>
                      <a:pt x="309" y="164"/>
                    </a:lnTo>
                    <a:lnTo>
                      <a:pt x="308" y="165"/>
                    </a:lnTo>
                    <a:lnTo>
                      <a:pt x="315" y="152"/>
                    </a:lnTo>
                    <a:lnTo>
                      <a:pt x="367" y="14"/>
                    </a:lnTo>
                    <a:close/>
                    <a:moveTo>
                      <a:pt x="330" y="159"/>
                    </a:moveTo>
                    <a:lnTo>
                      <a:pt x="323" y="172"/>
                    </a:lnTo>
                    <a:cubicBezTo>
                      <a:pt x="322" y="173"/>
                      <a:pt x="322" y="173"/>
                      <a:pt x="322" y="173"/>
                    </a:cubicBezTo>
                    <a:lnTo>
                      <a:pt x="316" y="181"/>
                    </a:lnTo>
                    <a:cubicBezTo>
                      <a:pt x="315" y="182"/>
                      <a:pt x="314" y="183"/>
                      <a:pt x="312" y="184"/>
                    </a:cubicBezTo>
                    <a:lnTo>
                      <a:pt x="304" y="187"/>
                    </a:lnTo>
                    <a:lnTo>
                      <a:pt x="309" y="179"/>
                    </a:lnTo>
                    <a:lnTo>
                      <a:pt x="309" y="187"/>
                    </a:lnTo>
                    <a:lnTo>
                      <a:pt x="301" y="179"/>
                    </a:lnTo>
                    <a:lnTo>
                      <a:pt x="354" y="179"/>
                    </a:lnTo>
                    <a:lnTo>
                      <a:pt x="346" y="187"/>
                    </a:lnTo>
                    <a:lnTo>
                      <a:pt x="346" y="179"/>
                    </a:lnTo>
                    <a:lnTo>
                      <a:pt x="351" y="187"/>
                    </a:lnTo>
                    <a:lnTo>
                      <a:pt x="342" y="183"/>
                    </a:lnTo>
                    <a:cubicBezTo>
                      <a:pt x="340" y="182"/>
                      <a:pt x="339" y="181"/>
                      <a:pt x="338" y="179"/>
                    </a:cubicBezTo>
                    <a:lnTo>
                      <a:pt x="334" y="170"/>
                    </a:lnTo>
                    <a:cubicBezTo>
                      <a:pt x="334" y="168"/>
                      <a:pt x="333" y="167"/>
                      <a:pt x="334" y="166"/>
                    </a:cubicBezTo>
                    <a:lnTo>
                      <a:pt x="335" y="156"/>
                    </a:lnTo>
                    <a:cubicBezTo>
                      <a:pt x="335" y="155"/>
                      <a:pt x="335" y="155"/>
                      <a:pt x="335" y="154"/>
                    </a:cubicBezTo>
                    <a:lnTo>
                      <a:pt x="338" y="144"/>
                    </a:lnTo>
                    <a:lnTo>
                      <a:pt x="342" y="132"/>
                    </a:lnTo>
                    <a:cubicBezTo>
                      <a:pt x="343" y="129"/>
                      <a:pt x="346" y="126"/>
                      <a:pt x="349" y="126"/>
                    </a:cubicBezTo>
                    <a:lnTo>
                      <a:pt x="403" y="126"/>
                    </a:lnTo>
                    <a:cubicBezTo>
                      <a:pt x="407" y="126"/>
                      <a:pt x="410" y="129"/>
                      <a:pt x="411" y="133"/>
                    </a:cubicBezTo>
                    <a:lnTo>
                      <a:pt x="414" y="146"/>
                    </a:lnTo>
                    <a:lnTo>
                      <a:pt x="417" y="158"/>
                    </a:lnTo>
                    <a:lnTo>
                      <a:pt x="418" y="166"/>
                    </a:lnTo>
                    <a:cubicBezTo>
                      <a:pt x="419" y="168"/>
                      <a:pt x="418" y="169"/>
                      <a:pt x="418" y="170"/>
                    </a:cubicBezTo>
                    <a:lnTo>
                      <a:pt x="415" y="178"/>
                    </a:lnTo>
                    <a:cubicBezTo>
                      <a:pt x="414" y="180"/>
                      <a:pt x="413" y="182"/>
                      <a:pt x="410" y="183"/>
                    </a:cubicBezTo>
                    <a:lnTo>
                      <a:pt x="400" y="187"/>
                    </a:lnTo>
                    <a:lnTo>
                      <a:pt x="405" y="179"/>
                    </a:lnTo>
                    <a:lnTo>
                      <a:pt x="405" y="187"/>
                    </a:lnTo>
                    <a:lnTo>
                      <a:pt x="397" y="179"/>
                    </a:lnTo>
                    <a:lnTo>
                      <a:pt x="466" y="179"/>
                    </a:lnTo>
                    <a:lnTo>
                      <a:pt x="458" y="187"/>
                    </a:lnTo>
                    <a:lnTo>
                      <a:pt x="458" y="179"/>
                    </a:lnTo>
                    <a:lnTo>
                      <a:pt x="463" y="187"/>
                    </a:lnTo>
                    <a:lnTo>
                      <a:pt x="455" y="183"/>
                    </a:lnTo>
                    <a:cubicBezTo>
                      <a:pt x="454" y="182"/>
                      <a:pt x="453" y="181"/>
                      <a:pt x="452" y="181"/>
                    </a:cubicBezTo>
                    <a:lnTo>
                      <a:pt x="447" y="175"/>
                    </a:lnTo>
                    <a:cubicBezTo>
                      <a:pt x="447" y="174"/>
                      <a:pt x="446" y="173"/>
                      <a:pt x="446" y="172"/>
                    </a:cubicBezTo>
                    <a:lnTo>
                      <a:pt x="441" y="159"/>
                    </a:lnTo>
                    <a:lnTo>
                      <a:pt x="400" y="19"/>
                    </a:lnTo>
                    <a:lnTo>
                      <a:pt x="407" y="24"/>
                    </a:lnTo>
                    <a:lnTo>
                      <a:pt x="374" y="24"/>
                    </a:lnTo>
                    <a:lnTo>
                      <a:pt x="382" y="19"/>
                    </a:lnTo>
                    <a:lnTo>
                      <a:pt x="330" y="159"/>
                    </a:lnTo>
                    <a:close/>
                    <a:moveTo>
                      <a:pt x="73" y="8"/>
                    </a:moveTo>
                    <a:cubicBezTo>
                      <a:pt x="74" y="7"/>
                      <a:pt x="74" y="7"/>
                      <a:pt x="75" y="7"/>
                    </a:cubicBezTo>
                    <a:lnTo>
                      <a:pt x="96" y="8"/>
                    </a:lnTo>
                    <a:lnTo>
                      <a:pt x="121" y="13"/>
                    </a:lnTo>
                    <a:cubicBezTo>
                      <a:pt x="125" y="13"/>
                      <a:pt x="127" y="17"/>
                      <a:pt x="127" y="20"/>
                    </a:cubicBezTo>
                    <a:lnTo>
                      <a:pt x="127" y="56"/>
                    </a:lnTo>
                    <a:cubicBezTo>
                      <a:pt x="127" y="61"/>
                      <a:pt x="124" y="64"/>
                      <a:pt x="119" y="64"/>
                    </a:cubicBezTo>
                    <a:lnTo>
                      <a:pt x="101" y="64"/>
                    </a:lnTo>
                    <a:cubicBezTo>
                      <a:pt x="98" y="64"/>
                      <a:pt x="95" y="62"/>
                      <a:pt x="94" y="59"/>
                    </a:cubicBezTo>
                    <a:lnTo>
                      <a:pt x="88" y="44"/>
                    </a:lnTo>
                    <a:lnTo>
                      <a:pt x="90" y="47"/>
                    </a:lnTo>
                    <a:lnTo>
                      <a:pt x="81" y="38"/>
                    </a:lnTo>
                    <a:lnTo>
                      <a:pt x="85" y="40"/>
                    </a:lnTo>
                    <a:lnTo>
                      <a:pt x="71" y="37"/>
                    </a:lnTo>
                    <a:lnTo>
                      <a:pt x="74" y="37"/>
                    </a:lnTo>
                    <a:lnTo>
                      <a:pt x="62" y="40"/>
                    </a:lnTo>
                    <a:lnTo>
                      <a:pt x="65" y="39"/>
                    </a:lnTo>
                    <a:lnTo>
                      <a:pt x="56" y="46"/>
                    </a:lnTo>
                    <a:lnTo>
                      <a:pt x="59" y="42"/>
                    </a:lnTo>
                    <a:lnTo>
                      <a:pt x="55" y="54"/>
                    </a:lnTo>
                    <a:lnTo>
                      <a:pt x="55" y="50"/>
                    </a:lnTo>
                    <a:lnTo>
                      <a:pt x="58" y="63"/>
                    </a:lnTo>
                    <a:lnTo>
                      <a:pt x="56" y="59"/>
                    </a:lnTo>
                    <a:lnTo>
                      <a:pt x="66" y="69"/>
                    </a:lnTo>
                    <a:lnTo>
                      <a:pt x="65" y="68"/>
                    </a:lnTo>
                    <a:lnTo>
                      <a:pt x="84" y="80"/>
                    </a:lnTo>
                    <a:lnTo>
                      <a:pt x="108" y="95"/>
                    </a:lnTo>
                    <a:cubicBezTo>
                      <a:pt x="109" y="95"/>
                      <a:pt x="109" y="96"/>
                      <a:pt x="110" y="97"/>
                    </a:cubicBezTo>
                    <a:lnTo>
                      <a:pt x="123" y="114"/>
                    </a:lnTo>
                    <a:cubicBezTo>
                      <a:pt x="124" y="115"/>
                      <a:pt x="124" y="116"/>
                      <a:pt x="124" y="117"/>
                    </a:cubicBezTo>
                    <a:lnTo>
                      <a:pt x="128" y="138"/>
                    </a:lnTo>
                    <a:cubicBezTo>
                      <a:pt x="129" y="139"/>
                      <a:pt x="129" y="140"/>
                      <a:pt x="128" y="141"/>
                    </a:cubicBezTo>
                    <a:lnTo>
                      <a:pt x="121" y="168"/>
                    </a:lnTo>
                    <a:cubicBezTo>
                      <a:pt x="121" y="170"/>
                      <a:pt x="120" y="172"/>
                      <a:pt x="119" y="173"/>
                    </a:cubicBezTo>
                    <a:lnTo>
                      <a:pt x="98" y="190"/>
                    </a:lnTo>
                    <a:cubicBezTo>
                      <a:pt x="96" y="191"/>
                      <a:pt x="95" y="191"/>
                      <a:pt x="94" y="191"/>
                    </a:cubicBezTo>
                    <a:lnTo>
                      <a:pt x="63" y="197"/>
                    </a:lnTo>
                    <a:cubicBezTo>
                      <a:pt x="62" y="197"/>
                      <a:pt x="62" y="197"/>
                      <a:pt x="61" y="197"/>
                    </a:cubicBezTo>
                    <a:lnTo>
                      <a:pt x="34" y="196"/>
                    </a:lnTo>
                    <a:lnTo>
                      <a:pt x="7" y="192"/>
                    </a:lnTo>
                    <a:cubicBezTo>
                      <a:pt x="3" y="192"/>
                      <a:pt x="0" y="188"/>
                      <a:pt x="0" y="184"/>
                    </a:cubicBezTo>
                    <a:lnTo>
                      <a:pt x="0" y="145"/>
                    </a:lnTo>
                    <a:cubicBezTo>
                      <a:pt x="0" y="141"/>
                      <a:pt x="4" y="137"/>
                      <a:pt x="8" y="137"/>
                    </a:cubicBezTo>
                    <a:lnTo>
                      <a:pt x="26" y="137"/>
                    </a:lnTo>
                    <a:cubicBezTo>
                      <a:pt x="30" y="137"/>
                      <a:pt x="32" y="139"/>
                      <a:pt x="34" y="142"/>
                    </a:cubicBezTo>
                    <a:lnTo>
                      <a:pt x="44" y="164"/>
                    </a:lnTo>
                    <a:lnTo>
                      <a:pt x="39" y="160"/>
                    </a:lnTo>
                    <a:lnTo>
                      <a:pt x="60" y="168"/>
                    </a:lnTo>
                    <a:lnTo>
                      <a:pt x="56" y="168"/>
                    </a:lnTo>
                    <a:lnTo>
                      <a:pt x="70" y="165"/>
                    </a:lnTo>
                    <a:lnTo>
                      <a:pt x="66" y="166"/>
                    </a:lnTo>
                    <a:lnTo>
                      <a:pt x="75" y="158"/>
                    </a:lnTo>
                    <a:lnTo>
                      <a:pt x="73" y="162"/>
                    </a:lnTo>
                    <a:lnTo>
                      <a:pt x="77" y="148"/>
                    </a:lnTo>
                    <a:lnTo>
                      <a:pt x="77" y="152"/>
                    </a:lnTo>
                    <a:lnTo>
                      <a:pt x="74" y="139"/>
                    </a:lnTo>
                    <a:lnTo>
                      <a:pt x="75" y="143"/>
                    </a:lnTo>
                    <a:lnTo>
                      <a:pt x="66" y="132"/>
                    </a:lnTo>
                    <a:lnTo>
                      <a:pt x="68" y="133"/>
                    </a:lnTo>
                    <a:lnTo>
                      <a:pt x="50" y="122"/>
                    </a:lnTo>
                    <a:lnTo>
                      <a:pt x="33" y="112"/>
                    </a:lnTo>
                    <a:cubicBezTo>
                      <a:pt x="32" y="112"/>
                      <a:pt x="32" y="112"/>
                      <a:pt x="31" y="111"/>
                    </a:cubicBezTo>
                    <a:lnTo>
                      <a:pt x="18" y="99"/>
                    </a:lnTo>
                    <a:cubicBezTo>
                      <a:pt x="18" y="99"/>
                      <a:pt x="17" y="99"/>
                      <a:pt x="17" y="98"/>
                    </a:cubicBezTo>
                    <a:lnTo>
                      <a:pt x="8" y="85"/>
                    </a:lnTo>
                    <a:cubicBezTo>
                      <a:pt x="7" y="84"/>
                      <a:pt x="7" y="83"/>
                      <a:pt x="7" y="82"/>
                    </a:cubicBezTo>
                    <a:lnTo>
                      <a:pt x="4" y="65"/>
                    </a:lnTo>
                    <a:cubicBezTo>
                      <a:pt x="3" y="64"/>
                      <a:pt x="3" y="62"/>
                      <a:pt x="4" y="61"/>
                    </a:cubicBezTo>
                    <a:lnTo>
                      <a:pt x="12" y="35"/>
                    </a:lnTo>
                    <a:cubicBezTo>
                      <a:pt x="12" y="34"/>
                      <a:pt x="13" y="32"/>
                      <a:pt x="15" y="31"/>
                    </a:cubicBezTo>
                    <a:lnTo>
                      <a:pt x="37" y="14"/>
                    </a:lnTo>
                    <a:cubicBezTo>
                      <a:pt x="38" y="13"/>
                      <a:pt x="39" y="13"/>
                      <a:pt x="40" y="13"/>
                    </a:cubicBezTo>
                    <a:lnTo>
                      <a:pt x="73" y="8"/>
                    </a:lnTo>
                    <a:close/>
                    <a:moveTo>
                      <a:pt x="43" y="28"/>
                    </a:moveTo>
                    <a:lnTo>
                      <a:pt x="46" y="27"/>
                    </a:lnTo>
                    <a:lnTo>
                      <a:pt x="24" y="44"/>
                    </a:lnTo>
                    <a:lnTo>
                      <a:pt x="27" y="40"/>
                    </a:lnTo>
                    <a:lnTo>
                      <a:pt x="19" y="66"/>
                    </a:lnTo>
                    <a:lnTo>
                      <a:pt x="19" y="62"/>
                    </a:lnTo>
                    <a:lnTo>
                      <a:pt x="22" y="79"/>
                    </a:lnTo>
                    <a:lnTo>
                      <a:pt x="21" y="76"/>
                    </a:lnTo>
                    <a:lnTo>
                      <a:pt x="30" y="89"/>
                    </a:lnTo>
                    <a:lnTo>
                      <a:pt x="29" y="88"/>
                    </a:lnTo>
                    <a:lnTo>
                      <a:pt x="42" y="100"/>
                    </a:lnTo>
                    <a:lnTo>
                      <a:pt x="40" y="98"/>
                    </a:lnTo>
                    <a:lnTo>
                      <a:pt x="59" y="109"/>
                    </a:lnTo>
                    <a:lnTo>
                      <a:pt x="77" y="120"/>
                    </a:lnTo>
                    <a:cubicBezTo>
                      <a:pt x="77" y="120"/>
                      <a:pt x="78" y="121"/>
                      <a:pt x="79" y="121"/>
                    </a:cubicBezTo>
                    <a:lnTo>
                      <a:pt x="88" y="132"/>
                    </a:lnTo>
                    <a:cubicBezTo>
                      <a:pt x="88" y="133"/>
                      <a:pt x="89" y="134"/>
                      <a:pt x="89" y="136"/>
                    </a:cubicBezTo>
                    <a:lnTo>
                      <a:pt x="92" y="149"/>
                    </a:lnTo>
                    <a:cubicBezTo>
                      <a:pt x="93" y="150"/>
                      <a:pt x="93" y="151"/>
                      <a:pt x="92" y="153"/>
                    </a:cubicBezTo>
                    <a:lnTo>
                      <a:pt x="88" y="167"/>
                    </a:lnTo>
                    <a:cubicBezTo>
                      <a:pt x="88" y="168"/>
                      <a:pt x="87" y="169"/>
                      <a:pt x="86" y="170"/>
                    </a:cubicBezTo>
                    <a:lnTo>
                      <a:pt x="77" y="178"/>
                    </a:lnTo>
                    <a:cubicBezTo>
                      <a:pt x="76" y="179"/>
                      <a:pt x="74" y="180"/>
                      <a:pt x="73" y="180"/>
                    </a:cubicBezTo>
                    <a:lnTo>
                      <a:pt x="59" y="183"/>
                    </a:lnTo>
                    <a:cubicBezTo>
                      <a:pt x="58" y="184"/>
                      <a:pt x="56" y="184"/>
                      <a:pt x="55" y="183"/>
                    </a:cubicBezTo>
                    <a:lnTo>
                      <a:pt x="34" y="175"/>
                    </a:lnTo>
                    <a:cubicBezTo>
                      <a:pt x="32" y="174"/>
                      <a:pt x="30" y="173"/>
                      <a:pt x="29" y="171"/>
                    </a:cubicBezTo>
                    <a:lnTo>
                      <a:pt x="19" y="149"/>
                    </a:lnTo>
                    <a:lnTo>
                      <a:pt x="26" y="153"/>
                    </a:lnTo>
                    <a:lnTo>
                      <a:pt x="8" y="153"/>
                    </a:lnTo>
                    <a:lnTo>
                      <a:pt x="16" y="145"/>
                    </a:lnTo>
                    <a:lnTo>
                      <a:pt x="16" y="184"/>
                    </a:lnTo>
                    <a:lnTo>
                      <a:pt x="10" y="177"/>
                    </a:lnTo>
                    <a:lnTo>
                      <a:pt x="35" y="180"/>
                    </a:lnTo>
                    <a:lnTo>
                      <a:pt x="62" y="181"/>
                    </a:lnTo>
                    <a:lnTo>
                      <a:pt x="60" y="182"/>
                    </a:lnTo>
                    <a:lnTo>
                      <a:pt x="91" y="176"/>
                    </a:lnTo>
                    <a:lnTo>
                      <a:pt x="87" y="177"/>
                    </a:lnTo>
                    <a:lnTo>
                      <a:pt x="108" y="160"/>
                    </a:lnTo>
                    <a:lnTo>
                      <a:pt x="106" y="164"/>
                    </a:lnTo>
                    <a:lnTo>
                      <a:pt x="113" y="137"/>
                    </a:lnTo>
                    <a:lnTo>
                      <a:pt x="113" y="141"/>
                    </a:lnTo>
                    <a:lnTo>
                      <a:pt x="109" y="120"/>
                    </a:lnTo>
                    <a:lnTo>
                      <a:pt x="110" y="123"/>
                    </a:lnTo>
                    <a:lnTo>
                      <a:pt x="97" y="106"/>
                    </a:lnTo>
                    <a:lnTo>
                      <a:pt x="99" y="108"/>
                    </a:lnTo>
                    <a:lnTo>
                      <a:pt x="75" y="93"/>
                    </a:lnTo>
                    <a:lnTo>
                      <a:pt x="56" y="81"/>
                    </a:lnTo>
                    <a:cubicBezTo>
                      <a:pt x="56" y="81"/>
                      <a:pt x="55" y="81"/>
                      <a:pt x="55" y="80"/>
                    </a:cubicBezTo>
                    <a:lnTo>
                      <a:pt x="45" y="70"/>
                    </a:lnTo>
                    <a:cubicBezTo>
                      <a:pt x="44" y="69"/>
                      <a:pt x="43" y="68"/>
                      <a:pt x="43" y="66"/>
                    </a:cubicBezTo>
                    <a:lnTo>
                      <a:pt x="40" y="53"/>
                    </a:lnTo>
                    <a:cubicBezTo>
                      <a:pt x="39" y="52"/>
                      <a:pt x="39" y="50"/>
                      <a:pt x="40" y="49"/>
                    </a:cubicBezTo>
                    <a:lnTo>
                      <a:pt x="44" y="37"/>
                    </a:lnTo>
                    <a:cubicBezTo>
                      <a:pt x="44" y="35"/>
                      <a:pt x="45" y="34"/>
                      <a:pt x="47" y="33"/>
                    </a:cubicBezTo>
                    <a:lnTo>
                      <a:pt x="56" y="26"/>
                    </a:lnTo>
                    <a:cubicBezTo>
                      <a:pt x="56" y="25"/>
                      <a:pt x="57" y="25"/>
                      <a:pt x="59" y="25"/>
                    </a:cubicBezTo>
                    <a:lnTo>
                      <a:pt x="71" y="22"/>
                    </a:lnTo>
                    <a:cubicBezTo>
                      <a:pt x="72" y="21"/>
                      <a:pt x="73" y="21"/>
                      <a:pt x="74" y="22"/>
                    </a:cubicBezTo>
                    <a:lnTo>
                      <a:pt x="88" y="25"/>
                    </a:lnTo>
                    <a:cubicBezTo>
                      <a:pt x="90" y="25"/>
                      <a:pt x="91" y="26"/>
                      <a:pt x="92" y="27"/>
                    </a:cubicBezTo>
                    <a:lnTo>
                      <a:pt x="101" y="36"/>
                    </a:lnTo>
                    <a:cubicBezTo>
                      <a:pt x="102" y="37"/>
                      <a:pt x="103" y="37"/>
                      <a:pt x="103" y="38"/>
                    </a:cubicBezTo>
                    <a:lnTo>
                      <a:pt x="109" y="53"/>
                    </a:lnTo>
                    <a:lnTo>
                      <a:pt x="101" y="48"/>
                    </a:lnTo>
                    <a:lnTo>
                      <a:pt x="119" y="48"/>
                    </a:lnTo>
                    <a:lnTo>
                      <a:pt x="111" y="56"/>
                    </a:lnTo>
                    <a:lnTo>
                      <a:pt x="111" y="20"/>
                    </a:lnTo>
                    <a:lnTo>
                      <a:pt x="118" y="28"/>
                    </a:lnTo>
                    <a:lnTo>
                      <a:pt x="95" y="24"/>
                    </a:lnTo>
                    <a:lnTo>
                      <a:pt x="74" y="23"/>
                    </a:lnTo>
                    <a:lnTo>
                      <a:pt x="76" y="23"/>
                    </a:lnTo>
                    <a:lnTo>
                      <a:pt x="43" y="28"/>
                    </a:lnTo>
                    <a:close/>
                    <a:moveTo>
                      <a:pt x="1276" y="13"/>
                    </a:moveTo>
                    <a:cubicBezTo>
                      <a:pt x="1276" y="9"/>
                      <a:pt x="1280" y="5"/>
                      <a:pt x="1284" y="5"/>
                    </a:cubicBezTo>
                    <a:lnTo>
                      <a:pt x="1318" y="5"/>
                    </a:lnTo>
                    <a:cubicBezTo>
                      <a:pt x="1323" y="5"/>
                      <a:pt x="1326" y="9"/>
                      <a:pt x="1326" y="13"/>
                    </a:cubicBezTo>
                    <a:lnTo>
                      <a:pt x="1326" y="44"/>
                    </a:lnTo>
                    <a:cubicBezTo>
                      <a:pt x="1326" y="49"/>
                      <a:pt x="1323" y="52"/>
                      <a:pt x="1318" y="52"/>
                    </a:cubicBezTo>
                    <a:lnTo>
                      <a:pt x="1284" y="52"/>
                    </a:lnTo>
                    <a:cubicBezTo>
                      <a:pt x="1280" y="52"/>
                      <a:pt x="1276" y="49"/>
                      <a:pt x="1276" y="44"/>
                    </a:cubicBezTo>
                    <a:lnTo>
                      <a:pt x="1276" y="13"/>
                    </a:lnTo>
                    <a:close/>
                    <a:moveTo>
                      <a:pt x="1292" y="44"/>
                    </a:moveTo>
                    <a:lnTo>
                      <a:pt x="1284" y="36"/>
                    </a:lnTo>
                    <a:lnTo>
                      <a:pt x="1318" y="36"/>
                    </a:lnTo>
                    <a:lnTo>
                      <a:pt x="1310" y="44"/>
                    </a:lnTo>
                    <a:lnTo>
                      <a:pt x="1310" y="13"/>
                    </a:lnTo>
                    <a:lnTo>
                      <a:pt x="1318" y="21"/>
                    </a:lnTo>
                    <a:lnTo>
                      <a:pt x="1284" y="21"/>
                    </a:lnTo>
                    <a:lnTo>
                      <a:pt x="1292" y="13"/>
                    </a:lnTo>
                    <a:lnTo>
                      <a:pt x="1292" y="44"/>
                    </a:lnTo>
                    <a:close/>
                    <a:moveTo>
                      <a:pt x="2727" y="0"/>
                    </a:moveTo>
                    <a:lnTo>
                      <a:pt x="2742" y="0"/>
                    </a:lnTo>
                    <a:cubicBezTo>
                      <a:pt x="2747" y="0"/>
                      <a:pt x="2750" y="4"/>
                      <a:pt x="2750" y="8"/>
                    </a:cubicBezTo>
                    <a:lnTo>
                      <a:pt x="2750" y="80"/>
                    </a:lnTo>
                    <a:lnTo>
                      <a:pt x="2737" y="74"/>
                    </a:lnTo>
                    <a:lnTo>
                      <a:pt x="2750" y="63"/>
                    </a:lnTo>
                    <a:cubicBezTo>
                      <a:pt x="2751" y="63"/>
                      <a:pt x="2751" y="63"/>
                      <a:pt x="2752" y="62"/>
                    </a:cubicBezTo>
                    <a:lnTo>
                      <a:pt x="2764" y="56"/>
                    </a:lnTo>
                    <a:cubicBezTo>
                      <a:pt x="2765" y="56"/>
                      <a:pt x="2765" y="56"/>
                      <a:pt x="2766" y="56"/>
                    </a:cubicBezTo>
                    <a:lnTo>
                      <a:pt x="2780" y="54"/>
                    </a:lnTo>
                    <a:cubicBezTo>
                      <a:pt x="2781" y="53"/>
                      <a:pt x="2782" y="53"/>
                      <a:pt x="2783" y="54"/>
                    </a:cubicBezTo>
                    <a:lnTo>
                      <a:pt x="2803" y="58"/>
                    </a:lnTo>
                    <a:cubicBezTo>
                      <a:pt x="2804" y="58"/>
                      <a:pt x="2806" y="59"/>
                      <a:pt x="2807" y="60"/>
                    </a:cubicBezTo>
                    <a:lnTo>
                      <a:pt x="2820" y="72"/>
                    </a:lnTo>
                    <a:cubicBezTo>
                      <a:pt x="2821" y="72"/>
                      <a:pt x="2821" y="73"/>
                      <a:pt x="2822" y="74"/>
                    </a:cubicBezTo>
                    <a:lnTo>
                      <a:pt x="2831" y="93"/>
                    </a:lnTo>
                    <a:cubicBezTo>
                      <a:pt x="2831" y="94"/>
                      <a:pt x="2831" y="95"/>
                      <a:pt x="2831" y="96"/>
                    </a:cubicBezTo>
                    <a:lnTo>
                      <a:pt x="2833" y="124"/>
                    </a:lnTo>
                    <a:cubicBezTo>
                      <a:pt x="2834" y="125"/>
                      <a:pt x="2833" y="125"/>
                      <a:pt x="2833" y="126"/>
                    </a:cubicBezTo>
                    <a:lnTo>
                      <a:pt x="2827" y="162"/>
                    </a:lnTo>
                    <a:cubicBezTo>
                      <a:pt x="2827" y="163"/>
                      <a:pt x="2826" y="165"/>
                      <a:pt x="2825" y="166"/>
                    </a:cubicBezTo>
                    <a:lnTo>
                      <a:pt x="2805" y="188"/>
                    </a:lnTo>
                    <a:cubicBezTo>
                      <a:pt x="2804" y="189"/>
                      <a:pt x="2803" y="190"/>
                      <a:pt x="2801" y="190"/>
                    </a:cubicBezTo>
                    <a:lnTo>
                      <a:pt x="2769" y="197"/>
                    </a:lnTo>
                    <a:cubicBezTo>
                      <a:pt x="2768" y="198"/>
                      <a:pt x="2767" y="198"/>
                      <a:pt x="2766" y="197"/>
                    </a:cubicBezTo>
                    <a:lnTo>
                      <a:pt x="2730" y="190"/>
                    </a:lnTo>
                    <a:lnTo>
                      <a:pt x="2736" y="189"/>
                    </a:lnTo>
                    <a:lnTo>
                      <a:pt x="2727" y="196"/>
                    </a:lnTo>
                    <a:cubicBezTo>
                      <a:pt x="2726" y="197"/>
                      <a:pt x="2724" y="198"/>
                      <a:pt x="2721" y="197"/>
                    </a:cubicBezTo>
                    <a:lnTo>
                      <a:pt x="2705" y="195"/>
                    </a:lnTo>
                    <a:cubicBezTo>
                      <a:pt x="2701" y="195"/>
                      <a:pt x="2698" y="192"/>
                      <a:pt x="2698" y="187"/>
                    </a:cubicBezTo>
                    <a:lnTo>
                      <a:pt x="2698" y="51"/>
                    </a:lnTo>
                    <a:lnTo>
                      <a:pt x="2698" y="38"/>
                    </a:lnTo>
                    <a:lnTo>
                      <a:pt x="2698" y="30"/>
                    </a:lnTo>
                    <a:lnTo>
                      <a:pt x="2698" y="32"/>
                    </a:lnTo>
                    <a:lnTo>
                      <a:pt x="2696" y="27"/>
                    </a:lnTo>
                    <a:lnTo>
                      <a:pt x="2699" y="31"/>
                    </a:lnTo>
                    <a:lnTo>
                      <a:pt x="2695" y="28"/>
                    </a:lnTo>
                    <a:lnTo>
                      <a:pt x="2696" y="29"/>
                    </a:lnTo>
                    <a:lnTo>
                      <a:pt x="2689" y="26"/>
                    </a:lnTo>
                    <a:cubicBezTo>
                      <a:pt x="2686" y="25"/>
                      <a:pt x="2684" y="22"/>
                      <a:pt x="2684" y="18"/>
                    </a:cubicBezTo>
                    <a:lnTo>
                      <a:pt x="2684" y="10"/>
                    </a:lnTo>
                    <a:cubicBezTo>
                      <a:pt x="2684" y="6"/>
                      <a:pt x="2688" y="3"/>
                      <a:pt x="2692" y="2"/>
                    </a:cubicBezTo>
                    <a:lnTo>
                      <a:pt x="2727" y="0"/>
                    </a:lnTo>
                    <a:close/>
                    <a:moveTo>
                      <a:pt x="2693" y="18"/>
                    </a:moveTo>
                    <a:lnTo>
                      <a:pt x="2700" y="10"/>
                    </a:lnTo>
                    <a:lnTo>
                      <a:pt x="2700" y="18"/>
                    </a:lnTo>
                    <a:lnTo>
                      <a:pt x="2696" y="11"/>
                    </a:lnTo>
                    <a:lnTo>
                      <a:pt x="2703" y="14"/>
                    </a:lnTo>
                    <a:cubicBezTo>
                      <a:pt x="2703" y="14"/>
                      <a:pt x="2704" y="15"/>
                      <a:pt x="2704" y="15"/>
                    </a:cubicBezTo>
                    <a:lnTo>
                      <a:pt x="2708" y="18"/>
                    </a:lnTo>
                    <a:cubicBezTo>
                      <a:pt x="2709" y="19"/>
                      <a:pt x="2710" y="20"/>
                      <a:pt x="2711" y="21"/>
                    </a:cubicBezTo>
                    <a:lnTo>
                      <a:pt x="2713" y="26"/>
                    </a:lnTo>
                    <a:cubicBezTo>
                      <a:pt x="2713" y="27"/>
                      <a:pt x="2713" y="28"/>
                      <a:pt x="2713" y="29"/>
                    </a:cubicBezTo>
                    <a:lnTo>
                      <a:pt x="2714" y="38"/>
                    </a:lnTo>
                    <a:lnTo>
                      <a:pt x="2714" y="51"/>
                    </a:lnTo>
                    <a:lnTo>
                      <a:pt x="2714" y="187"/>
                    </a:lnTo>
                    <a:lnTo>
                      <a:pt x="2707" y="180"/>
                    </a:lnTo>
                    <a:lnTo>
                      <a:pt x="2723" y="182"/>
                    </a:lnTo>
                    <a:lnTo>
                      <a:pt x="2718" y="183"/>
                    </a:lnTo>
                    <a:lnTo>
                      <a:pt x="2727" y="176"/>
                    </a:lnTo>
                    <a:cubicBezTo>
                      <a:pt x="2728" y="175"/>
                      <a:pt x="2731" y="174"/>
                      <a:pt x="2733" y="175"/>
                    </a:cubicBezTo>
                    <a:lnTo>
                      <a:pt x="2769" y="182"/>
                    </a:lnTo>
                    <a:lnTo>
                      <a:pt x="2766" y="182"/>
                    </a:lnTo>
                    <a:lnTo>
                      <a:pt x="2798" y="175"/>
                    </a:lnTo>
                    <a:lnTo>
                      <a:pt x="2794" y="177"/>
                    </a:lnTo>
                    <a:lnTo>
                      <a:pt x="2814" y="155"/>
                    </a:lnTo>
                    <a:lnTo>
                      <a:pt x="2812" y="159"/>
                    </a:lnTo>
                    <a:lnTo>
                      <a:pt x="2818" y="123"/>
                    </a:lnTo>
                    <a:lnTo>
                      <a:pt x="2817" y="125"/>
                    </a:lnTo>
                    <a:lnTo>
                      <a:pt x="2815" y="97"/>
                    </a:lnTo>
                    <a:lnTo>
                      <a:pt x="2816" y="100"/>
                    </a:lnTo>
                    <a:lnTo>
                      <a:pt x="2807" y="81"/>
                    </a:lnTo>
                    <a:lnTo>
                      <a:pt x="2809" y="83"/>
                    </a:lnTo>
                    <a:lnTo>
                      <a:pt x="2796" y="71"/>
                    </a:lnTo>
                    <a:lnTo>
                      <a:pt x="2800" y="73"/>
                    </a:lnTo>
                    <a:lnTo>
                      <a:pt x="2780" y="69"/>
                    </a:lnTo>
                    <a:lnTo>
                      <a:pt x="2783" y="69"/>
                    </a:lnTo>
                    <a:lnTo>
                      <a:pt x="2769" y="71"/>
                    </a:lnTo>
                    <a:lnTo>
                      <a:pt x="2771" y="71"/>
                    </a:lnTo>
                    <a:lnTo>
                      <a:pt x="2759" y="77"/>
                    </a:lnTo>
                    <a:lnTo>
                      <a:pt x="2761" y="76"/>
                    </a:lnTo>
                    <a:lnTo>
                      <a:pt x="2748" y="87"/>
                    </a:lnTo>
                    <a:cubicBezTo>
                      <a:pt x="2745" y="89"/>
                      <a:pt x="2742" y="89"/>
                      <a:pt x="2739" y="88"/>
                    </a:cubicBezTo>
                    <a:cubicBezTo>
                      <a:pt x="2736" y="86"/>
                      <a:pt x="2734" y="84"/>
                      <a:pt x="2734" y="80"/>
                    </a:cubicBezTo>
                    <a:lnTo>
                      <a:pt x="2734" y="8"/>
                    </a:lnTo>
                    <a:lnTo>
                      <a:pt x="2742" y="16"/>
                    </a:lnTo>
                    <a:lnTo>
                      <a:pt x="2728" y="16"/>
                    </a:lnTo>
                    <a:lnTo>
                      <a:pt x="2693" y="18"/>
                    </a:lnTo>
                    <a:close/>
                    <a:moveTo>
                      <a:pt x="2520" y="0"/>
                    </a:moveTo>
                    <a:lnTo>
                      <a:pt x="2535" y="0"/>
                    </a:lnTo>
                    <a:cubicBezTo>
                      <a:pt x="2540" y="0"/>
                      <a:pt x="2543" y="4"/>
                      <a:pt x="2543" y="8"/>
                    </a:cubicBezTo>
                    <a:lnTo>
                      <a:pt x="2543" y="80"/>
                    </a:lnTo>
                    <a:lnTo>
                      <a:pt x="2535" y="72"/>
                    </a:lnTo>
                    <a:lnTo>
                      <a:pt x="2536" y="72"/>
                    </a:lnTo>
                    <a:lnTo>
                      <a:pt x="2532" y="74"/>
                    </a:lnTo>
                    <a:lnTo>
                      <a:pt x="2552" y="59"/>
                    </a:lnTo>
                    <a:cubicBezTo>
                      <a:pt x="2553" y="58"/>
                      <a:pt x="2554" y="58"/>
                      <a:pt x="2555" y="58"/>
                    </a:cubicBezTo>
                    <a:lnTo>
                      <a:pt x="2574" y="54"/>
                    </a:lnTo>
                    <a:cubicBezTo>
                      <a:pt x="2575" y="53"/>
                      <a:pt x="2576" y="53"/>
                      <a:pt x="2577" y="54"/>
                    </a:cubicBezTo>
                    <a:lnTo>
                      <a:pt x="2598" y="59"/>
                    </a:lnTo>
                    <a:cubicBezTo>
                      <a:pt x="2600" y="59"/>
                      <a:pt x="2602" y="60"/>
                      <a:pt x="2603" y="62"/>
                    </a:cubicBezTo>
                    <a:lnTo>
                      <a:pt x="2614" y="77"/>
                    </a:lnTo>
                    <a:cubicBezTo>
                      <a:pt x="2615" y="78"/>
                      <a:pt x="2615" y="79"/>
                      <a:pt x="2615" y="81"/>
                    </a:cubicBezTo>
                    <a:lnTo>
                      <a:pt x="2618" y="106"/>
                    </a:lnTo>
                    <a:lnTo>
                      <a:pt x="2618" y="151"/>
                    </a:lnTo>
                    <a:lnTo>
                      <a:pt x="2618" y="161"/>
                    </a:lnTo>
                    <a:lnTo>
                      <a:pt x="2619" y="168"/>
                    </a:lnTo>
                    <a:lnTo>
                      <a:pt x="2619" y="166"/>
                    </a:lnTo>
                    <a:lnTo>
                      <a:pt x="2621" y="171"/>
                    </a:lnTo>
                    <a:lnTo>
                      <a:pt x="2618" y="168"/>
                    </a:lnTo>
                    <a:lnTo>
                      <a:pt x="2622" y="171"/>
                    </a:lnTo>
                    <a:lnTo>
                      <a:pt x="2620" y="170"/>
                    </a:lnTo>
                    <a:lnTo>
                      <a:pt x="2626" y="172"/>
                    </a:lnTo>
                    <a:cubicBezTo>
                      <a:pt x="2629" y="173"/>
                      <a:pt x="2631" y="176"/>
                      <a:pt x="2631" y="179"/>
                    </a:cubicBezTo>
                    <a:lnTo>
                      <a:pt x="2631" y="187"/>
                    </a:lnTo>
                    <a:cubicBezTo>
                      <a:pt x="2631" y="192"/>
                      <a:pt x="2628" y="195"/>
                      <a:pt x="2623" y="195"/>
                    </a:cubicBezTo>
                    <a:lnTo>
                      <a:pt x="2562" y="195"/>
                    </a:lnTo>
                    <a:cubicBezTo>
                      <a:pt x="2558" y="195"/>
                      <a:pt x="2554" y="192"/>
                      <a:pt x="2554" y="187"/>
                    </a:cubicBezTo>
                    <a:lnTo>
                      <a:pt x="2554" y="179"/>
                    </a:lnTo>
                    <a:cubicBezTo>
                      <a:pt x="2554" y="176"/>
                      <a:pt x="2556" y="174"/>
                      <a:pt x="2559" y="172"/>
                    </a:cubicBezTo>
                    <a:lnTo>
                      <a:pt x="2567" y="168"/>
                    </a:lnTo>
                    <a:lnTo>
                      <a:pt x="2563" y="172"/>
                    </a:lnTo>
                    <a:lnTo>
                      <a:pt x="2566" y="165"/>
                    </a:lnTo>
                    <a:lnTo>
                      <a:pt x="2565" y="168"/>
                    </a:lnTo>
                    <a:lnTo>
                      <a:pt x="2566" y="151"/>
                    </a:lnTo>
                    <a:lnTo>
                      <a:pt x="2566" y="119"/>
                    </a:lnTo>
                    <a:lnTo>
                      <a:pt x="2565" y="100"/>
                    </a:lnTo>
                    <a:lnTo>
                      <a:pt x="2566" y="102"/>
                    </a:lnTo>
                    <a:lnTo>
                      <a:pt x="2563" y="91"/>
                    </a:lnTo>
                    <a:lnTo>
                      <a:pt x="2565" y="94"/>
                    </a:lnTo>
                    <a:lnTo>
                      <a:pt x="2560" y="89"/>
                    </a:lnTo>
                    <a:lnTo>
                      <a:pt x="2564" y="91"/>
                    </a:lnTo>
                    <a:lnTo>
                      <a:pt x="2556" y="89"/>
                    </a:lnTo>
                    <a:lnTo>
                      <a:pt x="2560" y="89"/>
                    </a:lnTo>
                    <a:lnTo>
                      <a:pt x="2550" y="92"/>
                    </a:lnTo>
                    <a:lnTo>
                      <a:pt x="2553" y="90"/>
                    </a:lnTo>
                    <a:lnTo>
                      <a:pt x="2545" y="98"/>
                    </a:lnTo>
                    <a:lnTo>
                      <a:pt x="2547" y="95"/>
                    </a:lnTo>
                    <a:lnTo>
                      <a:pt x="2543" y="106"/>
                    </a:lnTo>
                    <a:lnTo>
                      <a:pt x="2543" y="103"/>
                    </a:lnTo>
                    <a:lnTo>
                      <a:pt x="2543" y="151"/>
                    </a:lnTo>
                    <a:lnTo>
                      <a:pt x="2544" y="162"/>
                    </a:lnTo>
                    <a:lnTo>
                      <a:pt x="2544" y="168"/>
                    </a:lnTo>
                    <a:lnTo>
                      <a:pt x="2544" y="167"/>
                    </a:lnTo>
                    <a:lnTo>
                      <a:pt x="2545" y="171"/>
                    </a:lnTo>
                    <a:lnTo>
                      <a:pt x="2544" y="168"/>
                    </a:lnTo>
                    <a:lnTo>
                      <a:pt x="2546" y="171"/>
                    </a:lnTo>
                    <a:lnTo>
                      <a:pt x="2544" y="169"/>
                    </a:lnTo>
                    <a:lnTo>
                      <a:pt x="2547" y="171"/>
                    </a:lnTo>
                    <a:lnTo>
                      <a:pt x="2545" y="170"/>
                    </a:lnTo>
                    <a:lnTo>
                      <a:pt x="2551" y="172"/>
                    </a:lnTo>
                    <a:cubicBezTo>
                      <a:pt x="2554" y="173"/>
                      <a:pt x="2556" y="176"/>
                      <a:pt x="2556" y="179"/>
                    </a:cubicBezTo>
                    <a:lnTo>
                      <a:pt x="2556" y="187"/>
                    </a:lnTo>
                    <a:cubicBezTo>
                      <a:pt x="2556" y="192"/>
                      <a:pt x="2553" y="195"/>
                      <a:pt x="2548" y="195"/>
                    </a:cubicBezTo>
                    <a:lnTo>
                      <a:pt x="2487" y="195"/>
                    </a:lnTo>
                    <a:cubicBezTo>
                      <a:pt x="2483" y="195"/>
                      <a:pt x="2479" y="192"/>
                      <a:pt x="2479" y="187"/>
                    </a:cubicBezTo>
                    <a:lnTo>
                      <a:pt x="2479" y="179"/>
                    </a:lnTo>
                    <a:cubicBezTo>
                      <a:pt x="2479" y="176"/>
                      <a:pt x="2482" y="173"/>
                      <a:pt x="2485" y="172"/>
                    </a:cubicBezTo>
                    <a:lnTo>
                      <a:pt x="2491" y="170"/>
                    </a:lnTo>
                    <a:lnTo>
                      <a:pt x="2488" y="172"/>
                    </a:lnTo>
                    <a:lnTo>
                      <a:pt x="2491" y="169"/>
                    </a:lnTo>
                    <a:lnTo>
                      <a:pt x="2489" y="171"/>
                    </a:lnTo>
                    <a:lnTo>
                      <a:pt x="2491" y="167"/>
                    </a:lnTo>
                    <a:lnTo>
                      <a:pt x="2491" y="169"/>
                    </a:lnTo>
                    <a:lnTo>
                      <a:pt x="2492" y="162"/>
                    </a:lnTo>
                    <a:lnTo>
                      <a:pt x="2491" y="163"/>
                    </a:lnTo>
                    <a:lnTo>
                      <a:pt x="2491" y="151"/>
                    </a:lnTo>
                    <a:lnTo>
                      <a:pt x="2491" y="54"/>
                    </a:lnTo>
                    <a:lnTo>
                      <a:pt x="2491" y="38"/>
                    </a:lnTo>
                    <a:lnTo>
                      <a:pt x="2491" y="30"/>
                    </a:lnTo>
                    <a:lnTo>
                      <a:pt x="2491" y="32"/>
                    </a:lnTo>
                    <a:lnTo>
                      <a:pt x="2489" y="27"/>
                    </a:lnTo>
                    <a:lnTo>
                      <a:pt x="2491" y="30"/>
                    </a:lnTo>
                    <a:lnTo>
                      <a:pt x="2488" y="27"/>
                    </a:lnTo>
                    <a:lnTo>
                      <a:pt x="2491" y="29"/>
                    </a:lnTo>
                    <a:lnTo>
                      <a:pt x="2483" y="26"/>
                    </a:lnTo>
                    <a:cubicBezTo>
                      <a:pt x="2480" y="25"/>
                      <a:pt x="2477" y="22"/>
                      <a:pt x="2477" y="18"/>
                    </a:cubicBezTo>
                    <a:lnTo>
                      <a:pt x="2477" y="10"/>
                    </a:lnTo>
                    <a:cubicBezTo>
                      <a:pt x="2477" y="6"/>
                      <a:pt x="2481" y="3"/>
                      <a:pt x="2485" y="2"/>
                    </a:cubicBezTo>
                    <a:lnTo>
                      <a:pt x="2520" y="0"/>
                    </a:lnTo>
                    <a:close/>
                    <a:moveTo>
                      <a:pt x="2486" y="18"/>
                    </a:moveTo>
                    <a:lnTo>
                      <a:pt x="2493" y="10"/>
                    </a:lnTo>
                    <a:lnTo>
                      <a:pt x="2493" y="18"/>
                    </a:lnTo>
                    <a:lnTo>
                      <a:pt x="2488" y="11"/>
                    </a:lnTo>
                    <a:lnTo>
                      <a:pt x="2496" y="14"/>
                    </a:lnTo>
                    <a:cubicBezTo>
                      <a:pt x="2497" y="14"/>
                      <a:pt x="2498" y="15"/>
                      <a:pt x="2499" y="16"/>
                    </a:cubicBezTo>
                    <a:lnTo>
                      <a:pt x="2502" y="19"/>
                    </a:lnTo>
                    <a:cubicBezTo>
                      <a:pt x="2503" y="20"/>
                      <a:pt x="2504" y="20"/>
                      <a:pt x="2504" y="21"/>
                    </a:cubicBezTo>
                    <a:lnTo>
                      <a:pt x="2506" y="26"/>
                    </a:lnTo>
                    <a:cubicBezTo>
                      <a:pt x="2506" y="27"/>
                      <a:pt x="2506" y="28"/>
                      <a:pt x="2506" y="29"/>
                    </a:cubicBezTo>
                    <a:lnTo>
                      <a:pt x="2507" y="38"/>
                    </a:lnTo>
                    <a:lnTo>
                      <a:pt x="2507" y="54"/>
                    </a:lnTo>
                    <a:lnTo>
                      <a:pt x="2507" y="151"/>
                    </a:lnTo>
                    <a:lnTo>
                      <a:pt x="2507" y="163"/>
                    </a:lnTo>
                    <a:cubicBezTo>
                      <a:pt x="2507" y="164"/>
                      <a:pt x="2507" y="164"/>
                      <a:pt x="2507" y="165"/>
                    </a:cubicBezTo>
                    <a:lnTo>
                      <a:pt x="2506" y="172"/>
                    </a:lnTo>
                    <a:cubicBezTo>
                      <a:pt x="2506" y="172"/>
                      <a:pt x="2506" y="173"/>
                      <a:pt x="2506" y="174"/>
                    </a:cubicBezTo>
                    <a:lnTo>
                      <a:pt x="2504" y="178"/>
                    </a:lnTo>
                    <a:cubicBezTo>
                      <a:pt x="2503" y="179"/>
                      <a:pt x="2503" y="180"/>
                      <a:pt x="2502" y="180"/>
                    </a:cubicBezTo>
                    <a:lnTo>
                      <a:pt x="2499" y="183"/>
                    </a:lnTo>
                    <a:cubicBezTo>
                      <a:pt x="2498" y="184"/>
                      <a:pt x="2497" y="185"/>
                      <a:pt x="2496" y="185"/>
                    </a:cubicBezTo>
                    <a:lnTo>
                      <a:pt x="2490" y="187"/>
                    </a:lnTo>
                    <a:lnTo>
                      <a:pt x="2495" y="179"/>
                    </a:lnTo>
                    <a:lnTo>
                      <a:pt x="2495" y="187"/>
                    </a:lnTo>
                    <a:lnTo>
                      <a:pt x="2487" y="179"/>
                    </a:lnTo>
                    <a:lnTo>
                      <a:pt x="2548" y="179"/>
                    </a:lnTo>
                    <a:lnTo>
                      <a:pt x="2540" y="187"/>
                    </a:lnTo>
                    <a:lnTo>
                      <a:pt x="2540" y="179"/>
                    </a:lnTo>
                    <a:lnTo>
                      <a:pt x="2546" y="187"/>
                    </a:lnTo>
                    <a:lnTo>
                      <a:pt x="2540" y="185"/>
                    </a:lnTo>
                    <a:cubicBezTo>
                      <a:pt x="2539" y="185"/>
                      <a:pt x="2539" y="185"/>
                      <a:pt x="2538" y="184"/>
                    </a:cubicBezTo>
                    <a:lnTo>
                      <a:pt x="2535" y="182"/>
                    </a:lnTo>
                    <a:cubicBezTo>
                      <a:pt x="2534" y="182"/>
                      <a:pt x="2533" y="181"/>
                      <a:pt x="2533" y="180"/>
                    </a:cubicBezTo>
                    <a:lnTo>
                      <a:pt x="2531" y="177"/>
                    </a:lnTo>
                    <a:cubicBezTo>
                      <a:pt x="2530" y="176"/>
                      <a:pt x="2530" y="175"/>
                      <a:pt x="2530" y="174"/>
                    </a:cubicBezTo>
                    <a:lnTo>
                      <a:pt x="2529" y="170"/>
                    </a:lnTo>
                    <a:cubicBezTo>
                      <a:pt x="2529" y="170"/>
                      <a:pt x="2528" y="169"/>
                      <a:pt x="2528" y="168"/>
                    </a:cubicBezTo>
                    <a:lnTo>
                      <a:pt x="2528" y="163"/>
                    </a:lnTo>
                    <a:lnTo>
                      <a:pt x="2527" y="151"/>
                    </a:lnTo>
                    <a:lnTo>
                      <a:pt x="2527" y="103"/>
                    </a:lnTo>
                    <a:cubicBezTo>
                      <a:pt x="2527" y="103"/>
                      <a:pt x="2528" y="102"/>
                      <a:pt x="2528" y="101"/>
                    </a:cubicBezTo>
                    <a:lnTo>
                      <a:pt x="2532" y="90"/>
                    </a:lnTo>
                    <a:cubicBezTo>
                      <a:pt x="2532" y="89"/>
                      <a:pt x="2533" y="88"/>
                      <a:pt x="2534" y="87"/>
                    </a:cubicBezTo>
                    <a:lnTo>
                      <a:pt x="2542" y="79"/>
                    </a:lnTo>
                    <a:cubicBezTo>
                      <a:pt x="2543" y="78"/>
                      <a:pt x="2544" y="77"/>
                      <a:pt x="2545" y="77"/>
                    </a:cubicBezTo>
                    <a:lnTo>
                      <a:pt x="2555" y="74"/>
                    </a:lnTo>
                    <a:cubicBezTo>
                      <a:pt x="2557" y="73"/>
                      <a:pt x="2558" y="73"/>
                      <a:pt x="2559" y="74"/>
                    </a:cubicBezTo>
                    <a:lnTo>
                      <a:pt x="2567" y="76"/>
                    </a:lnTo>
                    <a:cubicBezTo>
                      <a:pt x="2569" y="76"/>
                      <a:pt x="2570" y="77"/>
                      <a:pt x="2571" y="78"/>
                    </a:cubicBezTo>
                    <a:lnTo>
                      <a:pt x="2576" y="83"/>
                    </a:lnTo>
                    <a:cubicBezTo>
                      <a:pt x="2577" y="84"/>
                      <a:pt x="2578" y="85"/>
                      <a:pt x="2578" y="86"/>
                    </a:cubicBezTo>
                    <a:lnTo>
                      <a:pt x="2581" y="97"/>
                    </a:lnTo>
                    <a:cubicBezTo>
                      <a:pt x="2581" y="98"/>
                      <a:pt x="2581" y="98"/>
                      <a:pt x="2581" y="99"/>
                    </a:cubicBezTo>
                    <a:lnTo>
                      <a:pt x="2582" y="119"/>
                    </a:lnTo>
                    <a:lnTo>
                      <a:pt x="2582" y="152"/>
                    </a:lnTo>
                    <a:lnTo>
                      <a:pt x="2581" y="169"/>
                    </a:lnTo>
                    <a:cubicBezTo>
                      <a:pt x="2581" y="170"/>
                      <a:pt x="2581" y="171"/>
                      <a:pt x="2581" y="172"/>
                    </a:cubicBezTo>
                    <a:lnTo>
                      <a:pt x="2578" y="179"/>
                    </a:lnTo>
                    <a:cubicBezTo>
                      <a:pt x="2577" y="180"/>
                      <a:pt x="2576" y="182"/>
                      <a:pt x="2574" y="183"/>
                    </a:cubicBezTo>
                    <a:lnTo>
                      <a:pt x="2566" y="187"/>
                    </a:lnTo>
                    <a:lnTo>
                      <a:pt x="2570" y="179"/>
                    </a:lnTo>
                    <a:lnTo>
                      <a:pt x="2570" y="187"/>
                    </a:lnTo>
                    <a:lnTo>
                      <a:pt x="2562" y="179"/>
                    </a:lnTo>
                    <a:lnTo>
                      <a:pt x="2623" y="179"/>
                    </a:lnTo>
                    <a:lnTo>
                      <a:pt x="2615" y="187"/>
                    </a:lnTo>
                    <a:lnTo>
                      <a:pt x="2615" y="179"/>
                    </a:lnTo>
                    <a:lnTo>
                      <a:pt x="2621" y="187"/>
                    </a:lnTo>
                    <a:lnTo>
                      <a:pt x="2615" y="185"/>
                    </a:lnTo>
                    <a:cubicBezTo>
                      <a:pt x="2614" y="185"/>
                      <a:pt x="2613" y="184"/>
                      <a:pt x="2613" y="184"/>
                    </a:cubicBezTo>
                    <a:lnTo>
                      <a:pt x="2609" y="181"/>
                    </a:lnTo>
                    <a:cubicBezTo>
                      <a:pt x="2607" y="180"/>
                      <a:pt x="2607" y="179"/>
                      <a:pt x="2606" y="177"/>
                    </a:cubicBezTo>
                    <a:lnTo>
                      <a:pt x="2604" y="172"/>
                    </a:lnTo>
                    <a:cubicBezTo>
                      <a:pt x="2604" y="172"/>
                      <a:pt x="2604" y="171"/>
                      <a:pt x="2604" y="170"/>
                    </a:cubicBezTo>
                    <a:lnTo>
                      <a:pt x="2602" y="161"/>
                    </a:lnTo>
                    <a:lnTo>
                      <a:pt x="2602" y="151"/>
                    </a:lnTo>
                    <a:lnTo>
                      <a:pt x="2603" y="107"/>
                    </a:lnTo>
                    <a:lnTo>
                      <a:pt x="2600" y="82"/>
                    </a:lnTo>
                    <a:lnTo>
                      <a:pt x="2601" y="86"/>
                    </a:lnTo>
                    <a:lnTo>
                      <a:pt x="2590" y="71"/>
                    </a:lnTo>
                    <a:lnTo>
                      <a:pt x="2595" y="74"/>
                    </a:lnTo>
                    <a:lnTo>
                      <a:pt x="2574" y="69"/>
                    </a:lnTo>
                    <a:lnTo>
                      <a:pt x="2577" y="69"/>
                    </a:lnTo>
                    <a:lnTo>
                      <a:pt x="2558" y="73"/>
                    </a:lnTo>
                    <a:lnTo>
                      <a:pt x="2561" y="72"/>
                    </a:lnTo>
                    <a:lnTo>
                      <a:pt x="2541" y="87"/>
                    </a:lnTo>
                    <a:cubicBezTo>
                      <a:pt x="2540" y="88"/>
                      <a:pt x="2538" y="88"/>
                      <a:pt x="2536" y="88"/>
                    </a:cubicBezTo>
                    <a:lnTo>
                      <a:pt x="2535" y="88"/>
                    </a:lnTo>
                    <a:cubicBezTo>
                      <a:pt x="2531" y="88"/>
                      <a:pt x="2527" y="85"/>
                      <a:pt x="2527" y="80"/>
                    </a:cubicBezTo>
                    <a:lnTo>
                      <a:pt x="2527" y="8"/>
                    </a:lnTo>
                    <a:lnTo>
                      <a:pt x="2535" y="16"/>
                    </a:lnTo>
                    <a:lnTo>
                      <a:pt x="2521" y="16"/>
                    </a:lnTo>
                    <a:lnTo>
                      <a:pt x="2486" y="18"/>
                    </a:lnTo>
                    <a:close/>
                    <a:moveTo>
                      <a:pt x="5435" y="8"/>
                    </a:moveTo>
                    <a:cubicBezTo>
                      <a:pt x="5435" y="6"/>
                      <a:pt x="5436" y="4"/>
                      <a:pt x="5438" y="2"/>
                    </a:cubicBezTo>
                    <a:cubicBezTo>
                      <a:pt x="5440" y="1"/>
                      <a:pt x="5442" y="0"/>
                      <a:pt x="5445" y="1"/>
                    </a:cubicBezTo>
                    <a:lnTo>
                      <a:pt x="5483" y="7"/>
                    </a:lnTo>
                    <a:cubicBezTo>
                      <a:pt x="5484" y="7"/>
                      <a:pt x="5485" y="7"/>
                      <a:pt x="5486" y="8"/>
                    </a:cubicBezTo>
                    <a:lnTo>
                      <a:pt x="5510" y="27"/>
                    </a:lnTo>
                    <a:cubicBezTo>
                      <a:pt x="5512" y="28"/>
                      <a:pt x="5513" y="29"/>
                      <a:pt x="5513" y="31"/>
                    </a:cubicBezTo>
                    <a:lnTo>
                      <a:pt x="5525" y="65"/>
                    </a:lnTo>
                    <a:cubicBezTo>
                      <a:pt x="5525" y="65"/>
                      <a:pt x="5525" y="66"/>
                      <a:pt x="5525" y="67"/>
                    </a:cubicBezTo>
                    <a:lnTo>
                      <a:pt x="5528" y="92"/>
                    </a:lnTo>
                    <a:lnTo>
                      <a:pt x="5529" y="124"/>
                    </a:lnTo>
                    <a:lnTo>
                      <a:pt x="5528" y="158"/>
                    </a:lnTo>
                    <a:lnTo>
                      <a:pt x="5525" y="183"/>
                    </a:lnTo>
                    <a:cubicBezTo>
                      <a:pt x="5525" y="184"/>
                      <a:pt x="5525" y="185"/>
                      <a:pt x="5525" y="185"/>
                    </a:cubicBezTo>
                    <a:lnTo>
                      <a:pt x="5513" y="219"/>
                    </a:lnTo>
                    <a:cubicBezTo>
                      <a:pt x="5513" y="221"/>
                      <a:pt x="5512" y="222"/>
                      <a:pt x="5511" y="223"/>
                    </a:cubicBezTo>
                    <a:lnTo>
                      <a:pt x="5488" y="242"/>
                    </a:lnTo>
                    <a:cubicBezTo>
                      <a:pt x="5487" y="243"/>
                      <a:pt x="5485" y="243"/>
                      <a:pt x="5484" y="243"/>
                    </a:cubicBezTo>
                    <a:lnTo>
                      <a:pt x="5445" y="250"/>
                    </a:lnTo>
                    <a:cubicBezTo>
                      <a:pt x="5443" y="251"/>
                      <a:pt x="5440" y="250"/>
                      <a:pt x="5438" y="249"/>
                    </a:cubicBezTo>
                    <a:cubicBezTo>
                      <a:pt x="5437" y="247"/>
                      <a:pt x="5435" y="245"/>
                      <a:pt x="5435" y="242"/>
                    </a:cubicBezTo>
                    <a:lnTo>
                      <a:pt x="5435" y="228"/>
                    </a:lnTo>
                    <a:cubicBezTo>
                      <a:pt x="5435" y="224"/>
                      <a:pt x="5438" y="221"/>
                      <a:pt x="5442" y="221"/>
                    </a:cubicBezTo>
                    <a:lnTo>
                      <a:pt x="5456" y="219"/>
                    </a:lnTo>
                    <a:lnTo>
                      <a:pt x="5454" y="219"/>
                    </a:lnTo>
                    <a:lnTo>
                      <a:pt x="5465" y="213"/>
                    </a:lnTo>
                    <a:lnTo>
                      <a:pt x="5461" y="217"/>
                    </a:lnTo>
                    <a:lnTo>
                      <a:pt x="5469" y="202"/>
                    </a:lnTo>
                    <a:lnTo>
                      <a:pt x="5469" y="204"/>
                    </a:lnTo>
                    <a:lnTo>
                      <a:pt x="5475" y="173"/>
                    </a:lnTo>
                    <a:lnTo>
                      <a:pt x="5474" y="174"/>
                    </a:lnTo>
                    <a:lnTo>
                      <a:pt x="5476" y="125"/>
                    </a:lnTo>
                    <a:lnTo>
                      <a:pt x="5474" y="80"/>
                    </a:lnTo>
                    <a:lnTo>
                      <a:pt x="5470" y="49"/>
                    </a:lnTo>
                    <a:lnTo>
                      <a:pt x="5470" y="51"/>
                    </a:lnTo>
                    <a:lnTo>
                      <a:pt x="5462" y="35"/>
                    </a:lnTo>
                    <a:lnTo>
                      <a:pt x="5465" y="38"/>
                    </a:lnTo>
                    <a:lnTo>
                      <a:pt x="5455" y="31"/>
                    </a:lnTo>
                    <a:lnTo>
                      <a:pt x="5458" y="32"/>
                    </a:lnTo>
                    <a:lnTo>
                      <a:pt x="5442" y="30"/>
                    </a:lnTo>
                    <a:cubicBezTo>
                      <a:pt x="5438" y="30"/>
                      <a:pt x="5435" y="27"/>
                      <a:pt x="5435" y="22"/>
                    </a:cubicBezTo>
                    <a:lnTo>
                      <a:pt x="5435" y="8"/>
                    </a:lnTo>
                    <a:close/>
                    <a:moveTo>
                      <a:pt x="5451" y="22"/>
                    </a:moveTo>
                    <a:lnTo>
                      <a:pt x="5444" y="15"/>
                    </a:lnTo>
                    <a:lnTo>
                      <a:pt x="5460" y="17"/>
                    </a:lnTo>
                    <a:cubicBezTo>
                      <a:pt x="5462" y="17"/>
                      <a:pt x="5463" y="17"/>
                      <a:pt x="5464" y="18"/>
                    </a:cubicBezTo>
                    <a:lnTo>
                      <a:pt x="5474" y="25"/>
                    </a:lnTo>
                    <a:cubicBezTo>
                      <a:pt x="5475" y="26"/>
                      <a:pt x="5476" y="27"/>
                      <a:pt x="5477" y="28"/>
                    </a:cubicBezTo>
                    <a:lnTo>
                      <a:pt x="5485" y="44"/>
                    </a:lnTo>
                    <a:cubicBezTo>
                      <a:pt x="5485" y="45"/>
                      <a:pt x="5485" y="45"/>
                      <a:pt x="5485" y="46"/>
                    </a:cubicBezTo>
                    <a:lnTo>
                      <a:pt x="5490" y="79"/>
                    </a:lnTo>
                    <a:lnTo>
                      <a:pt x="5492" y="126"/>
                    </a:lnTo>
                    <a:lnTo>
                      <a:pt x="5490" y="175"/>
                    </a:lnTo>
                    <a:cubicBezTo>
                      <a:pt x="5490" y="175"/>
                      <a:pt x="5490" y="176"/>
                      <a:pt x="5490" y="176"/>
                    </a:cubicBezTo>
                    <a:lnTo>
                      <a:pt x="5484" y="207"/>
                    </a:lnTo>
                    <a:cubicBezTo>
                      <a:pt x="5484" y="208"/>
                      <a:pt x="5484" y="209"/>
                      <a:pt x="5484" y="209"/>
                    </a:cubicBezTo>
                    <a:lnTo>
                      <a:pt x="5476" y="224"/>
                    </a:lnTo>
                    <a:cubicBezTo>
                      <a:pt x="5475" y="226"/>
                      <a:pt x="5474" y="227"/>
                      <a:pt x="5472" y="227"/>
                    </a:cubicBezTo>
                    <a:lnTo>
                      <a:pt x="5461" y="233"/>
                    </a:lnTo>
                    <a:cubicBezTo>
                      <a:pt x="5460" y="234"/>
                      <a:pt x="5460" y="234"/>
                      <a:pt x="5459" y="234"/>
                    </a:cubicBezTo>
                    <a:lnTo>
                      <a:pt x="5445" y="236"/>
                    </a:lnTo>
                    <a:lnTo>
                      <a:pt x="5451" y="228"/>
                    </a:lnTo>
                    <a:lnTo>
                      <a:pt x="5451" y="242"/>
                    </a:lnTo>
                    <a:lnTo>
                      <a:pt x="5442" y="235"/>
                    </a:lnTo>
                    <a:lnTo>
                      <a:pt x="5481" y="228"/>
                    </a:lnTo>
                    <a:lnTo>
                      <a:pt x="5477" y="229"/>
                    </a:lnTo>
                    <a:lnTo>
                      <a:pt x="5500" y="210"/>
                    </a:lnTo>
                    <a:lnTo>
                      <a:pt x="5498" y="214"/>
                    </a:lnTo>
                    <a:lnTo>
                      <a:pt x="5510" y="180"/>
                    </a:lnTo>
                    <a:lnTo>
                      <a:pt x="5510" y="182"/>
                    </a:lnTo>
                    <a:lnTo>
                      <a:pt x="5512" y="157"/>
                    </a:lnTo>
                    <a:lnTo>
                      <a:pt x="5513" y="125"/>
                    </a:lnTo>
                    <a:lnTo>
                      <a:pt x="5513" y="93"/>
                    </a:lnTo>
                    <a:lnTo>
                      <a:pt x="5510" y="68"/>
                    </a:lnTo>
                    <a:lnTo>
                      <a:pt x="5510" y="70"/>
                    </a:lnTo>
                    <a:lnTo>
                      <a:pt x="5498" y="36"/>
                    </a:lnTo>
                    <a:lnTo>
                      <a:pt x="5500" y="40"/>
                    </a:lnTo>
                    <a:lnTo>
                      <a:pt x="5476" y="21"/>
                    </a:lnTo>
                    <a:lnTo>
                      <a:pt x="5480" y="22"/>
                    </a:lnTo>
                    <a:lnTo>
                      <a:pt x="5442" y="16"/>
                    </a:lnTo>
                    <a:lnTo>
                      <a:pt x="5451" y="8"/>
                    </a:lnTo>
                    <a:lnTo>
                      <a:pt x="5451" y="22"/>
                    </a:lnTo>
                    <a:close/>
                    <a:moveTo>
                      <a:pt x="2016" y="1"/>
                    </a:moveTo>
                    <a:cubicBezTo>
                      <a:pt x="2019" y="0"/>
                      <a:pt x="2021" y="1"/>
                      <a:pt x="2023" y="2"/>
                    </a:cubicBezTo>
                    <a:cubicBezTo>
                      <a:pt x="2024" y="4"/>
                      <a:pt x="2025" y="6"/>
                      <a:pt x="2025" y="8"/>
                    </a:cubicBezTo>
                    <a:lnTo>
                      <a:pt x="2025" y="22"/>
                    </a:lnTo>
                    <a:cubicBezTo>
                      <a:pt x="2025" y="27"/>
                      <a:pt x="2022" y="30"/>
                      <a:pt x="2018" y="30"/>
                    </a:cubicBezTo>
                    <a:lnTo>
                      <a:pt x="2004" y="31"/>
                    </a:lnTo>
                    <a:lnTo>
                      <a:pt x="2008" y="30"/>
                    </a:lnTo>
                    <a:lnTo>
                      <a:pt x="1998" y="36"/>
                    </a:lnTo>
                    <a:lnTo>
                      <a:pt x="2000" y="33"/>
                    </a:lnTo>
                    <a:lnTo>
                      <a:pt x="1991" y="49"/>
                    </a:lnTo>
                    <a:lnTo>
                      <a:pt x="1992" y="47"/>
                    </a:lnTo>
                    <a:lnTo>
                      <a:pt x="1987" y="77"/>
                    </a:lnTo>
                    <a:lnTo>
                      <a:pt x="1985" y="125"/>
                    </a:lnTo>
                    <a:lnTo>
                      <a:pt x="1986" y="170"/>
                    </a:lnTo>
                    <a:lnTo>
                      <a:pt x="1986" y="169"/>
                    </a:lnTo>
                    <a:lnTo>
                      <a:pt x="1992" y="202"/>
                    </a:lnTo>
                    <a:lnTo>
                      <a:pt x="1992" y="200"/>
                    </a:lnTo>
                    <a:lnTo>
                      <a:pt x="2000" y="215"/>
                    </a:lnTo>
                    <a:lnTo>
                      <a:pt x="1997" y="212"/>
                    </a:lnTo>
                    <a:lnTo>
                      <a:pt x="2006" y="219"/>
                    </a:lnTo>
                    <a:lnTo>
                      <a:pt x="2003" y="218"/>
                    </a:lnTo>
                    <a:lnTo>
                      <a:pt x="2019" y="221"/>
                    </a:lnTo>
                    <a:cubicBezTo>
                      <a:pt x="2023" y="221"/>
                      <a:pt x="2025" y="225"/>
                      <a:pt x="2025" y="228"/>
                    </a:cubicBezTo>
                    <a:lnTo>
                      <a:pt x="2025" y="242"/>
                    </a:lnTo>
                    <a:cubicBezTo>
                      <a:pt x="2025" y="245"/>
                      <a:pt x="2024" y="247"/>
                      <a:pt x="2023" y="249"/>
                    </a:cubicBezTo>
                    <a:cubicBezTo>
                      <a:pt x="2021" y="250"/>
                      <a:pt x="2018" y="251"/>
                      <a:pt x="2016" y="250"/>
                    </a:cubicBezTo>
                    <a:lnTo>
                      <a:pt x="1977" y="243"/>
                    </a:lnTo>
                    <a:cubicBezTo>
                      <a:pt x="1976" y="243"/>
                      <a:pt x="1974" y="243"/>
                      <a:pt x="1973" y="242"/>
                    </a:cubicBezTo>
                    <a:lnTo>
                      <a:pt x="1950" y="223"/>
                    </a:lnTo>
                    <a:cubicBezTo>
                      <a:pt x="1949" y="222"/>
                      <a:pt x="1948" y="221"/>
                      <a:pt x="1948" y="219"/>
                    </a:cubicBezTo>
                    <a:lnTo>
                      <a:pt x="1936" y="185"/>
                    </a:lnTo>
                    <a:cubicBezTo>
                      <a:pt x="1936" y="185"/>
                      <a:pt x="1936" y="184"/>
                      <a:pt x="1936" y="183"/>
                    </a:cubicBezTo>
                    <a:lnTo>
                      <a:pt x="1933" y="158"/>
                    </a:lnTo>
                    <a:lnTo>
                      <a:pt x="1931" y="126"/>
                    </a:lnTo>
                    <a:lnTo>
                      <a:pt x="1932" y="93"/>
                    </a:lnTo>
                    <a:lnTo>
                      <a:pt x="1936" y="68"/>
                    </a:lnTo>
                    <a:cubicBezTo>
                      <a:pt x="1936" y="67"/>
                      <a:pt x="1936" y="66"/>
                      <a:pt x="1936" y="66"/>
                    </a:cubicBezTo>
                    <a:lnTo>
                      <a:pt x="1948" y="32"/>
                    </a:lnTo>
                    <a:cubicBezTo>
                      <a:pt x="1948" y="30"/>
                      <a:pt x="1949" y="29"/>
                      <a:pt x="1950" y="28"/>
                    </a:cubicBezTo>
                    <a:lnTo>
                      <a:pt x="1974" y="8"/>
                    </a:lnTo>
                    <a:cubicBezTo>
                      <a:pt x="1975" y="7"/>
                      <a:pt x="1977" y="7"/>
                      <a:pt x="1978" y="7"/>
                    </a:cubicBezTo>
                    <a:lnTo>
                      <a:pt x="2016" y="1"/>
                    </a:lnTo>
                    <a:close/>
                    <a:moveTo>
                      <a:pt x="1981" y="22"/>
                    </a:moveTo>
                    <a:lnTo>
                      <a:pt x="1985" y="21"/>
                    </a:lnTo>
                    <a:lnTo>
                      <a:pt x="1961" y="41"/>
                    </a:lnTo>
                    <a:lnTo>
                      <a:pt x="1963" y="37"/>
                    </a:lnTo>
                    <a:lnTo>
                      <a:pt x="1951" y="71"/>
                    </a:lnTo>
                    <a:lnTo>
                      <a:pt x="1951" y="69"/>
                    </a:lnTo>
                    <a:lnTo>
                      <a:pt x="1948" y="94"/>
                    </a:lnTo>
                    <a:lnTo>
                      <a:pt x="1947" y="125"/>
                    </a:lnTo>
                    <a:lnTo>
                      <a:pt x="1948" y="157"/>
                    </a:lnTo>
                    <a:lnTo>
                      <a:pt x="1951" y="182"/>
                    </a:lnTo>
                    <a:lnTo>
                      <a:pt x="1951" y="180"/>
                    </a:lnTo>
                    <a:lnTo>
                      <a:pt x="1963" y="214"/>
                    </a:lnTo>
                    <a:lnTo>
                      <a:pt x="1961" y="210"/>
                    </a:lnTo>
                    <a:lnTo>
                      <a:pt x="1984" y="229"/>
                    </a:lnTo>
                    <a:lnTo>
                      <a:pt x="1980" y="228"/>
                    </a:lnTo>
                    <a:lnTo>
                      <a:pt x="2019" y="235"/>
                    </a:lnTo>
                    <a:lnTo>
                      <a:pt x="2009" y="242"/>
                    </a:lnTo>
                    <a:lnTo>
                      <a:pt x="2009" y="228"/>
                    </a:lnTo>
                    <a:lnTo>
                      <a:pt x="2016" y="236"/>
                    </a:lnTo>
                    <a:lnTo>
                      <a:pt x="2000" y="233"/>
                    </a:lnTo>
                    <a:cubicBezTo>
                      <a:pt x="1999" y="233"/>
                      <a:pt x="1998" y="233"/>
                      <a:pt x="1997" y="232"/>
                    </a:cubicBezTo>
                    <a:lnTo>
                      <a:pt x="1988" y="225"/>
                    </a:lnTo>
                    <a:cubicBezTo>
                      <a:pt x="1987" y="224"/>
                      <a:pt x="1986" y="223"/>
                      <a:pt x="1985" y="222"/>
                    </a:cubicBezTo>
                    <a:lnTo>
                      <a:pt x="1977" y="207"/>
                    </a:lnTo>
                    <a:cubicBezTo>
                      <a:pt x="1977" y="207"/>
                      <a:pt x="1977" y="206"/>
                      <a:pt x="1977" y="205"/>
                    </a:cubicBezTo>
                    <a:lnTo>
                      <a:pt x="1971" y="172"/>
                    </a:lnTo>
                    <a:cubicBezTo>
                      <a:pt x="1971" y="171"/>
                      <a:pt x="1970" y="171"/>
                      <a:pt x="1970" y="171"/>
                    </a:cubicBezTo>
                    <a:lnTo>
                      <a:pt x="1969" y="124"/>
                    </a:lnTo>
                    <a:lnTo>
                      <a:pt x="1972" y="74"/>
                    </a:lnTo>
                    <a:lnTo>
                      <a:pt x="1977" y="44"/>
                    </a:lnTo>
                    <a:cubicBezTo>
                      <a:pt x="1977" y="43"/>
                      <a:pt x="1977" y="42"/>
                      <a:pt x="1977" y="42"/>
                    </a:cubicBezTo>
                    <a:lnTo>
                      <a:pt x="1986" y="26"/>
                    </a:lnTo>
                    <a:cubicBezTo>
                      <a:pt x="1987" y="24"/>
                      <a:pt x="1988" y="23"/>
                      <a:pt x="1989" y="23"/>
                    </a:cubicBezTo>
                    <a:lnTo>
                      <a:pt x="1999" y="17"/>
                    </a:lnTo>
                    <a:cubicBezTo>
                      <a:pt x="2000" y="16"/>
                      <a:pt x="2002" y="16"/>
                      <a:pt x="2003" y="15"/>
                    </a:cubicBezTo>
                    <a:lnTo>
                      <a:pt x="2017" y="14"/>
                    </a:lnTo>
                    <a:lnTo>
                      <a:pt x="2009" y="22"/>
                    </a:lnTo>
                    <a:lnTo>
                      <a:pt x="2009" y="8"/>
                    </a:lnTo>
                    <a:lnTo>
                      <a:pt x="2019" y="16"/>
                    </a:lnTo>
                    <a:lnTo>
                      <a:pt x="1981" y="2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9" name="Rectangle 145"/>
              <p:cNvSpPr>
                <a:spLocks noChangeArrowheads="1"/>
              </p:cNvSpPr>
              <p:nvPr/>
            </p:nvSpPr>
            <p:spPr bwMode="auto">
              <a:xfrm>
                <a:off x="3129" y="1023"/>
                <a:ext cx="2082" cy="90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70" name="Picture 146"/>
              <p:cNvPicPr>
                <a:picLocks noChangeAspect="1" noChangeArrowheads="1"/>
              </p:cNvPicPr>
              <p:nvPr/>
            </p:nvPicPr>
            <p:blipFill>
              <a:blip r:embed="rId60"/>
              <a:srcRect/>
              <a:stretch>
                <a:fillRect/>
              </a:stretch>
            </p:blipFill>
            <p:spPr bwMode="auto">
              <a:xfrm>
                <a:off x="3075" y="986"/>
                <a:ext cx="2208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71" name="Picture 147"/>
              <p:cNvPicPr>
                <a:picLocks noChangeAspect="1" noChangeArrowheads="1"/>
              </p:cNvPicPr>
              <p:nvPr/>
            </p:nvPicPr>
            <p:blipFill>
              <a:blip r:embed="rId61"/>
              <a:srcRect/>
              <a:stretch>
                <a:fillRect/>
              </a:stretch>
            </p:blipFill>
            <p:spPr bwMode="auto">
              <a:xfrm>
                <a:off x="3075" y="986"/>
                <a:ext cx="2208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72" name="Freeform 148"/>
              <p:cNvSpPr>
                <a:spLocks/>
              </p:cNvSpPr>
              <p:nvPr/>
            </p:nvSpPr>
            <p:spPr bwMode="auto">
              <a:xfrm>
                <a:off x="3165" y="1192"/>
                <a:ext cx="2454" cy="227"/>
              </a:xfrm>
              <a:custGeom>
                <a:avLst/>
                <a:gdLst/>
                <a:ahLst/>
                <a:cxnLst>
                  <a:cxn ang="0">
                    <a:pos x="6544" y="77"/>
                  </a:cxn>
                  <a:cxn ang="0">
                    <a:pos x="6468" y="0"/>
                  </a:cxn>
                  <a:cxn ang="0">
                    <a:pos x="6468" y="0"/>
                  </a:cxn>
                  <a:cxn ang="0">
                    <a:pos x="6468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612"/>
                  </a:cxn>
                  <a:cxn ang="0">
                    <a:pos x="0" y="612"/>
                  </a:cxn>
                  <a:cxn ang="0">
                    <a:pos x="77" y="688"/>
                  </a:cxn>
                  <a:cxn ang="0">
                    <a:pos x="77" y="688"/>
                  </a:cxn>
                  <a:cxn ang="0">
                    <a:pos x="77" y="688"/>
                  </a:cxn>
                  <a:cxn ang="0">
                    <a:pos x="6468" y="688"/>
                  </a:cxn>
                  <a:cxn ang="0">
                    <a:pos x="6468" y="688"/>
                  </a:cxn>
                  <a:cxn ang="0">
                    <a:pos x="6544" y="612"/>
                  </a:cxn>
                  <a:cxn ang="0">
                    <a:pos x="6544" y="612"/>
                  </a:cxn>
                  <a:cxn ang="0">
                    <a:pos x="6544" y="77"/>
                  </a:cxn>
                </a:cxnLst>
                <a:rect l="0" t="0" r="r" b="b"/>
                <a:pathLst>
                  <a:path w="6544" h="688">
                    <a:moveTo>
                      <a:pt x="6544" y="77"/>
                    </a:moveTo>
                    <a:cubicBezTo>
                      <a:pt x="6544" y="35"/>
                      <a:pt x="6510" y="0"/>
                      <a:pt x="6468" y="0"/>
                    </a:cubicBezTo>
                    <a:cubicBezTo>
                      <a:pt x="6468" y="0"/>
                      <a:pt x="6468" y="0"/>
                      <a:pt x="6468" y="0"/>
                    </a:cubicBezTo>
                    <a:lnTo>
                      <a:pt x="6468" y="0"/>
                    </a:lnTo>
                    <a:lnTo>
                      <a:pt x="77" y="0"/>
                    </a:lnTo>
                    <a:lnTo>
                      <a:pt x="77" y="0"/>
                    </a:lnTo>
                    <a:cubicBezTo>
                      <a:pt x="35" y="0"/>
                      <a:pt x="0" y="35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lnTo>
                      <a:pt x="0" y="77"/>
                    </a:lnTo>
                    <a:lnTo>
                      <a:pt x="0" y="612"/>
                    </a:lnTo>
                    <a:lnTo>
                      <a:pt x="0" y="612"/>
                    </a:lnTo>
                    <a:cubicBezTo>
                      <a:pt x="0" y="654"/>
                      <a:pt x="35" y="688"/>
                      <a:pt x="77" y="688"/>
                    </a:cubicBezTo>
                    <a:cubicBezTo>
                      <a:pt x="77" y="688"/>
                      <a:pt x="77" y="688"/>
                      <a:pt x="77" y="688"/>
                    </a:cubicBezTo>
                    <a:lnTo>
                      <a:pt x="77" y="688"/>
                    </a:lnTo>
                    <a:lnTo>
                      <a:pt x="6468" y="688"/>
                    </a:lnTo>
                    <a:lnTo>
                      <a:pt x="6468" y="688"/>
                    </a:lnTo>
                    <a:cubicBezTo>
                      <a:pt x="6510" y="688"/>
                      <a:pt x="6544" y="654"/>
                      <a:pt x="6544" y="612"/>
                    </a:cubicBezTo>
                    <a:cubicBezTo>
                      <a:pt x="6544" y="612"/>
                      <a:pt x="6544" y="612"/>
                      <a:pt x="6544" y="612"/>
                    </a:cubicBezTo>
                    <a:lnTo>
                      <a:pt x="6544" y="7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3" name="Freeform 149"/>
              <p:cNvSpPr>
                <a:spLocks noEditPoints="1"/>
              </p:cNvSpPr>
              <p:nvPr/>
            </p:nvSpPr>
            <p:spPr bwMode="auto">
              <a:xfrm>
                <a:off x="3162" y="1190"/>
                <a:ext cx="2460" cy="232"/>
              </a:xfrm>
              <a:custGeom>
                <a:avLst/>
                <a:gdLst/>
                <a:ahLst/>
                <a:cxnLst>
                  <a:cxn ang="0">
                    <a:pos x="2454" y="28"/>
                  </a:cxn>
                  <a:cxn ang="0">
                    <a:pos x="2454" y="28"/>
                  </a:cxn>
                  <a:cxn ang="0">
                    <a:pos x="2452" y="19"/>
                  </a:cxn>
                  <a:cxn ang="0">
                    <a:pos x="2452" y="20"/>
                  </a:cxn>
                  <a:cxn ang="0">
                    <a:pos x="2446" y="12"/>
                  </a:cxn>
                  <a:cxn ang="0">
                    <a:pos x="2447" y="12"/>
                  </a:cxn>
                  <a:cxn ang="0">
                    <a:pos x="2438" y="7"/>
                  </a:cxn>
                  <a:cxn ang="0">
                    <a:pos x="2439" y="7"/>
                  </a:cxn>
                  <a:cxn ang="0">
                    <a:pos x="2428" y="5"/>
                  </a:cxn>
                  <a:cxn ang="0">
                    <a:pos x="2428" y="5"/>
                  </a:cxn>
                  <a:cxn ang="0">
                    <a:pos x="32" y="5"/>
                  </a:cxn>
                  <a:cxn ang="0">
                    <a:pos x="33" y="5"/>
                  </a:cxn>
                  <a:cxn ang="0">
                    <a:pos x="21" y="7"/>
                  </a:cxn>
                  <a:cxn ang="0">
                    <a:pos x="22" y="7"/>
                  </a:cxn>
                  <a:cxn ang="0">
                    <a:pos x="13" y="12"/>
                  </a:cxn>
                  <a:cxn ang="0">
                    <a:pos x="14" y="12"/>
                  </a:cxn>
                  <a:cxn ang="0">
                    <a:pos x="8" y="20"/>
                  </a:cxn>
                  <a:cxn ang="0">
                    <a:pos x="8" y="19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6" y="204"/>
                  </a:cxn>
                  <a:cxn ang="0">
                    <a:pos x="6" y="204"/>
                  </a:cxn>
                  <a:cxn ang="0">
                    <a:pos x="8" y="214"/>
                  </a:cxn>
                  <a:cxn ang="0">
                    <a:pos x="8" y="213"/>
                  </a:cxn>
                  <a:cxn ang="0">
                    <a:pos x="14" y="221"/>
                  </a:cxn>
                  <a:cxn ang="0">
                    <a:pos x="13" y="220"/>
                  </a:cxn>
                  <a:cxn ang="0">
                    <a:pos x="22" y="226"/>
                  </a:cxn>
                  <a:cxn ang="0">
                    <a:pos x="21" y="225"/>
                  </a:cxn>
                  <a:cxn ang="0">
                    <a:pos x="33" y="227"/>
                  </a:cxn>
                  <a:cxn ang="0">
                    <a:pos x="32" y="227"/>
                  </a:cxn>
                  <a:cxn ang="0">
                    <a:pos x="2428" y="227"/>
                  </a:cxn>
                  <a:cxn ang="0">
                    <a:pos x="2428" y="227"/>
                  </a:cxn>
                  <a:cxn ang="0">
                    <a:pos x="2439" y="225"/>
                  </a:cxn>
                  <a:cxn ang="0">
                    <a:pos x="2438" y="226"/>
                  </a:cxn>
                  <a:cxn ang="0">
                    <a:pos x="2447" y="220"/>
                  </a:cxn>
                  <a:cxn ang="0">
                    <a:pos x="2446" y="221"/>
                  </a:cxn>
                  <a:cxn ang="0">
                    <a:pos x="2452" y="213"/>
                  </a:cxn>
                  <a:cxn ang="0">
                    <a:pos x="2452" y="214"/>
                  </a:cxn>
                  <a:cxn ang="0">
                    <a:pos x="2454" y="204"/>
                  </a:cxn>
                  <a:cxn ang="0">
                    <a:pos x="2454" y="204"/>
                  </a:cxn>
                  <a:cxn ang="0">
                    <a:pos x="2454" y="28"/>
                  </a:cxn>
                  <a:cxn ang="0">
                    <a:pos x="2460" y="205"/>
                  </a:cxn>
                  <a:cxn ang="0">
                    <a:pos x="2458" y="216"/>
                  </a:cxn>
                  <a:cxn ang="0">
                    <a:pos x="2451" y="224"/>
                  </a:cxn>
                  <a:cxn ang="0">
                    <a:pos x="2441" y="230"/>
                  </a:cxn>
                  <a:cxn ang="0">
                    <a:pos x="2429" y="232"/>
                  </a:cxn>
                  <a:cxn ang="0">
                    <a:pos x="32" y="232"/>
                  </a:cxn>
                  <a:cxn ang="0">
                    <a:pos x="19" y="230"/>
                  </a:cxn>
                  <a:cxn ang="0">
                    <a:pos x="10" y="224"/>
                  </a:cxn>
                  <a:cxn ang="0">
                    <a:pos x="3" y="216"/>
                  </a:cxn>
                  <a:cxn ang="0">
                    <a:pos x="0" y="205"/>
                  </a:cxn>
                  <a:cxn ang="0">
                    <a:pos x="0" y="28"/>
                  </a:cxn>
                  <a:cxn ang="0">
                    <a:pos x="3" y="17"/>
                  </a:cxn>
                  <a:cxn ang="0">
                    <a:pos x="10" y="8"/>
                  </a:cxn>
                  <a:cxn ang="0">
                    <a:pos x="19" y="2"/>
                  </a:cxn>
                  <a:cxn ang="0">
                    <a:pos x="32" y="0"/>
                  </a:cxn>
                  <a:cxn ang="0">
                    <a:pos x="2429" y="0"/>
                  </a:cxn>
                  <a:cxn ang="0">
                    <a:pos x="2441" y="2"/>
                  </a:cxn>
                  <a:cxn ang="0">
                    <a:pos x="2451" y="8"/>
                  </a:cxn>
                  <a:cxn ang="0">
                    <a:pos x="2458" y="17"/>
                  </a:cxn>
                  <a:cxn ang="0">
                    <a:pos x="2460" y="28"/>
                  </a:cxn>
                  <a:cxn ang="0">
                    <a:pos x="2460" y="205"/>
                  </a:cxn>
                </a:cxnLst>
                <a:rect l="0" t="0" r="r" b="b"/>
                <a:pathLst>
                  <a:path w="2460" h="232">
                    <a:moveTo>
                      <a:pt x="2454" y="28"/>
                    </a:moveTo>
                    <a:lnTo>
                      <a:pt x="2454" y="28"/>
                    </a:lnTo>
                    <a:lnTo>
                      <a:pt x="2452" y="19"/>
                    </a:lnTo>
                    <a:lnTo>
                      <a:pt x="2452" y="20"/>
                    </a:lnTo>
                    <a:lnTo>
                      <a:pt x="2446" y="12"/>
                    </a:lnTo>
                    <a:lnTo>
                      <a:pt x="2447" y="12"/>
                    </a:lnTo>
                    <a:lnTo>
                      <a:pt x="2438" y="7"/>
                    </a:lnTo>
                    <a:lnTo>
                      <a:pt x="2439" y="7"/>
                    </a:lnTo>
                    <a:lnTo>
                      <a:pt x="2428" y="5"/>
                    </a:lnTo>
                    <a:lnTo>
                      <a:pt x="2428" y="5"/>
                    </a:lnTo>
                    <a:lnTo>
                      <a:pt x="32" y="5"/>
                    </a:lnTo>
                    <a:lnTo>
                      <a:pt x="33" y="5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8" y="20"/>
                    </a:lnTo>
                    <a:lnTo>
                      <a:pt x="8" y="19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04"/>
                    </a:lnTo>
                    <a:lnTo>
                      <a:pt x="6" y="204"/>
                    </a:lnTo>
                    <a:lnTo>
                      <a:pt x="8" y="214"/>
                    </a:lnTo>
                    <a:lnTo>
                      <a:pt x="8" y="213"/>
                    </a:lnTo>
                    <a:lnTo>
                      <a:pt x="14" y="221"/>
                    </a:lnTo>
                    <a:lnTo>
                      <a:pt x="13" y="220"/>
                    </a:lnTo>
                    <a:lnTo>
                      <a:pt x="22" y="226"/>
                    </a:lnTo>
                    <a:lnTo>
                      <a:pt x="21" y="225"/>
                    </a:lnTo>
                    <a:lnTo>
                      <a:pt x="33" y="227"/>
                    </a:lnTo>
                    <a:lnTo>
                      <a:pt x="32" y="227"/>
                    </a:lnTo>
                    <a:lnTo>
                      <a:pt x="2428" y="227"/>
                    </a:lnTo>
                    <a:lnTo>
                      <a:pt x="2428" y="227"/>
                    </a:lnTo>
                    <a:lnTo>
                      <a:pt x="2439" y="225"/>
                    </a:lnTo>
                    <a:lnTo>
                      <a:pt x="2438" y="226"/>
                    </a:lnTo>
                    <a:lnTo>
                      <a:pt x="2447" y="220"/>
                    </a:lnTo>
                    <a:lnTo>
                      <a:pt x="2446" y="221"/>
                    </a:lnTo>
                    <a:lnTo>
                      <a:pt x="2452" y="213"/>
                    </a:lnTo>
                    <a:lnTo>
                      <a:pt x="2452" y="214"/>
                    </a:lnTo>
                    <a:lnTo>
                      <a:pt x="2454" y="204"/>
                    </a:lnTo>
                    <a:lnTo>
                      <a:pt x="2454" y="204"/>
                    </a:lnTo>
                    <a:lnTo>
                      <a:pt x="2454" y="28"/>
                    </a:lnTo>
                    <a:close/>
                    <a:moveTo>
                      <a:pt x="2460" y="205"/>
                    </a:moveTo>
                    <a:lnTo>
                      <a:pt x="2458" y="216"/>
                    </a:lnTo>
                    <a:lnTo>
                      <a:pt x="2451" y="224"/>
                    </a:lnTo>
                    <a:lnTo>
                      <a:pt x="2441" y="230"/>
                    </a:lnTo>
                    <a:lnTo>
                      <a:pt x="2429" y="232"/>
                    </a:lnTo>
                    <a:lnTo>
                      <a:pt x="32" y="232"/>
                    </a:lnTo>
                    <a:lnTo>
                      <a:pt x="19" y="230"/>
                    </a:lnTo>
                    <a:lnTo>
                      <a:pt x="10" y="224"/>
                    </a:lnTo>
                    <a:lnTo>
                      <a:pt x="3" y="216"/>
                    </a:lnTo>
                    <a:lnTo>
                      <a:pt x="0" y="205"/>
                    </a:lnTo>
                    <a:lnTo>
                      <a:pt x="0" y="28"/>
                    </a:lnTo>
                    <a:lnTo>
                      <a:pt x="3" y="17"/>
                    </a:lnTo>
                    <a:lnTo>
                      <a:pt x="10" y="8"/>
                    </a:lnTo>
                    <a:lnTo>
                      <a:pt x="19" y="2"/>
                    </a:lnTo>
                    <a:lnTo>
                      <a:pt x="32" y="0"/>
                    </a:lnTo>
                    <a:lnTo>
                      <a:pt x="2429" y="0"/>
                    </a:lnTo>
                    <a:lnTo>
                      <a:pt x="2441" y="2"/>
                    </a:lnTo>
                    <a:lnTo>
                      <a:pt x="2451" y="8"/>
                    </a:lnTo>
                    <a:lnTo>
                      <a:pt x="2458" y="17"/>
                    </a:lnTo>
                    <a:lnTo>
                      <a:pt x="2460" y="28"/>
                    </a:lnTo>
                    <a:lnTo>
                      <a:pt x="2460" y="205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74" name="Picture 150"/>
              <p:cNvPicPr>
                <a:picLocks noChangeAspect="1" noChangeArrowheads="1"/>
              </p:cNvPicPr>
              <p:nvPr/>
            </p:nvPicPr>
            <p:blipFill>
              <a:blip r:embed="rId62"/>
              <a:srcRect/>
              <a:stretch>
                <a:fillRect/>
              </a:stretch>
            </p:blipFill>
            <p:spPr bwMode="auto">
              <a:xfrm>
                <a:off x="3567" y="1203"/>
                <a:ext cx="1644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75" name="Picture 151"/>
              <p:cNvPicPr>
                <a:picLocks noChangeAspect="1" noChangeArrowheads="1"/>
              </p:cNvPicPr>
              <p:nvPr/>
            </p:nvPicPr>
            <p:blipFill>
              <a:blip r:embed="rId63"/>
              <a:srcRect/>
              <a:stretch>
                <a:fillRect/>
              </a:stretch>
            </p:blipFill>
            <p:spPr bwMode="auto">
              <a:xfrm>
                <a:off x="3567" y="1203"/>
                <a:ext cx="1644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76" name="Freeform 152"/>
              <p:cNvSpPr>
                <a:spLocks/>
              </p:cNvSpPr>
              <p:nvPr/>
            </p:nvSpPr>
            <p:spPr bwMode="auto">
              <a:xfrm>
                <a:off x="3165" y="3215"/>
                <a:ext cx="2454" cy="201"/>
              </a:xfrm>
              <a:custGeom>
                <a:avLst/>
                <a:gdLst/>
                <a:ahLst/>
                <a:cxnLst>
                  <a:cxn ang="0">
                    <a:pos x="6544" y="68"/>
                  </a:cxn>
                  <a:cxn ang="0">
                    <a:pos x="6477" y="0"/>
                  </a:cxn>
                  <a:cxn ang="0">
                    <a:pos x="6477" y="0"/>
                  </a:cxn>
                  <a:cxn ang="0">
                    <a:pos x="6477" y="0"/>
                  </a:cxn>
                  <a:cxn ang="0">
                    <a:pos x="68" y="0"/>
                  </a:cxn>
                  <a:cxn ang="0">
                    <a:pos x="68" y="0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541"/>
                  </a:cxn>
                  <a:cxn ang="0">
                    <a:pos x="0" y="541"/>
                  </a:cxn>
                  <a:cxn ang="0">
                    <a:pos x="68" y="608"/>
                  </a:cxn>
                  <a:cxn ang="0">
                    <a:pos x="68" y="608"/>
                  </a:cxn>
                  <a:cxn ang="0">
                    <a:pos x="68" y="608"/>
                  </a:cxn>
                  <a:cxn ang="0">
                    <a:pos x="6477" y="608"/>
                  </a:cxn>
                  <a:cxn ang="0">
                    <a:pos x="6477" y="608"/>
                  </a:cxn>
                  <a:cxn ang="0">
                    <a:pos x="6544" y="541"/>
                  </a:cxn>
                  <a:cxn ang="0">
                    <a:pos x="6544" y="541"/>
                  </a:cxn>
                  <a:cxn ang="0">
                    <a:pos x="6544" y="68"/>
                  </a:cxn>
                </a:cxnLst>
                <a:rect l="0" t="0" r="r" b="b"/>
                <a:pathLst>
                  <a:path w="6544" h="608">
                    <a:moveTo>
                      <a:pt x="6544" y="68"/>
                    </a:moveTo>
                    <a:cubicBezTo>
                      <a:pt x="6544" y="31"/>
                      <a:pt x="6514" y="0"/>
                      <a:pt x="6477" y="0"/>
                    </a:cubicBezTo>
                    <a:cubicBezTo>
                      <a:pt x="6477" y="0"/>
                      <a:pt x="6477" y="0"/>
                      <a:pt x="6477" y="0"/>
                    </a:cubicBezTo>
                    <a:lnTo>
                      <a:pt x="6477" y="0"/>
                    </a:lnTo>
                    <a:lnTo>
                      <a:pt x="68" y="0"/>
                    </a:lnTo>
                    <a:lnTo>
                      <a:pt x="68" y="0"/>
                    </a:lnTo>
                    <a:cubicBezTo>
                      <a:pt x="31" y="0"/>
                      <a:pt x="0" y="31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lnTo>
                      <a:pt x="0" y="68"/>
                    </a:lnTo>
                    <a:lnTo>
                      <a:pt x="0" y="541"/>
                    </a:lnTo>
                    <a:lnTo>
                      <a:pt x="0" y="541"/>
                    </a:lnTo>
                    <a:cubicBezTo>
                      <a:pt x="0" y="578"/>
                      <a:pt x="31" y="608"/>
                      <a:pt x="68" y="608"/>
                    </a:cubicBezTo>
                    <a:cubicBezTo>
                      <a:pt x="68" y="608"/>
                      <a:pt x="68" y="608"/>
                      <a:pt x="68" y="608"/>
                    </a:cubicBezTo>
                    <a:lnTo>
                      <a:pt x="68" y="608"/>
                    </a:lnTo>
                    <a:lnTo>
                      <a:pt x="6477" y="608"/>
                    </a:lnTo>
                    <a:lnTo>
                      <a:pt x="6477" y="608"/>
                    </a:lnTo>
                    <a:cubicBezTo>
                      <a:pt x="6514" y="608"/>
                      <a:pt x="6544" y="578"/>
                      <a:pt x="6544" y="541"/>
                    </a:cubicBezTo>
                    <a:cubicBezTo>
                      <a:pt x="6544" y="541"/>
                      <a:pt x="6544" y="541"/>
                      <a:pt x="6544" y="541"/>
                    </a:cubicBezTo>
                    <a:lnTo>
                      <a:pt x="6544" y="68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7" name="Freeform 153"/>
              <p:cNvSpPr>
                <a:spLocks noEditPoints="1"/>
              </p:cNvSpPr>
              <p:nvPr/>
            </p:nvSpPr>
            <p:spPr bwMode="auto">
              <a:xfrm>
                <a:off x="3162" y="3213"/>
                <a:ext cx="2460" cy="206"/>
              </a:xfrm>
              <a:custGeom>
                <a:avLst/>
                <a:gdLst/>
                <a:ahLst/>
                <a:cxnLst>
                  <a:cxn ang="0">
                    <a:pos x="2454" y="25"/>
                  </a:cxn>
                  <a:cxn ang="0">
                    <a:pos x="2454" y="25"/>
                  </a:cxn>
                  <a:cxn ang="0">
                    <a:pos x="2452" y="17"/>
                  </a:cxn>
                  <a:cxn ang="0">
                    <a:pos x="2453" y="18"/>
                  </a:cxn>
                  <a:cxn ang="0">
                    <a:pos x="2447" y="10"/>
                  </a:cxn>
                  <a:cxn ang="0">
                    <a:pos x="2448" y="11"/>
                  </a:cxn>
                  <a:cxn ang="0">
                    <a:pos x="2440" y="6"/>
                  </a:cxn>
                  <a:cxn ang="0">
                    <a:pos x="2441" y="7"/>
                  </a:cxn>
                  <a:cxn ang="0">
                    <a:pos x="2431" y="5"/>
                  </a:cxn>
                  <a:cxn ang="0">
                    <a:pos x="2432" y="5"/>
                  </a:cxn>
                  <a:cxn ang="0">
                    <a:pos x="28" y="5"/>
                  </a:cxn>
                  <a:cxn ang="0">
                    <a:pos x="29" y="5"/>
                  </a:cxn>
                  <a:cxn ang="0">
                    <a:pos x="19" y="7"/>
                  </a:cxn>
                  <a:cxn ang="0">
                    <a:pos x="21" y="6"/>
                  </a:cxn>
                  <a:cxn ang="0">
                    <a:pos x="12" y="11"/>
                  </a:cxn>
                  <a:cxn ang="0">
                    <a:pos x="13" y="10"/>
                  </a:cxn>
                  <a:cxn ang="0">
                    <a:pos x="7" y="18"/>
                  </a:cxn>
                  <a:cxn ang="0">
                    <a:pos x="8" y="17"/>
                  </a:cxn>
                  <a:cxn ang="0">
                    <a:pos x="6" y="25"/>
                  </a:cxn>
                  <a:cxn ang="0">
                    <a:pos x="6" y="25"/>
                  </a:cxn>
                  <a:cxn ang="0">
                    <a:pos x="6" y="181"/>
                  </a:cxn>
                  <a:cxn ang="0">
                    <a:pos x="6" y="180"/>
                  </a:cxn>
                  <a:cxn ang="0">
                    <a:pos x="8" y="189"/>
                  </a:cxn>
                  <a:cxn ang="0">
                    <a:pos x="7" y="188"/>
                  </a:cxn>
                  <a:cxn ang="0">
                    <a:pos x="13" y="195"/>
                  </a:cxn>
                  <a:cxn ang="0">
                    <a:pos x="12" y="194"/>
                  </a:cxn>
                  <a:cxn ang="0">
                    <a:pos x="21" y="199"/>
                  </a:cxn>
                  <a:cxn ang="0">
                    <a:pos x="19" y="199"/>
                  </a:cxn>
                  <a:cxn ang="0">
                    <a:pos x="29" y="201"/>
                  </a:cxn>
                  <a:cxn ang="0">
                    <a:pos x="28" y="200"/>
                  </a:cxn>
                  <a:cxn ang="0">
                    <a:pos x="2432" y="200"/>
                  </a:cxn>
                  <a:cxn ang="0">
                    <a:pos x="2431" y="201"/>
                  </a:cxn>
                  <a:cxn ang="0">
                    <a:pos x="2441" y="199"/>
                  </a:cxn>
                  <a:cxn ang="0">
                    <a:pos x="2440" y="199"/>
                  </a:cxn>
                  <a:cxn ang="0">
                    <a:pos x="2448" y="194"/>
                  </a:cxn>
                  <a:cxn ang="0">
                    <a:pos x="2447" y="195"/>
                  </a:cxn>
                  <a:cxn ang="0">
                    <a:pos x="2453" y="188"/>
                  </a:cxn>
                  <a:cxn ang="0">
                    <a:pos x="2452" y="189"/>
                  </a:cxn>
                  <a:cxn ang="0">
                    <a:pos x="2454" y="180"/>
                  </a:cxn>
                  <a:cxn ang="0">
                    <a:pos x="2454" y="181"/>
                  </a:cxn>
                  <a:cxn ang="0">
                    <a:pos x="2454" y="25"/>
                  </a:cxn>
                  <a:cxn ang="0">
                    <a:pos x="2460" y="181"/>
                  </a:cxn>
                  <a:cxn ang="0">
                    <a:pos x="2458" y="191"/>
                  </a:cxn>
                  <a:cxn ang="0">
                    <a:pos x="2452" y="198"/>
                  </a:cxn>
                  <a:cxn ang="0">
                    <a:pos x="2443" y="204"/>
                  </a:cxn>
                  <a:cxn ang="0">
                    <a:pos x="2432" y="206"/>
                  </a:cxn>
                  <a:cxn ang="0">
                    <a:pos x="28" y="206"/>
                  </a:cxn>
                  <a:cxn ang="0">
                    <a:pos x="18" y="204"/>
                  </a:cxn>
                  <a:cxn ang="0">
                    <a:pos x="9" y="198"/>
                  </a:cxn>
                  <a:cxn ang="0">
                    <a:pos x="2" y="191"/>
                  </a:cxn>
                  <a:cxn ang="0">
                    <a:pos x="0" y="181"/>
                  </a:cxn>
                  <a:cxn ang="0">
                    <a:pos x="0" y="25"/>
                  </a:cxn>
                  <a:cxn ang="0">
                    <a:pos x="2" y="15"/>
                  </a:cxn>
                  <a:cxn ang="0">
                    <a:pos x="9" y="7"/>
                  </a:cxn>
                  <a:cxn ang="0">
                    <a:pos x="18" y="2"/>
                  </a:cxn>
                  <a:cxn ang="0">
                    <a:pos x="28" y="0"/>
                  </a:cxn>
                  <a:cxn ang="0">
                    <a:pos x="2432" y="0"/>
                  </a:cxn>
                  <a:cxn ang="0">
                    <a:pos x="2443" y="2"/>
                  </a:cxn>
                  <a:cxn ang="0">
                    <a:pos x="2452" y="7"/>
                  </a:cxn>
                  <a:cxn ang="0">
                    <a:pos x="2458" y="15"/>
                  </a:cxn>
                  <a:cxn ang="0">
                    <a:pos x="2460" y="25"/>
                  </a:cxn>
                  <a:cxn ang="0">
                    <a:pos x="2460" y="181"/>
                  </a:cxn>
                </a:cxnLst>
                <a:rect l="0" t="0" r="r" b="b"/>
                <a:pathLst>
                  <a:path w="2460" h="206">
                    <a:moveTo>
                      <a:pt x="2454" y="25"/>
                    </a:moveTo>
                    <a:lnTo>
                      <a:pt x="2454" y="25"/>
                    </a:lnTo>
                    <a:lnTo>
                      <a:pt x="2452" y="17"/>
                    </a:lnTo>
                    <a:lnTo>
                      <a:pt x="2453" y="18"/>
                    </a:lnTo>
                    <a:lnTo>
                      <a:pt x="2447" y="10"/>
                    </a:lnTo>
                    <a:lnTo>
                      <a:pt x="2448" y="11"/>
                    </a:lnTo>
                    <a:lnTo>
                      <a:pt x="2440" y="6"/>
                    </a:lnTo>
                    <a:lnTo>
                      <a:pt x="2441" y="7"/>
                    </a:lnTo>
                    <a:lnTo>
                      <a:pt x="2431" y="5"/>
                    </a:lnTo>
                    <a:lnTo>
                      <a:pt x="2432" y="5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181"/>
                    </a:lnTo>
                    <a:lnTo>
                      <a:pt x="6" y="180"/>
                    </a:lnTo>
                    <a:lnTo>
                      <a:pt x="8" y="189"/>
                    </a:lnTo>
                    <a:lnTo>
                      <a:pt x="7" y="188"/>
                    </a:lnTo>
                    <a:lnTo>
                      <a:pt x="13" y="195"/>
                    </a:lnTo>
                    <a:lnTo>
                      <a:pt x="12" y="194"/>
                    </a:lnTo>
                    <a:lnTo>
                      <a:pt x="21" y="199"/>
                    </a:lnTo>
                    <a:lnTo>
                      <a:pt x="19" y="199"/>
                    </a:lnTo>
                    <a:lnTo>
                      <a:pt x="29" y="201"/>
                    </a:lnTo>
                    <a:lnTo>
                      <a:pt x="28" y="200"/>
                    </a:lnTo>
                    <a:lnTo>
                      <a:pt x="2432" y="200"/>
                    </a:lnTo>
                    <a:lnTo>
                      <a:pt x="2431" y="201"/>
                    </a:lnTo>
                    <a:lnTo>
                      <a:pt x="2441" y="199"/>
                    </a:lnTo>
                    <a:lnTo>
                      <a:pt x="2440" y="199"/>
                    </a:lnTo>
                    <a:lnTo>
                      <a:pt x="2448" y="194"/>
                    </a:lnTo>
                    <a:lnTo>
                      <a:pt x="2447" y="195"/>
                    </a:lnTo>
                    <a:lnTo>
                      <a:pt x="2453" y="188"/>
                    </a:lnTo>
                    <a:lnTo>
                      <a:pt x="2452" y="189"/>
                    </a:lnTo>
                    <a:lnTo>
                      <a:pt x="2454" y="180"/>
                    </a:lnTo>
                    <a:lnTo>
                      <a:pt x="2454" y="181"/>
                    </a:lnTo>
                    <a:lnTo>
                      <a:pt x="2454" y="25"/>
                    </a:lnTo>
                    <a:close/>
                    <a:moveTo>
                      <a:pt x="2460" y="181"/>
                    </a:moveTo>
                    <a:lnTo>
                      <a:pt x="2458" y="191"/>
                    </a:lnTo>
                    <a:lnTo>
                      <a:pt x="2452" y="198"/>
                    </a:lnTo>
                    <a:lnTo>
                      <a:pt x="2443" y="204"/>
                    </a:lnTo>
                    <a:lnTo>
                      <a:pt x="2432" y="206"/>
                    </a:lnTo>
                    <a:lnTo>
                      <a:pt x="28" y="206"/>
                    </a:lnTo>
                    <a:lnTo>
                      <a:pt x="18" y="204"/>
                    </a:lnTo>
                    <a:lnTo>
                      <a:pt x="9" y="198"/>
                    </a:lnTo>
                    <a:lnTo>
                      <a:pt x="2" y="191"/>
                    </a:lnTo>
                    <a:lnTo>
                      <a:pt x="0" y="181"/>
                    </a:lnTo>
                    <a:lnTo>
                      <a:pt x="0" y="25"/>
                    </a:lnTo>
                    <a:lnTo>
                      <a:pt x="2" y="15"/>
                    </a:lnTo>
                    <a:lnTo>
                      <a:pt x="9" y="7"/>
                    </a:lnTo>
                    <a:lnTo>
                      <a:pt x="18" y="2"/>
                    </a:lnTo>
                    <a:lnTo>
                      <a:pt x="28" y="0"/>
                    </a:lnTo>
                    <a:lnTo>
                      <a:pt x="2432" y="0"/>
                    </a:lnTo>
                    <a:lnTo>
                      <a:pt x="2443" y="2"/>
                    </a:lnTo>
                    <a:lnTo>
                      <a:pt x="2452" y="7"/>
                    </a:lnTo>
                    <a:lnTo>
                      <a:pt x="2458" y="15"/>
                    </a:lnTo>
                    <a:lnTo>
                      <a:pt x="2460" y="25"/>
                    </a:lnTo>
                    <a:lnTo>
                      <a:pt x="2460" y="181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78" name="Picture 154"/>
              <p:cNvPicPr>
                <a:picLocks noChangeAspect="1" noChangeArrowheads="1"/>
              </p:cNvPicPr>
              <p:nvPr/>
            </p:nvPicPr>
            <p:blipFill>
              <a:blip r:embed="rId64"/>
              <a:srcRect/>
              <a:stretch>
                <a:fillRect/>
              </a:stretch>
            </p:blipFill>
            <p:spPr bwMode="auto">
              <a:xfrm>
                <a:off x="4233" y="3210"/>
                <a:ext cx="444" cy="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79" name="Picture 155"/>
              <p:cNvPicPr>
                <a:picLocks noChangeAspect="1" noChangeArrowheads="1"/>
              </p:cNvPicPr>
              <p:nvPr/>
            </p:nvPicPr>
            <p:blipFill>
              <a:blip r:embed="rId65"/>
              <a:srcRect/>
              <a:stretch>
                <a:fillRect/>
              </a:stretch>
            </p:blipFill>
            <p:spPr bwMode="auto">
              <a:xfrm>
                <a:off x="4233" y="3210"/>
                <a:ext cx="444" cy="1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80" name="Freeform 156"/>
              <p:cNvSpPr>
                <a:spLocks/>
              </p:cNvSpPr>
              <p:nvPr/>
            </p:nvSpPr>
            <p:spPr bwMode="auto">
              <a:xfrm>
                <a:off x="3165" y="3453"/>
                <a:ext cx="2454" cy="206"/>
              </a:xfrm>
              <a:custGeom>
                <a:avLst/>
                <a:gdLst/>
                <a:ahLst/>
                <a:cxnLst>
                  <a:cxn ang="0">
                    <a:pos x="6544" y="70"/>
                  </a:cxn>
                  <a:cxn ang="0">
                    <a:pos x="6475" y="0"/>
                  </a:cxn>
                  <a:cxn ang="0">
                    <a:pos x="6475" y="0"/>
                  </a:cxn>
                  <a:cxn ang="0">
                    <a:pos x="6475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0" y="70"/>
                  </a:cxn>
                  <a:cxn ang="0">
                    <a:pos x="0" y="70"/>
                  </a:cxn>
                  <a:cxn ang="0">
                    <a:pos x="0" y="70"/>
                  </a:cxn>
                  <a:cxn ang="0">
                    <a:pos x="0" y="555"/>
                  </a:cxn>
                  <a:cxn ang="0">
                    <a:pos x="0" y="555"/>
                  </a:cxn>
                  <a:cxn ang="0">
                    <a:pos x="70" y="624"/>
                  </a:cxn>
                  <a:cxn ang="0">
                    <a:pos x="70" y="624"/>
                  </a:cxn>
                  <a:cxn ang="0">
                    <a:pos x="70" y="624"/>
                  </a:cxn>
                  <a:cxn ang="0">
                    <a:pos x="6475" y="624"/>
                  </a:cxn>
                  <a:cxn ang="0">
                    <a:pos x="6475" y="624"/>
                  </a:cxn>
                  <a:cxn ang="0">
                    <a:pos x="6544" y="555"/>
                  </a:cxn>
                  <a:cxn ang="0">
                    <a:pos x="6544" y="555"/>
                  </a:cxn>
                  <a:cxn ang="0">
                    <a:pos x="6544" y="70"/>
                  </a:cxn>
                </a:cxnLst>
                <a:rect l="0" t="0" r="r" b="b"/>
                <a:pathLst>
                  <a:path w="6544" h="624">
                    <a:moveTo>
                      <a:pt x="6544" y="70"/>
                    </a:moveTo>
                    <a:cubicBezTo>
                      <a:pt x="6544" y="32"/>
                      <a:pt x="6513" y="0"/>
                      <a:pt x="6475" y="0"/>
                    </a:cubicBezTo>
                    <a:cubicBezTo>
                      <a:pt x="6475" y="0"/>
                      <a:pt x="6475" y="0"/>
                      <a:pt x="6475" y="0"/>
                    </a:cubicBezTo>
                    <a:lnTo>
                      <a:pt x="6475" y="0"/>
                    </a:lnTo>
                    <a:lnTo>
                      <a:pt x="70" y="0"/>
                    </a:lnTo>
                    <a:lnTo>
                      <a:pt x="70" y="0"/>
                    </a:lnTo>
                    <a:cubicBezTo>
                      <a:pt x="32" y="0"/>
                      <a:pt x="0" y="32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lnTo>
                      <a:pt x="0" y="70"/>
                    </a:lnTo>
                    <a:lnTo>
                      <a:pt x="0" y="555"/>
                    </a:lnTo>
                    <a:lnTo>
                      <a:pt x="0" y="555"/>
                    </a:lnTo>
                    <a:cubicBezTo>
                      <a:pt x="0" y="593"/>
                      <a:pt x="32" y="624"/>
                      <a:pt x="70" y="624"/>
                    </a:cubicBezTo>
                    <a:cubicBezTo>
                      <a:pt x="70" y="624"/>
                      <a:pt x="70" y="624"/>
                      <a:pt x="70" y="624"/>
                    </a:cubicBezTo>
                    <a:lnTo>
                      <a:pt x="70" y="624"/>
                    </a:lnTo>
                    <a:lnTo>
                      <a:pt x="6475" y="624"/>
                    </a:lnTo>
                    <a:lnTo>
                      <a:pt x="6475" y="624"/>
                    </a:lnTo>
                    <a:cubicBezTo>
                      <a:pt x="6513" y="624"/>
                      <a:pt x="6544" y="593"/>
                      <a:pt x="6544" y="555"/>
                    </a:cubicBezTo>
                    <a:cubicBezTo>
                      <a:pt x="6544" y="555"/>
                      <a:pt x="6544" y="555"/>
                      <a:pt x="6544" y="555"/>
                    </a:cubicBezTo>
                    <a:lnTo>
                      <a:pt x="6544" y="7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1" name="Freeform 157"/>
              <p:cNvSpPr>
                <a:spLocks noEditPoints="1"/>
              </p:cNvSpPr>
              <p:nvPr/>
            </p:nvSpPr>
            <p:spPr bwMode="auto">
              <a:xfrm>
                <a:off x="3162" y="3450"/>
                <a:ext cx="2460" cy="212"/>
              </a:xfrm>
              <a:custGeom>
                <a:avLst/>
                <a:gdLst/>
                <a:ahLst/>
                <a:cxnLst>
                  <a:cxn ang="0">
                    <a:pos x="2454" y="26"/>
                  </a:cxn>
                  <a:cxn ang="0">
                    <a:pos x="2454" y="27"/>
                  </a:cxn>
                  <a:cxn ang="0">
                    <a:pos x="2452" y="18"/>
                  </a:cxn>
                  <a:cxn ang="0">
                    <a:pos x="2453" y="19"/>
                  </a:cxn>
                  <a:cxn ang="0">
                    <a:pos x="2447" y="11"/>
                  </a:cxn>
                  <a:cxn ang="0">
                    <a:pos x="2448" y="12"/>
                  </a:cxn>
                  <a:cxn ang="0">
                    <a:pos x="2440" y="7"/>
                  </a:cxn>
                  <a:cxn ang="0">
                    <a:pos x="2441" y="8"/>
                  </a:cxn>
                  <a:cxn ang="0">
                    <a:pos x="2431" y="6"/>
                  </a:cxn>
                  <a:cxn ang="0">
                    <a:pos x="2431" y="6"/>
                  </a:cxn>
                  <a:cxn ang="0">
                    <a:pos x="29" y="6"/>
                  </a:cxn>
                  <a:cxn ang="0">
                    <a:pos x="30" y="6"/>
                  </a:cxn>
                  <a:cxn ang="0">
                    <a:pos x="20" y="8"/>
                  </a:cxn>
                  <a:cxn ang="0">
                    <a:pos x="21" y="7"/>
                  </a:cxn>
                  <a:cxn ang="0">
                    <a:pos x="13" y="12"/>
                  </a:cxn>
                  <a:cxn ang="0">
                    <a:pos x="13" y="11"/>
                  </a:cxn>
                  <a:cxn ang="0">
                    <a:pos x="8" y="19"/>
                  </a:cxn>
                  <a:cxn ang="0">
                    <a:pos x="8" y="18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186"/>
                  </a:cxn>
                  <a:cxn ang="0">
                    <a:pos x="6" y="186"/>
                  </a:cxn>
                  <a:cxn ang="0">
                    <a:pos x="8" y="195"/>
                  </a:cxn>
                  <a:cxn ang="0">
                    <a:pos x="8" y="194"/>
                  </a:cxn>
                  <a:cxn ang="0">
                    <a:pos x="13" y="201"/>
                  </a:cxn>
                  <a:cxn ang="0">
                    <a:pos x="13" y="200"/>
                  </a:cxn>
                  <a:cxn ang="0">
                    <a:pos x="21" y="205"/>
                  </a:cxn>
                  <a:cxn ang="0">
                    <a:pos x="20" y="205"/>
                  </a:cxn>
                  <a:cxn ang="0">
                    <a:pos x="30" y="207"/>
                  </a:cxn>
                  <a:cxn ang="0">
                    <a:pos x="29" y="206"/>
                  </a:cxn>
                  <a:cxn ang="0">
                    <a:pos x="2431" y="206"/>
                  </a:cxn>
                  <a:cxn ang="0">
                    <a:pos x="2431" y="207"/>
                  </a:cxn>
                  <a:cxn ang="0">
                    <a:pos x="2441" y="205"/>
                  </a:cxn>
                  <a:cxn ang="0">
                    <a:pos x="2440" y="205"/>
                  </a:cxn>
                  <a:cxn ang="0">
                    <a:pos x="2448" y="200"/>
                  </a:cxn>
                  <a:cxn ang="0">
                    <a:pos x="2447" y="201"/>
                  </a:cxn>
                  <a:cxn ang="0">
                    <a:pos x="2453" y="194"/>
                  </a:cxn>
                  <a:cxn ang="0">
                    <a:pos x="2452" y="195"/>
                  </a:cxn>
                  <a:cxn ang="0">
                    <a:pos x="2454" y="186"/>
                  </a:cxn>
                  <a:cxn ang="0">
                    <a:pos x="2454" y="186"/>
                  </a:cxn>
                  <a:cxn ang="0">
                    <a:pos x="2454" y="26"/>
                  </a:cxn>
                  <a:cxn ang="0">
                    <a:pos x="2460" y="186"/>
                  </a:cxn>
                  <a:cxn ang="0">
                    <a:pos x="2458" y="196"/>
                  </a:cxn>
                  <a:cxn ang="0">
                    <a:pos x="2452" y="204"/>
                  </a:cxn>
                  <a:cxn ang="0">
                    <a:pos x="2443" y="210"/>
                  </a:cxn>
                  <a:cxn ang="0">
                    <a:pos x="2431" y="212"/>
                  </a:cxn>
                  <a:cxn ang="0">
                    <a:pos x="29" y="212"/>
                  </a:cxn>
                  <a:cxn ang="0">
                    <a:pos x="18" y="210"/>
                  </a:cxn>
                  <a:cxn ang="0">
                    <a:pos x="9" y="204"/>
                  </a:cxn>
                  <a:cxn ang="0">
                    <a:pos x="3" y="196"/>
                  </a:cxn>
                  <a:cxn ang="0">
                    <a:pos x="0" y="186"/>
                  </a:cxn>
                  <a:cxn ang="0">
                    <a:pos x="0" y="26"/>
                  </a:cxn>
                  <a:cxn ang="0">
                    <a:pos x="3" y="16"/>
                  </a:cxn>
                  <a:cxn ang="0">
                    <a:pos x="9" y="8"/>
                  </a:cxn>
                  <a:cxn ang="0">
                    <a:pos x="18" y="3"/>
                  </a:cxn>
                  <a:cxn ang="0">
                    <a:pos x="29" y="0"/>
                  </a:cxn>
                  <a:cxn ang="0">
                    <a:pos x="2431" y="0"/>
                  </a:cxn>
                  <a:cxn ang="0">
                    <a:pos x="2443" y="3"/>
                  </a:cxn>
                  <a:cxn ang="0">
                    <a:pos x="2452" y="8"/>
                  </a:cxn>
                  <a:cxn ang="0">
                    <a:pos x="2458" y="16"/>
                  </a:cxn>
                  <a:cxn ang="0">
                    <a:pos x="2460" y="26"/>
                  </a:cxn>
                  <a:cxn ang="0">
                    <a:pos x="2460" y="186"/>
                  </a:cxn>
                </a:cxnLst>
                <a:rect l="0" t="0" r="r" b="b"/>
                <a:pathLst>
                  <a:path w="2460" h="212">
                    <a:moveTo>
                      <a:pt x="2454" y="26"/>
                    </a:moveTo>
                    <a:lnTo>
                      <a:pt x="2454" y="27"/>
                    </a:lnTo>
                    <a:lnTo>
                      <a:pt x="2452" y="18"/>
                    </a:lnTo>
                    <a:lnTo>
                      <a:pt x="2453" y="19"/>
                    </a:lnTo>
                    <a:lnTo>
                      <a:pt x="2447" y="11"/>
                    </a:lnTo>
                    <a:lnTo>
                      <a:pt x="2448" y="12"/>
                    </a:lnTo>
                    <a:lnTo>
                      <a:pt x="2440" y="7"/>
                    </a:lnTo>
                    <a:lnTo>
                      <a:pt x="2441" y="8"/>
                    </a:lnTo>
                    <a:lnTo>
                      <a:pt x="2431" y="6"/>
                    </a:lnTo>
                    <a:lnTo>
                      <a:pt x="2431" y="6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20" y="8"/>
                    </a:lnTo>
                    <a:lnTo>
                      <a:pt x="21" y="7"/>
                    </a:lnTo>
                    <a:lnTo>
                      <a:pt x="13" y="12"/>
                    </a:lnTo>
                    <a:lnTo>
                      <a:pt x="13" y="11"/>
                    </a:lnTo>
                    <a:lnTo>
                      <a:pt x="8" y="19"/>
                    </a:lnTo>
                    <a:lnTo>
                      <a:pt x="8" y="18"/>
                    </a:lnTo>
                    <a:lnTo>
                      <a:pt x="6" y="27"/>
                    </a:lnTo>
                    <a:lnTo>
                      <a:pt x="6" y="26"/>
                    </a:lnTo>
                    <a:lnTo>
                      <a:pt x="6" y="186"/>
                    </a:lnTo>
                    <a:lnTo>
                      <a:pt x="6" y="186"/>
                    </a:lnTo>
                    <a:lnTo>
                      <a:pt x="8" y="195"/>
                    </a:lnTo>
                    <a:lnTo>
                      <a:pt x="8" y="194"/>
                    </a:lnTo>
                    <a:lnTo>
                      <a:pt x="13" y="201"/>
                    </a:lnTo>
                    <a:lnTo>
                      <a:pt x="13" y="200"/>
                    </a:lnTo>
                    <a:lnTo>
                      <a:pt x="21" y="205"/>
                    </a:lnTo>
                    <a:lnTo>
                      <a:pt x="20" y="205"/>
                    </a:lnTo>
                    <a:lnTo>
                      <a:pt x="30" y="207"/>
                    </a:lnTo>
                    <a:lnTo>
                      <a:pt x="29" y="206"/>
                    </a:lnTo>
                    <a:lnTo>
                      <a:pt x="2431" y="206"/>
                    </a:lnTo>
                    <a:lnTo>
                      <a:pt x="2431" y="207"/>
                    </a:lnTo>
                    <a:lnTo>
                      <a:pt x="2441" y="205"/>
                    </a:lnTo>
                    <a:lnTo>
                      <a:pt x="2440" y="205"/>
                    </a:lnTo>
                    <a:lnTo>
                      <a:pt x="2448" y="200"/>
                    </a:lnTo>
                    <a:lnTo>
                      <a:pt x="2447" y="201"/>
                    </a:lnTo>
                    <a:lnTo>
                      <a:pt x="2453" y="194"/>
                    </a:lnTo>
                    <a:lnTo>
                      <a:pt x="2452" y="195"/>
                    </a:lnTo>
                    <a:lnTo>
                      <a:pt x="2454" y="186"/>
                    </a:lnTo>
                    <a:lnTo>
                      <a:pt x="2454" y="186"/>
                    </a:lnTo>
                    <a:lnTo>
                      <a:pt x="2454" y="26"/>
                    </a:lnTo>
                    <a:close/>
                    <a:moveTo>
                      <a:pt x="2460" y="186"/>
                    </a:moveTo>
                    <a:lnTo>
                      <a:pt x="2458" y="196"/>
                    </a:lnTo>
                    <a:lnTo>
                      <a:pt x="2452" y="204"/>
                    </a:lnTo>
                    <a:lnTo>
                      <a:pt x="2443" y="210"/>
                    </a:lnTo>
                    <a:lnTo>
                      <a:pt x="2431" y="212"/>
                    </a:lnTo>
                    <a:lnTo>
                      <a:pt x="29" y="212"/>
                    </a:lnTo>
                    <a:lnTo>
                      <a:pt x="18" y="210"/>
                    </a:lnTo>
                    <a:lnTo>
                      <a:pt x="9" y="204"/>
                    </a:lnTo>
                    <a:lnTo>
                      <a:pt x="3" y="196"/>
                    </a:lnTo>
                    <a:lnTo>
                      <a:pt x="0" y="186"/>
                    </a:lnTo>
                    <a:lnTo>
                      <a:pt x="0" y="26"/>
                    </a:lnTo>
                    <a:lnTo>
                      <a:pt x="3" y="16"/>
                    </a:lnTo>
                    <a:lnTo>
                      <a:pt x="9" y="8"/>
                    </a:lnTo>
                    <a:lnTo>
                      <a:pt x="18" y="3"/>
                    </a:lnTo>
                    <a:lnTo>
                      <a:pt x="29" y="0"/>
                    </a:lnTo>
                    <a:lnTo>
                      <a:pt x="2431" y="0"/>
                    </a:lnTo>
                    <a:lnTo>
                      <a:pt x="2443" y="3"/>
                    </a:lnTo>
                    <a:lnTo>
                      <a:pt x="2452" y="8"/>
                    </a:lnTo>
                    <a:lnTo>
                      <a:pt x="2458" y="16"/>
                    </a:lnTo>
                    <a:lnTo>
                      <a:pt x="2460" y="26"/>
                    </a:lnTo>
                    <a:lnTo>
                      <a:pt x="2460" y="186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82" name="Picture 158"/>
              <p:cNvPicPr>
                <a:picLocks noChangeAspect="1" noChangeArrowheads="1"/>
              </p:cNvPicPr>
              <p:nvPr/>
            </p:nvPicPr>
            <p:blipFill>
              <a:blip r:embed="rId66"/>
              <a:srcRect/>
              <a:stretch>
                <a:fillRect/>
              </a:stretch>
            </p:blipFill>
            <p:spPr bwMode="auto">
              <a:xfrm>
                <a:off x="3675" y="3463"/>
                <a:ext cx="15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83" name="Picture 159"/>
              <p:cNvPicPr>
                <a:picLocks noChangeAspect="1" noChangeArrowheads="1"/>
              </p:cNvPicPr>
              <p:nvPr/>
            </p:nvPicPr>
            <p:blipFill>
              <a:blip r:embed="rId67"/>
              <a:srcRect/>
              <a:stretch>
                <a:fillRect/>
              </a:stretch>
            </p:blipFill>
            <p:spPr bwMode="auto">
              <a:xfrm>
                <a:off x="3675" y="3463"/>
                <a:ext cx="15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84" name="Freeform 160"/>
              <p:cNvSpPr>
                <a:spLocks/>
              </p:cNvSpPr>
              <p:nvPr/>
            </p:nvSpPr>
            <p:spPr bwMode="auto">
              <a:xfrm>
                <a:off x="3165" y="3696"/>
                <a:ext cx="2454" cy="201"/>
              </a:xfrm>
              <a:custGeom>
                <a:avLst/>
                <a:gdLst/>
                <a:ahLst/>
                <a:cxnLst>
                  <a:cxn ang="0">
                    <a:pos x="6544" y="68"/>
                  </a:cxn>
                  <a:cxn ang="0">
                    <a:pos x="6477" y="0"/>
                  </a:cxn>
                  <a:cxn ang="0">
                    <a:pos x="6477" y="0"/>
                  </a:cxn>
                  <a:cxn ang="0">
                    <a:pos x="6477" y="0"/>
                  </a:cxn>
                  <a:cxn ang="0">
                    <a:pos x="68" y="0"/>
                  </a:cxn>
                  <a:cxn ang="0">
                    <a:pos x="68" y="0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541"/>
                  </a:cxn>
                  <a:cxn ang="0">
                    <a:pos x="0" y="541"/>
                  </a:cxn>
                  <a:cxn ang="0">
                    <a:pos x="68" y="608"/>
                  </a:cxn>
                  <a:cxn ang="0">
                    <a:pos x="68" y="608"/>
                  </a:cxn>
                  <a:cxn ang="0">
                    <a:pos x="68" y="608"/>
                  </a:cxn>
                  <a:cxn ang="0">
                    <a:pos x="6477" y="608"/>
                  </a:cxn>
                  <a:cxn ang="0">
                    <a:pos x="6477" y="608"/>
                  </a:cxn>
                  <a:cxn ang="0">
                    <a:pos x="6544" y="541"/>
                  </a:cxn>
                  <a:cxn ang="0">
                    <a:pos x="6544" y="541"/>
                  </a:cxn>
                  <a:cxn ang="0">
                    <a:pos x="6544" y="68"/>
                  </a:cxn>
                </a:cxnLst>
                <a:rect l="0" t="0" r="r" b="b"/>
                <a:pathLst>
                  <a:path w="6544" h="608">
                    <a:moveTo>
                      <a:pt x="6544" y="68"/>
                    </a:moveTo>
                    <a:cubicBezTo>
                      <a:pt x="6544" y="31"/>
                      <a:pt x="6514" y="0"/>
                      <a:pt x="6477" y="0"/>
                    </a:cubicBezTo>
                    <a:cubicBezTo>
                      <a:pt x="6477" y="0"/>
                      <a:pt x="6477" y="0"/>
                      <a:pt x="6477" y="0"/>
                    </a:cubicBezTo>
                    <a:lnTo>
                      <a:pt x="6477" y="0"/>
                    </a:lnTo>
                    <a:lnTo>
                      <a:pt x="68" y="0"/>
                    </a:lnTo>
                    <a:lnTo>
                      <a:pt x="68" y="0"/>
                    </a:lnTo>
                    <a:cubicBezTo>
                      <a:pt x="31" y="0"/>
                      <a:pt x="0" y="31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lnTo>
                      <a:pt x="0" y="68"/>
                    </a:lnTo>
                    <a:lnTo>
                      <a:pt x="0" y="541"/>
                    </a:lnTo>
                    <a:lnTo>
                      <a:pt x="0" y="541"/>
                    </a:lnTo>
                    <a:cubicBezTo>
                      <a:pt x="0" y="578"/>
                      <a:pt x="31" y="608"/>
                      <a:pt x="68" y="608"/>
                    </a:cubicBezTo>
                    <a:cubicBezTo>
                      <a:pt x="68" y="608"/>
                      <a:pt x="68" y="608"/>
                      <a:pt x="68" y="608"/>
                    </a:cubicBezTo>
                    <a:lnTo>
                      <a:pt x="68" y="608"/>
                    </a:lnTo>
                    <a:lnTo>
                      <a:pt x="6477" y="608"/>
                    </a:lnTo>
                    <a:lnTo>
                      <a:pt x="6477" y="608"/>
                    </a:lnTo>
                    <a:cubicBezTo>
                      <a:pt x="6514" y="608"/>
                      <a:pt x="6544" y="578"/>
                      <a:pt x="6544" y="541"/>
                    </a:cubicBezTo>
                    <a:cubicBezTo>
                      <a:pt x="6544" y="541"/>
                      <a:pt x="6544" y="541"/>
                      <a:pt x="6544" y="541"/>
                    </a:cubicBezTo>
                    <a:lnTo>
                      <a:pt x="6544" y="68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5" name="Freeform 161"/>
              <p:cNvSpPr>
                <a:spLocks noEditPoints="1"/>
              </p:cNvSpPr>
              <p:nvPr/>
            </p:nvSpPr>
            <p:spPr bwMode="auto">
              <a:xfrm>
                <a:off x="3162" y="3693"/>
                <a:ext cx="2460" cy="206"/>
              </a:xfrm>
              <a:custGeom>
                <a:avLst/>
                <a:gdLst/>
                <a:ahLst/>
                <a:cxnLst>
                  <a:cxn ang="0">
                    <a:pos x="2454" y="25"/>
                  </a:cxn>
                  <a:cxn ang="0">
                    <a:pos x="2454" y="26"/>
                  </a:cxn>
                  <a:cxn ang="0">
                    <a:pos x="2452" y="17"/>
                  </a:cxn>
                  <a:cxn ang="0">
                    <a:pos x="2453" y="18"/>
                  </a:cxn>
                  <a:cxn ang="0">
                    <a:pos x="2447" y="11"/>
                  </a:cxn>
                  <a:cxn ang="0">
                    <a:pos x="2448" y="12"/>
                  </a:cxn>
                  <a:cxn ang="0">
                    <a:pos x="2440" y="7"/>
                  </a:cxn>
                  <a:cxn ang="0">
                    <a:pos x="2441" y="7"/>
                  </a:cxn>
                  <a:cxn ang="0">
                    <a:pos x="2431" y="5"/>
                  </a:cxn>
                  <a:cxn ang="0">
                    <a:pos x="2432" y="5"/>
                  </a:cxn>
                  <a:cxn ang="0">
                    <a:pos x="28" y="5"/>
                  </a:cxn>
                  <a:cxn ang="0">
                    <a:pos x="29" y="5"/>
                  </a:cxn>
                  <a:cxn ang="0">
                    <a:pos x="19" y="7"/>
                  </a:cxn>
                  <a:cxn ang="0">
                    <a:pos x="21" y="7"/>
                  </a:cxn>
                  <a:cxn ang="0">
                    <a:pos x="12" y="12"/>
                  </a:cxn>
                  <a:cxn ang="0">
                    <a:pos x="13" y="11"/>
                  </a:cxn>
                  <a:cxn ang="0">
                    <a:pos x="7" y="18"/>
                  </a:cxn>
                  <a:cxn ang="0">
                    <a:pos x="8" y="17"/>
                  </a:cxn>
                  <a:cxn ang="0">
                    <a:pos x="6" y="26"/>
                  </a:cxn>
                  <a:cxn ang="0">
                    <a:pos x="6" y="25"/>
                  </a:cxn>
                  <a:cxn ang="0">
                    <a:pos x="6" y="181"/>
                  </a:cxn>
                  <a:cxn ang="0">
                    <a:pos x="6" y="181"/>
                  </a:cxn>
                  <a:cxn ang="0">
                    <a:pos x="8" y="190"/>
                  </a:cxn>
                  <a:cxn ang="0">
                    <a:pos x="7" y="189"/>
                  </a:cxn>
                  <a:cxn ang="0">
                    <a:pos x="13" y="196"/>
                  </a:cxn>
                  <a:cxn ang="0">
                    <a:pos x="12" y="195"/>
                  </a:cxn>
                  <a:cxn ang="0">
                    <a:pos x="21" y="200"/>
                  </a:cxn>
                  <a:cxn ang="0">
                    <a:pos x="19" y="200"/>
                  </a:cxn>
                  <a:cxn ang="0">
                    <a:pos x="29" y="201"/>
                  </a:cxn>
                  <a:cxn ang="0">
                    <a:pos x="28" y="201"/>
                  </a:cxn>
                  <a:cxn ang="0">
                    <a:pos x="2432" y="201"/>
                  </a:cxn>
                  <a:cxn ang="0">
                    <a:pos x="2431" y="201"/>
                  </a:cxn>
                  <a:cxn ang="0">
                    <a:pos x="2441" y="200"/>
                  </a:cxn>
                  <a:cxn ang="0">
                    <a:pos x="2440" y="200"/>
                  </a:cxn>
                  <a:cxn ang="0">
                    <a:pos x="2448" y="195"/>
                  </a:cxn>
                  <a:cxn ang="0">
                    <a:pos x="2447" y="196"/>
                  </a:cxn>
                  <a:cxn ang="0">
                    <a:pos x="2453" y="189"/>
                  </a:cxn>
                  <a:cxn ang="0">
                    <a:pos x="2452" y="190"/>
                  </a:cxn>
                  <a:cxn ang="0">
                    <a:pos x="2454" y="181"/>
                  </a:cxn>
                  <a:cxn ang="0">
                    <a:pos x="2454" y="181"/>
                  </a:cxn>
                  <a:cxn ang="0">
                    <a:pos x="2454" y="25"/>
                  </a:cxn>
                  <a:cxn ang="0">
                    <a:pos x="2460" y="182"/>
                  </a:cxn>
                  <a:cxn ang="0">
                    <a:pos x="2458" y="191"/>
                  </a:cxn>
                  <a:cxn ang="0">
                    <a:pos x="2452" y="199"/>
                  </a:cxn>
                  <a:cxn ang="0">
                    <a:pos x="2443" y="205"/>
                  </a:cxn>
                  <a:cxn ang="0">
                    <a:pos x="2432" y="206"/>
                  </a:cxn>
                  <a:cxn ang="0">
                    <a:pos x="28" y="206"/>
                  </a:cxn>
                  <a:cxn ang="0">
                    <a:pos x="18" y="205"/>
                  </a:cxn>
                  <a:cxn ang="0">
                    <a:pos x="9" y="199"/>
                  </a:cxn>
                  <a:cxn ang="0">
                    <a:pos x="2" y="191"/>
                  </a:cxn>
                  <a:cxn ang="0">
                    <a:pos x="0" y="182"/>
                  </a:cxn>
                  <a:cxn ang="0">
                    <a:pos x="0" y="25"/>
                  </a:cxn>
                  <a:cxn ang="0">
                    <a:pos x="2" y="16"/>
                  </a:cxn>
                  <a:cxn ang="0">
                    <a:pos x="9" y="8"/>
                  </a:cxn>
                  <a:cxn ang="0">
                    <a:pos x="18" y="2"/>
                  </a:cxn>
                  <a:cxn ang="0">
                    <a:pos x="28" y="0"/>
                  </a:cxn>
                  <a:cxn ang="0">
                    <a:pos x="2432" y="0"/>
                  </a:cxn>
                  <a:cxn ang="0">
                    <a:pos x="2443" y="2"/>
                  </a:cxn>
                  <a:cxn ang="0">
                    <a:pos x="2452" y="8"/>
                  </a:cxn>
                  <a:cxn ang="0">
                    <a:pos x="2458" y="16"/>
                  </a:cxn>
                  <a:cxn ang="0">
                    <a:pos x="2460" y="25"/>
                  </a:cxn>
                  <a:cxn ang="0">
                    <a:pos x="2460" y="182"/>
                  </a:cxn>
                </a:cxnLst>
                <a:rect l="0" t="0" r="r" b="b"/>
                <a:pathLst>
                  <a:path w="2460" h="206">
                    <a:moveTo>
                      <a:pt x="2454" y="25"/>
                    </a:moveTo>
                    <a:lnTo>
                      <a:pt x="2454" y="26"/>
                    </a:lnTo>
                    <a:lnTo>
                      <a:pt x="2452" y="17"/>
                    </a:lnTo>
                    <a:lnTo>
                      <a:pt x="2453" y="18"/>
                    </a:lnTo>
                    <a:lnTo>
                      <a:pt x="2447" y="11"/>
                    </a:lnTo>
                    <a:lnTo>
                      <a:pt x="2448" y="12"/>
                    </a:lnTo>
                    <a:lnTo>
                      <a:pt x="2440" y="7"/>
                    </a:lnTo>
                    <a:lnTo>
                      <a:pt x="2441" y="7"/>
                    </a:lnTo>
                    <a:lnTo>
                      <a:pt x="2431" y="5"/>
                    </a:lnTo>
                    <a:lnTo>
                      <a:pt x="2432" y="5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2" y="12"/>
                    </a:lnTo>
                    <a:lnTo>
                      <a:pt x="13" y="11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6" y="26"/>
                    </a:lnTo>
                    <a:lnTo>
                      <a:pt x="6" y="25"/>
                    </a:lnTo>
                    <a:lnTo>
                      <a:pt x="6" y="181"/>
                    </a:lnTo>
                    <a:lnTo>
                      <a:pt x="6" y="181"/>
                    </a:lnTo>
                    <a:lnTo>
                      <a:pt x="8" y="190"/>
                    </a:lnTo>
                    <a:lnTo>
                      <a:pt x="7" y="189"/>
                    </a:lnTo>
                    <a:lnTo>
                      <a:pt x="13" y="196"/>
                    </a:lnTo>
                    <a:lnTo>
                      <a:pt x="12" y="195"/>
                    </a:lnTo>
                    <a:lnTo>
                      <a:pt x="21" y="200"/>
                    </a:lnTo>
                    <a:lnTo>
                      <a:pt x="19" y="200"/>
                    </a:lnTo>
                    <a:lnTo>
                      <a:pt x="29" y="201"/>
                    </a:lnTo>
                    <a:lnTo>
                      <a:pt x="28" y="201"/>
                    </a:lnTo>
                    <a:lnTo>
                      <a:pt x="2432" y="201"/>
                    </a:lnTo>
                    <a:lnTo>
                      <a:pt x="2431" y="201"/>
                    </a:lnTo>
                    <a:lnTo>
                      <a:pt x="2441" y="200"/>
                    </a:lnTo>
                    <a:lnTo>
                      <a:pt x="2440" y="200"/>
                    </a:lnTo>
                    <a:lnTo>
                      <a:pt x="2448" y="195"/>
                    </a:lnTo>
                    <a:lnTo>
                      <a:pt x="2447" y="196"/>
                    </a:lnTo>
                    <a:lnTo>
                      <a:pt x="2453" y="189"/>
                    </a:lnTo>
                    <a:lnTo>
                      <a:pt x="2452" y="190"/>
                    </a:lnTo>
                    <a:lnTo>
                      <a:pt x="2454" y="181"/>
                    </a:lnTo>
                    <a:lnTo>
                      <a:pt x="2454" y="181"/>
                    </a:lnTo>
                    <a:lnTo>
                      <a:pt x="2454" y="25"/>
                    </a:lnTo>
                    <a:close/>
                    <a:moveTo>
                      <a:pt x="2460" y="182"/>
                    </a:moveTo>
                    <a:lnTo>
                      <a:pt x="2458" y="191"/>
                    </a:lnTo>
                    <a:lnTo>
                      <a:pt x="2452" y="199"/>
                    </a:lnTo>
                    <a:lnTo>
                      <a:pt x="2443" y="205"/>
                    </a:lnTo>
                    <a:lnTo>
                      <a:pt x="2432" y="206"/>
                    </a:lnTo>
                    <a:lnTo>
                      <a:pt x="28" y="206"/>
                    </a:lnTo>
                    <a:lnTo>
                      <a:pt x="18" y="205"/>
                    </a:lnTo>
                    <a:lnTo>
                      <a:pt x="9" y="199"/>
                    </a:lnTo>
                    <a:lnTo>
                      <a:pt x="2" y="191"/>
                    </a:lnTo>
                    <a:lnTo>
                      <a:pt x="0" y="182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9" y="8"/>
                    </a:lnTo>
                    <a:lnTo>
                      <a:pt x="18" y="2"/>
                    </a:lnTo>
                    <a:lnTo>
                      <a:pt x="28" y="0"/>
                    </a:lnTo>
                    <a:lnTo>
                      <a:pt x="2432" y="0"/>
                    </a:lnTo>
                    <a:lnTo>
                      <a:pt x="2443" y="2"/>
                    </a:lnTo>
                    <a:lnTo>
                      <a:pt x="2452" y="8"/>
                    </a:lnTo>
                    <a:lnTo>
                      <a:pt x="2458" y="16"/>
                    </a:lnTo>
                    <a:lnTo>
                      <a:pt x="2460" y="25"/>
                    </a:lnTo>
                    <a:lnTo>
                      <a:pt x="2460" y="182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86" name="Picture 162"/>
              <p:cNvPicPr>
                <a:picLocks noChangeAspect="1" noChangeArrowheads="1"/>
              </p:cNvPicPr>
              <p:nvPr/>
            </p:nvPicPr>
            <p:blipFill>
              <a:blip r:embed="rId68"/>
              <a:srcRect/>
              <a:stretch>
                <a:fillRect/>
              </a:stretch>
            </p:blipFill>
            <p:spPr bwMode="auto">
              <a:xfrm>
                <a:off x="3615" y="3680"/>
                <a:ext cx="1590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87" name="Picture 163"/>
              <p:cNvPicPr>
                <a:picLocks noChangeAspect="1" noChangeArrowheads="1"/>
              </p:cNvPicPr>
              <p:nvPr/>
            </p:nvPicPr>
            <p:blipFill>
              <a:blip r:embed="rId69"/>
              <a:srcRect/>
              <a:stretch>
                <a:fillRect/>
              </a:stretch>
            </p:blipFill>
            <p:spPr bwMode="auto">
              <a:xfrm>
                <a:off x="3615" y="3680"/>
                <a:ext cx="1590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88" name="Freeform 164"/>
              <p:cNvSpPr>
                <a:spLocks/>
              </p:cNvSpPr>
              <p:nvPr/>
            </p:nvSpPr>
            <p:spPr bwMode="auto">
              <a:xfrm>
                <a:off x="3165" y="3934"/>
                <a:ext cx="2454" cy="200"/>
              </a:xfrm>
              <a:custGeom>
                <a:avLst/>
                <a:gdLst/>
                <a:ahLst/>
                <a:cxnLst>
                  <a:cxn ang="0">
                    <a:pos x="6544" y="68"/>
                  </a:cxn>
                  <a:cxn ang="0">
                    <a:pos x="6477" y="0"/>
                  </a:cxn>
                  <a:cxn ang="0">
                    <a:pos x="6477" y="0"/>
                  </a:cxn>
                  <a:cxn ang="0">
                    <a:pos x="6477" y="0"/>
                  </a:cxn>
                  <a:cxn ang="0">
                    <a:pos x="68" y="0"/>
                  </a:cxn>
                  <a:cxn ang="0">
                    <a:pos x="68" y="0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541"/>
                  </a:cxn>
                  <a:cxn ang="0">
                    <a:pos x="0" y="541"/>
                  </a:cxn>
                  <a:cxn ang="0">
                    <a:pos x="68" y="608"/>
                  </a:cxn>
                  <a:cxn ang="0">
                    <a:pos x="68" y="608"/>
                  </a:cxn>
                  <a:cxn ang="0">
                    <a:pos x="68" y="608"/>
                  </a:cxn>
                  <a:cxn ang="0">
                    <a:pos x="6477" y="608"/>
                  </a:cxn>
                  <a:cxn ang="0">
                    <a:pos x="6477" y="608"/>
                  </a:cxn>
                  <a:cxn ang="0">
                    <a:pos x="6544" y="541"/>
                  </a:cxn>
                  <a:cxn ang="0">
                    <a:pos x="6544" y="541"/>
                  </a:cxn>
                  <a:cxn ang="0">
                    <a:pos x="6544" y="68"/>
                  </a:cxn>
                </a:cxnLst>
                <a:rect l="0" t="0" r="r" b="b"/>
                <a:pathLst>
                  <a:path w="6544" h="608">
                    <a:moveTo>
                      <a:pt x="6544" y="68"/>
                    </a:moveTo>
                    <a:cubicBezTo>
                      <a:pt x="6544" y="31"/>
                      <a:pt x="6514" y="0"/>
                      <a:pt x="6477" y="0"/>
                    </a:cubicBezTo>
                    <a:cubicBezTo>
                      <a:pt x="6477" y="0"/>
                      <a:pt x="6477" y="0"/>
                      <a:pt x="6477" y="0"/>
                    </a:cubicBezTo>
                    <a:lnTo>
                      <a:pt x="6477" y="0"/>
                    </a:lnTo>
                    <a:lnTo>
                      <a:pt x="68" y="0"/>
                    </a:lnTo>
                    <a:lnTo>
                      <a:pt x="68" y="0"/>
                    </a:lnTo>
                    <a:cubicBezTo>
                      <a:pt x="31" y="0"/>
                      <a:pt x="0" y="31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lnTo>
                      <a:pt x="0" y="68"/>
                    </a:lnTo>
                    <a:lnTo>
                      <a:pt x="0" y="541"/>
                    </a:lnTo>
                    <a:lnTo>
                      <a:pt x="0" y="541"/>
                    </a:lnTo>
                    <a:cubicBezTo>
                      <a:pt x="0" y="578"/>
                      <a:pt x="31" y="608"/>
                      <a:pt x="68" y="608"/>
                    </a:cubicBezTo>
                    <a:cubicBezTo>
                      <a:pt x="68" y="608"/>
                      <a:pt x="68" y="608"/>
                      <a:pt x="68" y="608"/>
                    </a:cubicBezTo>
                    <a:lnTo>
                      <a:pt x="68" y="608"/>
                    </a:lnTo>
                    <a:lnTo>
                      <a:pt x="6477" y="608"/>
                    </a:lnTo>
                    <a:lnTo>
                      <a:pt x="6477" y="608"/>
                    </a:lnTo>
                    <a:cubicBezTo>
                      <a:pt x="6514" y="608"/>
                      <a:pt x="6544" y="578"/>
                      <a:pt x="6544" y="541"/>
                    </a:cubicBezTo>
                    <a:cubicBezTo>
                      <a:pt x="6544" y="541"/>
                      <a:pt x="6544" y="541"/>
                      <a:pt x="6544" y="541"/>
                    </a:cubicBezTo>
                    <a:lnTo>
                      <a:pt x="6544" y="68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9" name="Freeform 165"/>
              <p:cNvSpPr>
                <a:spLocks noEditPoints="1"/>
              </p:cNvSpPr>
              <p:nvPr/>
            </p:nvSpPr>
            <p:spPr bwMode="auto">
              <a:xfrm>
                <a:off x="3162" y="3931"/>
                <a:ext cx="2460" cy="206"/>
              </a:xfrm>
              <a:custGeom>
                <a:avLst/>
                <a:gdLst/>
                <a:ahLst/>
                <a:cxnLst>
                  <a:cxn ang="0">
                    <a:pos x="2454" y="25"/>
                  </a:cxn>
                  <a:cxn ang="0">
                    <a:pos x="2454" y="26"/>
                  </a:cxn>
                  <a:cxn ang="0">
                    <a:pos x="2452" y="17"/>
                  </a:cxn>
                  <a:cxn ang="0">
                    <a:pos x="2453" y="18"/>
                  </a:cxn>
                  <a:cxn ang="0">
                    <a:pos x="2447" y="11"/>
                  </a:cxn>
                  <a:cxn ang="0">
                    <a:pos x="2448" y="11"/>
                  </a:cxn>
                  <a:cxn ang="0">
                    <a:pos x="2440" y="6"/>
                  </a:cxn>
                  <a:cxn ang="0">
                    <a:pos x="2441" y="7"/>
                  </a:cxn>
                  <a:cxn ang="0">
                    <a:pos x="2431" y="5"/>
                  </a:cxn>
                  <a:cxn ang="0">
                    <a:pos x="2432" y="5"/>
                  </a:cxn>
                  <a:cxn ang="0">
                    <a:pos x="28" y="5"/>
                  </a:cxn>
                  <a:cxn ang="0">
                    <a:pos x="29" y="5"/>
                  </a:cxn>
                  <a:cxn ang="0">
                    <a:pos x="19" y="7"/>
                  </a:cxn>
                  <a:cxn ang="0">
                    <a:pos x="21" y="6"/>
                  </a:cxn>
                  <a:cxn ang="0">
                    <a:pos x="12" y="11"/>
                  </a:cxn>
                  <a:cxn ang="0">
                    <a:pos x="13" y="11"/>
                  </a:cxn>
                  <a:cxn ang="0">
                    <a:pos x="7" y="18"/>
                  </a:cxn>
                  <a:cxn ang="0">
                    <a:pos x="8" y="17"/>
                  </a:cxn>
                  <a:cxn ang="0">
                    <a:pos x="6" y="26"/>
                  </a:cxn>
                  <a:cxn ang="0">
                    <a:pos x="6" y="25"/>
                  </a:cxn>
                  <a:cxn ang="0">
                    <a:pos x="6" y="181"/>
                  </a:cxn>
                  <a:cxn ang="0">
                    <a:pos x="6" y="181"/>
                  </a:cxn>
                  <a:cxn ang="0">
                    <a:pos x="8" y="189"/>
                  </a:cxn>
                  <a:cxn ang="0">
                    <a:pos x="7" y="188"/>
                  </a:cxn>
                  <a:cxn ang="0">
                    <a:pos x="13" y="195"/>
                  </a:cxn>
                  <a:cxn ang="0">
                    <a:pos x="12" y="195"/>
                  </a:cxn>
                  <a:cxn ang="0">
                    <a:pos x="21" y="200"/>
                  </a:cxn>
                  <a:cxn ang="0">
                    <a:pos x="19" y="199"/>
                  </a:cxn>
                  <a:cxn ang="0">
                    <a:pos x="29" y="201"/>
                  </a:cxn>
                  <a:cxn ang="0">
                    <a:pos x="28" y="201"/>
                  </a:cxn>
                  <a:cxn ang="0">
                    <a:pos x="2432" y="201"/>
                  </a:cxn>
                  <a:cxn ang="0">
                    <a:pos x="2431" y="201"/>
                  </a:cxn>
                  <a:cxn ang="0">
                    <a:pos x="2441" y="199"/>
                  </a:cxn>
                  <a:cxn ang="0">
                    <a:pos x="2440" y="200"/>
                  </a:cxn>
                  <a:cxn ang="0">
                    <a:pos x="2448" y="195"/>
                  </a:cxn>
                  <a:cxn ang="0">
                    <a:pos x="2447" y="195"/>
                  </a:cxn>
                  <a:cxn ang="0">
                    <a:pos x="2453" y="188"/>
                  </a:cxn>
                  <a:cxn ang="0">
                    <a:pos x="2452" y="189"/>
                  </a:cxn>
                  <a:cxn ang="0">
                    <a:pos x="2454" y="181"/>
                  </a:cxn>
                  <a:cxn ang="0">
                    <a:pos x="2454" y="181"/>
                  </a:cxn>
                  <a:cxn ang="0">
                    <a:pos x="2454" y="25"/>
                  </a:cxn>
                  <a:cxn ang="0">
                    <a:pos x="2460" y="181"/>
                  </a:cxn>
                  <a:cxn ang="0">
                    <a:pos x="2458" y="191"/>
                  </a:cxn>
                  <a:cxn ang="0">
                    <a:pos x="2452" y="199"/>
                  </a:cxn>
                  <a:cxn ang="0">
                    <a:pos x="2443" y="204"/>
                  </a:cxn>
                  <a:cxn ang="0">
                    <a:pos x="2432" y="206"/>
                  </a:cxn>
                  <a:cxn ang="0">
                    <a:pos x="28" y="206"/>
                  </a:cxn>
                  <a:cxn ang="0">
                    <a:pos x="18" y="204"/>
                  </a:cxn>
                  <a:cxn ang="0">
                    <a:pos x="9" y="199"/>
                  </a:cxn>
                  <a:cxn ang="0">
                    <a:pos x="2" y="191"/>
                  </a:cxn>
                  <a:cxn ang="0">
                    <a:pos x="0" y="181"/>
                  </a:cxn>
                  <a:cxn ang="0">
                    <a:pos x="0" y="25"/>
                  </a:cxn>
                  <a:cxn ang="0">
                    <a:pos x="2" y="15"/>
                  </a:cxn>
                  <a:cxn ang="0">
                    <a:pos x="9" y="7"/>
                  </a:cxn>
                  <a:cxn ang="0">
                    <a:pos x="18" y="2"/>
                  </a:cxn>
                  <a:cxn ang="0">
                    <a:pos x="28" y="0"/>
                  </a:cxn>
                  <a:cxn ang="0">
                    <a:pos x="2432" y="0"/>
                  </a:cxn>
                  <a:cxn ang="0">
                    <a:pos x="2443" y="2"/>
                  </a:cxn>
                  <a:cxn ang="0">
                    <a:pos x="2452" y="7"/>
                  </a:cxn>
                  <a:cxn ang="0">
                    <a:pos x="2458" y="15"/>
                  </a:cxn>
                  <a:cxn ang="0">
                    <a:pos x="2460" y="25"/>
                  </a:cxn>
                  <a:cxn ang="0">
                    <a:pos x="2460" y="181"/>
                  </a:cxn>
                </a:cxnLst>
                <a:rect l="0" t="0" r="r" b="b"/>
                <a:pathLst>
                  <a:path w="2460" h="206">
                    <a:moveTo>
                      <a:pt x="2454" y="25"/>
                    </a:moveTo>
                    <a:lnTo>
                      <a:pt x="2454" y="26"/>
                    </a:lnTo>
                    <a:lnTo>
                      <a:pt x="2452" y="17"/>
                    </a:lnTo>
                    <a:lnTo>
                      <a:pt x="2453" y="18"/>
                    </a:lnTo>
                    <a:lnTo>
                      <a:pt x="2447" y="11"/>
                    </a:lnTo>
                    <a:lnTo>
                      <a:pt x="2448" y="11"/>
                    </a:lnTo>
                    <a:lnTo>
                      <a:pt x="2440" y="6"/>
                    </a:lnTo>
                    <a:lnTo>
                      <a:pt x="2441" y="7"/>
                    </a:lnTo>
                    <a:lnTo>
                      <a:pt x="2431" y="5"/>
                    </a:lnTo>
                    <a:lnTo>
                      <a:pt x="2432" y="5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19" y="7"/>
                    </a:lnTo>
                    <a:lnTo>
                      <a:pt x="21" y="6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6" y="26"/>
                    </a:lnTo>
                    <a:lnTo>
                      <a:pt x="6" y="25"/>
                    </a:lnTo>
                    <a:lnTo>
                      <a:pt x="6" y="181"/>
                    </a:lnTo>
                    <a:lnTo>
                      <a:pt x="6" y="181"/>
                    </a:lnTo>
                    <a:lnTo>
                      <a:pt x="8" y="189"/>
                    </a:lnTo>
                    <a:lnTo>
                      <a:pt x="7" y="188"/>
                    </a:lnTo>
                    <a:lnTo>
                      <a:pt x="13" y="195"/>
                    </a:lnTo>
                    <a:lnTo>
                      <a:pt x="12" y="195"/>
                    </a:lnTo>
                    <a:lnTo>
                      <a:pt x="21" y="200"/>
                    </a:lnTo>
                    <a:lnTo>
                      <a:pt x="19" y="199"/>
                    </a:lnTo>
                    <a:lnTo>
                      <a:pt x="29" y="201"/>
                    </a:lnTo>
                    <a:lnTo>
                      <a:pt x="28" y="201"/>
                    </a:lnTo>
                    <a:lnTo>
                      <a:pt x="2432" y="201"/>
                    </a:lnTo>
                    <a:lnTo>
                      <a:pt x="2431" y="201"/>
                    </a:lnTo>
                    <a:lnTo>
                      <a:pt x="2441" y="199"/>
                    </a:lnTo>
                    <a:lnTo>
                      <a:pt x="2440" y="200"/>
                    </a:lnTo>
                    <a:lnTo>
                      <a:pt x="2448" y="195"/>
                    </a:lnTo>
                    <a:lnTo>
                      <a:pt x="2447" y="195"/>
                    </a:lnTo>
                    <a:lnTo>
                      <a:pt x="2453" y="188"/>
                    </a:lnTo>
                    <a:lnTo>
                      <a:pt x="2452" y="189"/>
                    </a:lnTo>
                    <a:lnTo>
                      <a:pt x="2454" y="181"/>
                    </a:lnTo>
                    <a:lnTo>
                      <a:pt x="2454" y="181"/>
                    </a:lnTo>
                    <a:lnTo>
                      <a:pt x="2454" y="25"/>
                    </a:lnTo>
                    <a:close/>
                    <a:moveTo>
                      <a:pt x="2460" y="181"/>
                    </a:moveTo>
                    <a:lnTo>
                      <a:pt x="2458" y="191"/>
                    </a:lnTo>
                    <a:lnTo>
                      <a:pt x="2452" y="199"/>
                    </a:lnTo>
                    <a:lnTo>
                      <a:pt x="2443" y="204"/>
                    </a:lnTo>
                    <a:lnTo>
                      <a:pt x="2432" y="206"/>
                    </a:lnTo>
                    <a:lnTo>
                      <a:pt x="28" y="206"/>
                    </a:lnTo>
                    <a:lnTo>
                      <a:pt x="18" y="204"/>
                    </a:lnTo>
                    <a:lnTo>
                      <a:pt x="9" y="199"/>
                    </a:lnTo>
                    <a:lnTo>
                      <a:pt x="2" y="191"/>
                    </a:lnTo>
                    <a:lnTo>
                      <a:pt x="0" y="181"/>
                    </a:lnTo>
                    <a:lnTo>
                      <a:pt x="0" y="25"/>
                    </a:lnTo>
                    <a:lnTo>
                      <a:pt x="2" y="15"/>
                    </a:lnTo>
                    <a:lnTo>
                      <a:pt x="9" y="7"/>
                    </a:lnTo>
                    <a:lnTo>
                      <a:pt x="18" y="2"/>
                    </a:lnTo>
                    <a:lnTo>
                      <a:pt x="28" y="0"/>
                    </a:lnTo>
                    <a:lnTo>
                      <a:pt x="2432" y="0"/>
                    </a:lnTo>
                    <a:lnTo>
                      <a:pt x="2443" y="2"/>
                    </a:lnTo>
                    <a:lnTo>
                      <a:pt x="2452" y="7"/>
                    </a:lnTo>
                    <a:lnTo>
                      <a:pt x="2458" y="15"/>
                    </a:lnTo>
                    <a:lnTo>
                      <a:pt x="2460" y="25"/>
                    </a:lnTo>
                    <a:lnTo>
                      <a:pt x="2460" y="181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90" name="Picture 166"/>
              <p:cNvPicPr>
                <a:picLocks noChangeAspect="1" noChangeArrowheads="1"/>
              </p:cNvPicPr>
              <p:nvPr/>
            </p:nvPicPr>
            <p:blipFill>
              <a:blip r:embed="rId70"/>
              <a:srcRect/>
              <a:stretch>
                <a:fillRect/>
              </a:stretch>
            </p:blipFill>
            <p:spPr bwMode="auto">
              <a:xfrm>
                <a:off x="3363" y="3928"/>
                <a:ext cx="2070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91" name="Picture 167"/>
              <p:cNvPicPr>
                <a:picLocks noChangeAspect="1" noChangeArrowheads="1"/>
              </p:cNvPicPr>
              <p:nvPr/>
            </p:nvPicPr>
            <p:blipFill>
              <a:blip r:embed="rId71"/>
              <a:srcRect/>
              <a:stretch>
                <a:fillRect/>
              </a:stretch>
            </p:blipFill>
            <p:spPr bwMode="auto">
              <a:xfrm>
                <a:off x="3363" y="3928"/>
                <a:ext cx="2070" cy="1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92" name="Freeform 168"/>
              <p:cNvSpPr>
                <a:spLocks/>
              </p:cNvSpPr>
              <p:nvPr/>
            </p:nvSpPr>
            <p:spPr bwMode="auto">
              <a:xfrm>
                <a:off x="3165" y="1462"/>
                <a:ext cx="2454" cy="1716"/>
              </a:xfrm>
              <a:custGeom>
                <a:avLst/>
                <a:gdLst/>
                <a:ahLst/>
                <a:cxnLst>
                  <a:cxn ang="0">
                    <a:pos x="6544" y="119"/>
                  </a:cxn>
                  <a:cxn ang="0">
                    <a:pos x="6426" y="0"/>
                  </a:cxn>
                  <a:cxn ang="0">
                    <a:pos x="6426" y="0"/>
                  </a:cxn>
                  <a:cxn ang="0">
                    <a:pos x="6426" y="0"/>
                  </a:cxn>
                  <a:cxn ang="0">
                    <a:pos x="119" y="0"/>
                  </a:cxn>
                  <a:cxn ang="0">
                    <a:pos x="119" y="0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5082"/>
                  </a:cxn>
                  <a:cxn ang="0">
                    <a:pos x="0" y="5082"/>
                  </a:cxn>
                  <a:cxn ang="0">
                    <a:pos x="119" y="5200"/>
                  </a:cxn>
                  <a:cxn ang="0">
                    <a:pos x="119" y="5200"/>
                  </a:cxn>
                  <a:cxn ang="0">
                    <a:pos x="119" y="5200"/>
                  </a:cxn>
                  <a:cxn ang="0">
                    <a:pos x="6426" y="5200"/>
                  </a:cxn>
                  <a:cxn ang="0">
                    <a:pos x="6426" y="5200"/>
                  </a:cxn>
                  <a:cxn ang="0">
                    <a:pos x="6544" y="5082"/>
                  </a:cxn>
                  <a:cxn ang="0">
                    <a:pos x="6544" y="5082"/>
                  </a:cxn>
                  <a:cxn ang="0">
                    <a:pos x="6544" y="119"/>
                  </a:cxn>
                </a:cxnLst>
                <a:rect l="0" t="0" r="r" b="b"/>
                <a:pathLst>
                  <a:path w="6544" h="5200">
                    <a:moveTo>
                      <a:pt x="6544" y="119"/>
                    </a:moveTo>
                    <a:cubicBezTo>
                      <a:pt x="6544" y="54"/>
                      <a:pt x="6491" y="0"/>
                      <a:pt x="6426" y="0"/>
                    </a:cubicBezTo>
                    <a:cubicBezTo>
                      <a:pt x="6426" y="0"/>
                      <a:pt x="6426" y="0"/>
                      <a:pt x="6426" y="0"/>
                    </a:cubicBezTo>
                    <a:lnTo>
                      <a:pt x="6426" y="0"/>
                    </a:lnTo>
                    <a:lnTo>
                      <a:pt x="119" y="0"/>
                    </a:lnTo>
                    <a:lnTo>
                      <a:pt x="119" y="0"/>
                    </a:lnTo>
                    <a:cubicBezTo>
                      <a:pt x="54" y="0"/>
                      <a:pt x="0" y="54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lnTo>
                      <a:pt x="0" y="119"/>
                    </a:lnTo>
                    <a:lnTo>
                      <a:pt x="0" y="5082"/>
                    </a:lnTo>
                    <a:lnTo>
                      <a:pt x="0" y="5082"/>
                    </a:lnTo>
                    <a:cubicBezTo>
                      <a:pt x="0" y="5147"/>
                      <a:pt x="54" y="5200"/>
                      <a:pt x="119" y="5200"/>
                    </a:cubicBezTo>
                    <a:cubicBezTo>
                      <a:pt x="119" y="5200"/>
                      <a:pt x="119" y="5200"/>
                      <a:pt x="119" y="5200"/>
                    </a:cubicBezTo>
                    <a:lnTo>
                      <a:pt x="119" y="5200"/>
                    </a:lnTo>
                    <a:lnTo>
                      <a:pt x="6426" y="5200"/>
                    </a:lnTo>
                    <a:lnTo>
                      <a:pt x="6426" y="5200"/>
                    </a:lnTo>
                    <a:cubicBezTo>
                      <a:pt x="6491" y="5200"/>
                      <a:pt x="6544" y="5147"/>
                      <a:pt x="6544" y="5082"/>
                    </a:cubicBezTo>
                    <a:cubicBezTo>
                      <a:pt x="6544" y="5082"/>
                      <a:pt x="6544" y="5082"/>
                      <a:pt x="6544" y="5082"/>
                    </a:cubicBezTo>
                    <a:lnTo>
                      <a:pt x="6544" y="119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3" name="Freeform 169"/>
              <p:cNvSpPr>
                <a:spLocks noEditPoints="1"/>
              </p:cNvSpPr>
              <p:nvPr/>
            </p:nvSpPr>
            <p:spPr bwMode="auto">
              <a:xfrm>
                <a:off x="3162" y="1459"/>
                <a:ext cx="2460" cy="1722"/>
              </a:xfrm>
              <a:custGeom>
                <a:avLst/>
                <a:gdLst/>
                <a:ahLst/>
                <a:cxnLst>
                  <a:cxn ang="0">
                    <a:pos x="2454" y="42"/>
                  </a:cxn>
                  <a:cxn ang="0">
                    <a:pos x="2454" y="43"/>
                  </a:cxn>
                  <a:cxn ang="0">
                    <a:pos x="2451" y="28"/>
                  </a:cxn>
                  <a:cxn ang="0">
                    <a:pos x="2451" y="28"/>
                  </a:cxn>
                  <a:cxn ang="0">
                    <a:pos x="2442" y="16"/>
                  </a:cxn>
                  <a:cxn ang="0">
                    <a:pos x="2442" y="17"/>
                  </a:cxn>
                  <a:cxn ang="0">
                    <a:pos x="2428" y="8"/>
                  </a:cxn>
                  <a:cxn ang="0">
                    <a:pos x="2430" y="8"/>
                  </a:cxn>
                  <a:cxn ang="0">
                    <a:pos x="2412" y="5"/>
                  </a:cxn>
                  <a:cxn ang="0">
                    <a:pos x="2413" y="5"/>
                  </a:cxn>
                  <a:cxn ang="0">
                    <a:pos x="48" y="5"/>
                  </a:cxn>
                  <a:cxn ang="0">
                    <a:pos x="48" y="5"/>
                  </a:cxn>
                  <a:cxn ang="0">
                    <a:pos x="31" y="8"/>
                  </a:cxn>
                  <a:cxn ang="0">
                    <a:pos x="32" y="8"/>
                  </a:cxn>
                  <a:cxn ang="0">
                    <a:pos x="18" y="17"/>
                  </a:cxn>
                  <a:cxn ang="0">
                    <a:pos x="19" y="16"/>
                  </a:cxn>
                  <a:cxn ang="0">
                    <a:pos x="9" y="28"/>
                  </a:cxn>
                  <a:cxn ang="0">
                    <a:pos x="9" y="28"/>
                  </a:cxn>
                  <a:cxn ang="0">
                    <a:pos x="6" y="43"/>
                  </a:cxn>
                  <a:cxn ang="0">
                    <a:pos x="6" y="42"/>
                  </a:cxn>
                  <a:cxn ang="0">
                    <a:pos x="6" y="1680"/>
                  </a:cxn>
                  <a:cxn ang="0">
                    <a:pos x="6" y="1680"/>
                  </a:cxn>
                  <a:cxn ang="0">
                    <a:pos x="9" y="1695"/>
                  </a:cxn>
                  <a:cxn ang="0">
                    <a:pos x="9" y="1694"/>
                  </a:cxn>
                  <a:cxn ang="0">
                    <a:pos x="19" y="1706"/>
                  </a:cxn>
                  <a:cxn ang="0">
                    <a:pos x="18" y="1706"/>
                  </a:cxn>
                  <a:cxn ang="0">
                    <a:pos x="32" y="1714"/>
                  </a:cxn>
                  <a:cxn ang="0">
                    <a:pos x="31" y="1714"/>
                  </a:cxn>
                  <a:cxn ang="0">
                    <a:pos x="48" y="1717"/>
                  </a:cxn>
                  <a:cxn ang="0">
                    <a:pos x="48" y="1717"/>
                  </a:cxn>
                  <a:cxn ang="0">
                    <a:pos x="2413" y="1717"/>
                  </a:cxn>
                  <a:cxn ang="0">
                    <a:pos x="2412" y="1717"/>
                  </a:cxn>
                  <a:cxn ang="0">
                    <a:pos x="2430" y="1714"/>
                  </a:cxn>
                  <a:cxn ang="0">
                    <a:pos x="2428" y="1714"/>
                  </a:cxn>
                  <a:cxn ang="0">
                    <a:pos x="2442" y="1706"/>
                  </a:cxn>
                  <a:cxn ang="0">
                    <a:pos x="2442" y="1706"/>
                  </a:cxn>
                  <a:cxn ang="0">
                    <a:pos x="2451" y="1694"/>
                  </a:cxn>
                  <a:cxn ang="0">
                    <a:pos x="2451" y="1695"/>
                  </a:cxn>
                  <a:cxn ang="0">
                    <a:pos x="2454" y="1680"/>
                  </a:cxn>
                  <a:cxn ang="0">
                    <a:pos x="2454" y="1680"/>
                  </a:cxn>
                  <a:cxn ang="0">
                    <a:pos x="2454" y="42"/>
                  </a:cxn>
                  <a:cxn ang="0">
                    <a:pos x="2460" y="1681"/>
                  </a:cxn>
                  <a:cxn ang="0">
                    <a:pos x="2457" y="1697"/>
                  </a:cxn>
                  <a:cxn ang="0">
                    <a:pos x="2446" y="1710"/>
                  </a:cxn>
                  <a:cxn ang="0">
                    <a:pos x="2431" y="1719"/>
                  </a:cxn>
                  <a:cxn ang="0">
                    <a:pos x="2413" y="1722"/>
                  </a:cxn>
                  <a:cxn ang="0">
                    <a:pos x="48" y="1722"/>
                  </a:cxn>
                  <a:cxn ang="0">
                    <a:pos x="29" y="1719"/>
                  </a:cxn>
                  <a:cxn ang="0">
                    <a:pos x="14" y="1710"/>
                  </a:cxn>
                  <a:cxn ang="0">
                    <a:pos x="4" y="1697"/>
                  </a:cxn>
                  <a:cxn ang="0">
                    <a:pos x="0" y="1681"/>
                  </a:cxn>
                  <a:cxn ang="0">
                    <a:pos x="0" y="42"/>
                  </a:cxn>
                  <a:cxn ang="0">
                    <a:pos x="4" y="26"/>
                  </a:cxn>
                  <a:cxn ang="0">
                    <a:pos x="14" y="13"/>
                  </a:cxn>
                  <a:cxn ang="0">
                    <a:pos x="29" y="3"/>
                  </a:cxn>
                  <a:cxn ang="0">
                    <a:pos x="48" y="0"/>
                  </a:cxn>
                  <a:cxn ang="0">
                    <a:pos x="2413" y="0"/>
                  </a:cxn>
                  <a:cxn ang="0">
                    <a:pos x="2431" y="3"/>
                  </a:cxn>
                  <a:cxn ang="0">
                    <a:pos x="2446" y="13"/>
                  </a:cxn>
                  <a:cxn ang="0">
                    <a:pos x="2457" y="26"/>
                  </a:cxn>
                  <a:cxn ang="0">
                    <a:pos x="2460" y="42"/>
                  </a:cxn>
                  <a:cxn ang="0">
                    <a:pos x="2460" y="1681"/>
                  </a:cxn>
                </a:cxnLst>
                <a:rect l="0" t="0" r="r" b="b"/>
                <a:pathLst>
                  <a:path w="2460" h="1722">
                    <a:moveTo>
                      <a:pt x="2454" y="42"/>
                    </a:moveTo>
                    <a:lnTo>
                      <a:pt x="2454" y="43"/>
                    </a:lnTo>
                    <a:lnTo>
                      <a:pt x="2451" y="28"/>
                    </a:lnTo>
                    <a:lnTo>
                      <a:pt x="2451" y="28"/>
                    </a:lnTo>
                    <a:lnTo>
                      <a:pt x="2442" y="16"/>
                    </a:lnTo>
                    <a:lnTo>
                      <a:pt x="2442" y="17"/>
                    </a:lnTo>
                    <a:lnTo>
                      <a:pt x="2428" y="8"/>
                    </a:lnTo>
                    <a:lnTo>
                      <a:pt x="2430" y="8"/>
                    </a:lnTo>
                    <a:lnTo>
                      <a:pt x="2412" y="5"/>
                    </a:lnTo>
                    <a:lnTo>
                      <a:pt x="2413" y="5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31" y="8"/>
                    </a:lnTo>
                    <a:lnTo>
                      <a:pt x="32" y="8"/>
                    </a:lnTo>
                    <a:lnTo>
                      <a:pt x="18" y="17"/>
                    </a:lnTo>
                    <a:lnTo>
                      <a:pt x="19" y="1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6" y="1680"/>
                    </a:lnTo>
                    <a:lnTo>
                      <a:pt x="6" y="1680"/>
                    </a:lnTo>
                    <a:lnTo>
                      <a:pt x="9" y="1695"/>
                    </a:lnTo>
                    <a:lnTo>
                      <a:pt x="9" y="1694"/>
                    </a:lnTo>
                    <a:lnTo>
                      <a:pt x="19" y="1706"/>
                    </a:lnTo>
                    <a:lnTo>
                      <a:pt x="18" y="1706"/>
                    </a:lnTo>
                    <a:lnTo>
                      <a:pt x="32" y="1714"/>
                    </a:lnTo>
                    <a:lnTo>
                      <a:pt x="31" y="1714"/>
                    </a:lnTo>
                    <a:lnTo>
                      <a:pt x="48" y="1717"/>
                    </a:lnTo>
                    <a:lnTo>
                      <a:pt x="48" y="1717"/>
                    </a:lnTo>
                    <a:lnTo>
                      <a:pt x="2413" y="1717"/>
                    </a:lnTo>
                    <a:lnTo>
                      <a:pt x="2412" y="1717"/>
                    </a:lnTo>
                    <a:lnTo>
                      <a:pt x="2430" y="1714"/>
                    </a:lnTo>
                    <a:lnTo>
                      <a:pt x="2428" y="1714"/>
                    </a:lnTo>
                    <a:lnTo>
                      <a:pt x="2442" y="1706"/>
                    </a:lnTo>
                    <a:lnTo>
                      <a:pt x="2442" y="1706"/>
                    </a:lnTo>
                    <a:lnTo>
                      <a:pt x="2451" y="1694"/>
                    </a:lnTo>
                    <a:lnTo>
                      <a:pt x="2451" y="1695"/>
                    </a:lnTo>
                    <a:lnTo>
                      <a:pt x="2454" y="1680"/>
                    </a:lnTo>
                    <a:lnTo>
                      <a:pt x="2454" y="1680"/>
                    </a:lnTo>
                    <a:lnTo>
                      <a:pt x="2454" y="42"/>
                    </a:lnTo>
                    <a:close/>
                    <a:moveTo>
                      <a:pt x="2460" y="1681"/>
                    </a:moveTo>
                    <a:lnTo>
                      <a:pt x="2457" y="1697"/>
                    </a:lnTo>
                    <a:lnTo>
                      <a:pt x="2446" y="1710"/>
                    </a:lnTo>
                    <a:lnTo>
                      <a:pt x="2431" y="1719"/>
                    </a:lnTo>
                    <a:lnTo>
                      <a:pt x="2413" y="1722"/>
                    </a:lnTo>
                    <a:lnTo>
                      <a:pt x="48" y="1722"/>
                    </a:lnTo>
                    <a:lnTo>
                      <a:pt x="29" y="1719"/>
                    </a:lnTo>
                    <a:lnTo>
                      <a:pt x="14" y="1710"/>
                    </a:lnTo>
                    <a:lnTo>
                      <a:pt x="4" y="1697"/>
                    </a:lnTo>
                    <a:lnTo>
                      <a:pt x="0" y="1681"/>
                    </a:lnTo>
                    <a:lnTo>
                      <a:pt x="0" y="42"/>
                    </a:lnTo>
                    <a:lnTo>
                      <a:pt x="4" y="26"/>
                    </a:lnTo>
                    <a:lnTo>
                      <a:pt x="14" y="13"/>
                    </a:lnTo>
                    <a:lnTo>
                      <a:pt x="29" y="3"/>
                    </a:lnTo>
                    <a:lnTo>
                      <a:pt x="48" y="0"/>
                    </a:lnTo>
                    <a:lnTo>
                      <a:pt x="2413" y="0"/>
                    </a:lnTo>
                    <a:lnTo>
                      <a:pt x="2431" y="3"/>
                    </a:lnTo>
                    <a:lnTo>
                      <a:pt x="2446" y="13"/>
                    </a:lnTo>
                    <a:lnTo>
                      <a:pt x="2457" y="26"/>
                    </a:lnTo>
                    <a:lnTo>
                      <a:pt x="2460" y="42"/>
                    </a:lnTo>
                    <a:lnTo>
                      <a:pt x="2460" y="1681"/>
                    </a:lnTo>
                    <a:close/>
                  </a:path>
                </a:pathLst>
              </a:custGeom>
              <a:solidFill>
                <a:srgbClr val="5A6378"/>
              </a:solidFill>
              <a:ln w="0" cap="flat">
                <a:solidFill>
                  <a:srgbClr val="5A63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94" name="Picture 170"/>
              <p:cNvPicPr>
                <a:picLocks noChangeAspect="1" noChangeArrowheads="1"/>
              </p:cNvPicPr>
              <p:nvPr/>
            </p:nvPicPr>
            <p:blipFill>
              <a:blip r:embed="rId72"/>
              <a:srcRect/>
              <a:stretch>
                <a:fillRect/>
              </a:stretch>
            </p:blipFill>
            <p:spPr bwMode="auto">
              <a:xfrm>
                <a:off x="4197" y="1441"/>
                <a:ext cx="396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95" name="Picture 171"/>
              <p:cNvPicPr>
                <a:picLocks noChangeAspect="1" noChangeArrowheads="1"/>
              </p:cNvPicPr>
              <p:nvPr/>
            </p:nvPicPr>
            <p:blipFill>
              <a:blip r:embed="rId73"/>
              <a:srcRect/>
              <a:stretch>
                <a:fillRect/>
              </a:stretch>
            </p:blipFill>
            <p:spPr bwMode="auto">
              <a:xfrm>
                <a:off x="4197" y="1441"/>
                <a:ext cx="396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96" name="Rectangle 172"/>
              <p:cNvSpPr>
                <a:spLocks noChangeArrowheads="1"/>
              </p:cNvSpPr>
              <p:nvPr/>
            </p:nvSpPr>
            <p:spPr bwMode="auto">
              <a:xfrm>
                <a:off x="3255" y="1631"/>
                <a:ext cx="2268" cy="1463"/>
              </a:xfrm>
              <a:prstGeom prst="rect">
                <a:avLst/>
              </a:prstGeom>
              <a:solidFill>
                <a:srgbClr val="F5C4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7" name="Freeform 173"/>
              <p:cNvSpPr>
                <a:spLocks noEditPoints="1"/>
              </p:cNvSpPr>
              <p:nvPr/>
            </p:nvSpPr>
            <p:spPr bwMode="auto">
              <a:xfrm>
                <a:off x="3252" y="1628"/>
                <a:ext cx="2274" cy="146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6056" y="0"/>
                  </a:cxn>
                  <a:cxn ang="0">
                    <a:pos x="6064" y="8"/>
                  </a:cxn>
                  <a:cxn ang="0">
                    <a:pos x="6064" y="4440"/>
                  </a:cxn>
                  <a:cxn ang="0">
                    <a:pos x="6056" y="4448"/>
                  </a:cxn>
                  <a:cxn ang="0">
                    <a:pos x="8" y="4448"/>
                  </a:cxn>
                  <a:cxn ang="0">
                    <a:pos x="0" y="4440"/>
                  </a:cxn>
                  <a:cxn ang="0">
                    <a:pos x="0" y="8"/>
                  </a:cxn>
                  <a:cxn ang="0">
                    <a:pos x="16" y="4440"/>
                  </a:cxn>
                  <a:cxn ang="0">
                    <a:pos x="8" y="4432"/>
                  </a:cxn>
                  <a:cxn ang="0">
                    <a:pos x="6056" y="4432"/>
                  </a:cxn>
                  <a:cxn ang="0">
                    <a:pos x="6048" y="4440"/>
                  </a:cxn>
                  <a:cxn ang="0">
                    <a:pos x="6048" y="8"/>
                  </a:cxn>
                  <a:cxn ang="0">
                    <a:pos x="6056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4440"/>
                  </a:cxn>
                </a:cxnLst>
                <a:rect l="0" t="0" r="r" b="b"/>
                <a:pathLst>
                  <a:path w="6064" h="4448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6056" y="0"/>
                    </a:lnTo>
                    <a:cubicBezTo>
                      <a:pt x="6061" y="0"/>
                      <a:pt x="6064" y="4"/>
                      <a:pt x="6064" y="8"/>
                    </a:cubicBezTo>
                    <a:lnTo>
                      <a:pt x="6064" y="4440"/>
                    </a:lnTo>
                    <a:cubicBezTo>
                      <a:pt x="6064" y="4445"/>
                      <a:pt x="6061" y="4448"/>
                      <a:pt x="6056" y="4448"/>
                    </a:cubicBezTo>
                    <a:lnTo>
                      <a:pt x="8" y="4448"/>
                    </a:lnTo>
                    <a:cubicBezTo>
                      <a:pt x="4" y="4448"/>
                      <a:pt x="0" y="4445"/>
                      <a:pt x="0" y="4440"/>
                    </a:cubicBezTo>
                    <a:lnTo>
                      <a:pt x="0" y="8"/>
                    </a:lnTo>
                    <a:close/>
                    <a:moveTo>
                      <a:pt x="16" y="4440"/>
                    </a:moveTo>
                    <a:lnTo>
                      <a:pt x="8" y="4432"/>
                    </a:lnTo>
                    <a:lnTo>
                      <a:pt x="6056" y="4432"/>
                    </a:lnTo>
                    <a:lnTo>
                      <a:pt x="6048" y="4440"/>
                    </a:lnTo>
                    <a:lnTo>
                      <a:pt x="6048" y="8"/>
                    </a:lnTo>
                    <a:lnTo>
                      <a:pt x="6056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4440"/>
                    </a:lnTo>
                    <a:close/>
                  </a:path>
                </a:pathLst>
              </a:custGeom>
              <a:solidFill>
                <a:srgbClr val="E46678"/>
              </a:solidFill>
              <a:ln w="0" cap="flat">
                <a:solidFill>
                  <a:srgbClr val="E4667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8" name="Freeform 174"/>
              <p:cNvSpPr>
                <a:spLocks noEditPoints="1"/>
              </p:cNvSpPr>
              <p:nvPr/>
            </p:nvSpPr>
            <p:spPr bwMode="auto">
              <a:xfrm>
                <a:off x="3317" y="1679"/>
                <a:ext cx="1003" cy="89"/>
              </a:xfrm>
              <a:custGeom>
                <a:avLst/>
                <a:gdLst/>
                <a:ahLst/>
                <a:cxnLst>
                  <a:cxn ang="0">
                    <a:pos x="1614" y="137"/>
                  </a:cxn>
                  <a:cxn ang="0">
                    <a:pos x="1770" y="71"/>
                  </a:cxn>
                  <a:cxn ang="0">
                    <a:pos x="1798" y="135"/>
                  </a:cxn>
                  <a:cxn ang="0">
                    <a:pos x="1112" y="188"/>
                  </a:cxn>
                  <a:cxn ang="0">
                    <a:pos x="2673" y="95"/>
                  </a:cxn>
                  <a:cxn ang="0">
                    <a:pos x="2634" y="116"/>
                  </a:cxn>
                  <a:cxn ang="0">
                    <a:pos x="2560" y="165"/>
                  </a:cxn>
                  <a:cxn ang="0">
                    <a:pos x="2587" y="136"/>
                  </a:cxn>
                  <a:cxn ang="0">
                    <a:pos x="2378" y="69"/>
                  </a:cxn>
                  <a:cxn ang="0">
                    <a:pos x="2402" y="205"/>
                  </a:cxn>
                  <a:cxn ang="0">
                    <a:pos x="2339" y="87"/>
                  </a:cxn>
                  <a:cxn ang="0">
                    <a:pos x="2302" y="191"/>
                  </a:cxn>
                  <a:cxn ang="0">
                    <a:pos x="2255" y="85"/>
                  </a:cxn>
                  <a:cxn ang="0">
                    <a:pos x="2314" y="66"/>
                  </a:cxn>
                  <a:cxn ang="0">
                    <a:pos x="2125" y="132"/>
                  </a:cxn>
                  <a:cxn ang="0">
                    <a:pos x="2081" y="133"/>
                  </a:cxn>
                  <a:cxn ang="0">
                    <a:pos x="2035" y="162"/>
                  </a:cxn>
                  <a:cxn ang="0">
                    <a:pos x="1987" y="191"/>
                  </a:cxn>
                  <a:cxn ang="0">
                    <a:pos x="1972" y="79"/>
                  </a:cxn>
                  <a:cxn ang="0">
                    <a:pos x="1889" y="205"/>
                  </a:cxn>
                  <a:cxn ang="0">
                    <a:pos x="1887" y="68"/>
                  </a:cxn>
                  <a:cxn ang="0">
                    <a:pos x="1771" y="56"/>
                  </a:cxn>
                  <a:cxn ang="0">
                    <a:pos x="1703" y="98"/>
                  </a:cxn>
                  <a:cxn ang="0">
                    <a:pos x="1590" y="208"/>
                  </a:cxn>
                  <a:cxn ang="0">
                    <a:pos x="1512" y="255"/>
                  </a:cxn>
                  <a:cxn ang="0">
                    <a:pos x="1501" y="58"/>
                  </a:cxn>
                  <a:cxn ang="0">
                    <a:pos x="1351" y="67"/>
                  </a:cxn>
                  <a:cxn ang="0">
                    <a:pos x="1450" y="175"/>
                  </a:cxn>
                  <a:cxn ang="0">
                    <a:pos x="1406" y="182"/>
                  </a:cxn>
                  <a:cxn ang="0">
                    <a:pos x="1368" y="89"/>
                  </a:cxn>
                  <a:cxn ang="0">
                    <a:pos x="1376" y="205"/>
                  </a:cxn>
                  <a:cxn ang="0">
                    <a:pos x="1315" y="88"/>
                  </a:cxn>
                  <a:cxn ang="0">
                    <a:pos x="1278" y="191"/>
                  </a:cxn>
                  <a:cxn ang="0">
                    <a:pos x="1231" y="85"/>
                  </a:cxn>
                  <a:cxn ang="0">
                    <a:pos x="1298" y="61"/>
                  </a:cxn>
                  <a:cxn ang="0">
                    <a:pos x="1034" y="175"/>
                  </a:cxn>
                  <a:cxn ang="0">
                    <a:pos x="431" y="42"/>
                  </a:cxn>
                  <a:cxn ang="0">
                    <a:pos x="2494" y="180"/>
                  </a:cxn>
                  <a:cxn ang="0">
                    <a:pos x="2444" y="160"/>
                  </a:cxn>
                  <a:cxn ang="0">
                    <a:pos x="240" y="20"/>
                  </a:cxn>
                  <a:cxn ang="0">
                    <a:pos x="562" y="3"/>
                  </a:cxn>
                  <a:cxn ang="0">
                    <a:pos x="699" y="19"/>
                  </a:cxn>
                  <a:cxn ang="0">
                    <a:pos x="726" y="40"/>
                  </a:cxn>
                  <a:cxn ang="0">
                    <a:pos x="607" y="191"/>
                  </a:cxn>
                  <a:cxn ang="0">
                    <a:pos x="577" y="40"/>
                  </a:cxn>
                  <a:cxn ang="0">
                    <a:pos x="330" y="92"/>
                  </a:cxn>
                  <a:cxn ang="0">
                    <a:pos x="258" y="205"/>
                  </a:cxn>
                  <a:cxn ang="0">
                    <a:pos x="192" y="21"/>
                  </a:cxn>
                  <a:cxn ang="0">
                    <a:pos x="535" y="195"/>
                  </a:cxn>
                  <a:cxn ang="0">
                    <a:pos x="396" y="142"/>
                  </a:cxn>
                  <a:cxn ang="0">
                    <a:pos x="356" y="183"/>
                  </a:cxn>
                  <a:cxn ang="0">
                    <a:pos x="930" y="18"/>
                  </a:cxn>
                  <a:cxn ang="0">
                    <a:pos x="981" y="200"/>
                  </a:cxn>
                  <a:cxn ang="0">
                    <a:pos x="78" y="0"/>
                  </a:cxn>
                  <a:cxn ang="0">
                    <a:pos x="50" y="29"/>
                  </a:cxn>
                  <a:cxn ang="0">
                    <a:pos x="100" y="200"/>
                  </a:cxn>
                  <a:cxn ang="0">
                    <a:pos x="85" y="178"/>
                  </a:cxn>
                  <a:cxn ang="0">
                    <a:pos x="12" y="26"/>
                  </a:cxn>
                </a:cxnLst>
                <a:rect l="0" t="0" r="r" b="b"/>
                <a:pathLst>
                  <a:path w="2675" h="269">
                    <a:moveTo>
                      <a:pt x="1587" y="79"/>
                    </a:moveTo>
                    <a:cubicBezTo>
                      <a:pt x="1583" y="79"/>
                      <a:pt x="1579" y="80"/>
                      <a:pt x="1574" y="82"/>
                    </a:cubicBezTo>
                    <a:cubicBezTo>
                      <a:pt x="1570" y="85"/>
                      <a:pt x="1567" y="88"/>
                      <a:pt x="1564" y="92"/>
                    </a:cubicBezTo>
                    <a:cubicBezTo>
                      <a:pt x="1561" y="96"/>
                      <a:pt x="1560" y="101"/>
                      <a:pt x="1560" y="106"/>
                    </a:cubicBezTo>
                    <a:lnTo>
                      <a:pt x="1560" y="157"/>
                    </a:lnTo>
                    <a:cubicBezTo>
                      <a:pt x="1560" y="169"/>
                      <a:pt x="1562" y="178"/>
                      <a:pt x="1566" y="183"/>
                    </a:cubicBezTo>
                    <a:cubicBezTo>
                      <a:pt x="1571" y="189"/>
                      <a:pt x="1577" y="192"/>
                      <a:pt x="1586" y="192"/>
                    </a:cubicBezTo>
                    <a:cubicBezTo>
                      <a:pt x="1595" y="192"/>
                      <a:pt x="1602" y="187"/>
                      <a:pt x="1607" y="178"/>
                    </a:cubicBezTo>
                    <a:cubicBezTo>
                      <a:pt x="1612" y="168"/>
                      <a:pt x="1614" y="155"/>
                      <a:pt x="1614" y="137"/>
                    </a:cubicBezTo>
                    <a:cubicBezTo>
                      <a:pt x="1614" y="117"/>
                      <a:pt x="1612" y="103"/>
                      <a:pt x="1607" y="93"/>
                    </a:cubicBezTo>
                    <a:cubicBezTo>
                      <a:pt x="1603" y="84"/>
                      <a:pt x="1596" y="79"/>
                      <a:pt x="1587" y="79"/>
                    </a:cubicBezTo>
                    <a:close/>
                    <a:moveTo>
                      <a:pt x="2152" y="71"/>
                    </a:moveTo>
                    <a:cubicBezTo>
                      <a:pt x="2144" y="71"/>
                      <a:pt x="2138" y="75"/>
                      <a:pt x="2133" y="83"/>
                    </a:cubicBezTo>
                    <a:cubicBezTo>
                      <a:pt x="2129" y="90"/>
                      <a:pt x="2126" y="101"/>
                      <a:pt x="2125" y="116"/>
                    </a:cubicBezTo>
                    <a:lnTo>
                      <a:pt x="2175" y="116"/>
                    </a:lnTo>
                    <a:cubicBezTo>
                      <a:pt x="2174" y="101"/>
                      <a:pt x="2172" y="90"/>
                      <a:pt x="2169" y="82"/>
                    </a:cubicBezTo>
                    <a:cubicBezTo>
                      <a:pt x="2165" y="75"/>
                      <a:pt x="2160" y="71"/>
                      <a:pt x="2152" y="71"/>
                    </a:cubicBezTo>
                    <a:close/>
                    <a:moveTo>
                      <a:pt x="1770" y="71"/>
                    </a:moveTo>
                    <a:cubicBezTo>
                      <a:pt x="1764" y="71"/>
                      <a:pt x="1758" y="73"/>
                      <a:pt x="1754" y="77"/>
                    </a:cubicBezTo>
                    <a:cubicBezTo>
                      <a:pt x="1750" y="82"/>
                      <a:pt x="1747" y="88"/>
                      <a:pt x="1745" y="97"/>
                    </a:cubicBezTo>
                    <a:cubicBezTo>
                      <a:pt x="1743" y="105"/>
                      <a:pt x="1742" y="116"/>
                      <a:pt x="1742" y="129"/>
                    </a:cubicBezTo>
                    <a:cubicBezTo>
                      <a:pt x="1742" y="150"/>
                      <a:pt x="1745" y="166"/>
                      <a:pt x="1749" y="177"/>
                    </a:cubicBezTo>
                    <a:cubicBezTo>
                      <a:pt x="1754" y="187"/>
                      <a:pt x="1761" y="192"/>
                      <a:pt x="1771" y="192"/>
                    </a:cubicBezTo>
                    <a:cubicBezTo>
                      <a:pt x="1776" y="192"/>
                      <a:pt x="1780" y="191"/>
                      <a:pt x="1784" y="188"/>
                    </a:cubicBezTo>
                    <a:cubicBezTo>
                      <a:pt x="1787" y="185"/>
                      <a:pt x="1790" y="182"/>
                      <a:pt x="1792" y="177"/>
                    </a:cubicBezTo>
                    <a:cubicBezTo>
                      <a:pt x="1794" y="172"/>
                      <a:pt x="1796" y="165"/>
                      <a:pt x="1797" y="158"/>
                    </a:cubicBezTo>
                    <a:cubicBezTo>
                      <a:pt x="1798" y="151"/>
                      <a:pt x="1798" y="143"/>
                      <a:pt x="1798" y="135"/>
                    </a:cubicBezTo>
                    <a:cubicBezTo>
                      <a:pt x="1798" y="113"/>
                      <a:pt x="1796" y="97"/>
                      <a:pt x="1791" y="87"/>
                    </a:cubicBezTo>
                    <a:cubicBezTo>
                      <a:pt x="1786" y="76"/>
                      <a:pt x="1779" y="71"/>
                      <a:pt x="1770" y="71"/>
                    </a:cubicBezTo>
                    <a:close/>
                    <a:moveTo>
                      <a:pt x="1098" y="71"/>
                    </a:moveTo>
                    <a:cubicBezTo>
                      <a:pt x="1092" y="71"/>
                      <a:pt x="1086" y="73"/>
                      <a:pt x="1082" y="77"/>
                    </a:cubicBezTo>
                    <a:cubicBezTo>
                      <a:pt x="1078" y="82"/>
                      <a:pt x="1075" y="88"/>
                      <a:pt x="1073" y="97"/>
                    </a:cubicBezTo>
                    <a:cubicBezTo>
                      <a:pt x="1071" y="105"/>
                      <a:pt x="1070" y="116"/>
                      <a:pt x="1070" y="129"/>
                    </a:cubicBezTo>
                    <a:cubicBezTo>
                      <a:pt x="1070" y="150"/>
                      <a:pt x="1073" y="166"/>
                      <a:pt x="1077" y="177"/>
                    </a:cubicBezTo>
                    <a:cubicBezTo>
                      <a:pt x="1082" y="187"/>
                      <a:pt x="1089" y="192"/>
                      <a:pt x="1099" y="192"/>
                    </a:cubicBezTo>
                    <a:cubicBezTo>
                      <a:pt x="1104" y="192"/>
                      <a:pt x="1108" y="191"/>
                      <a:pt x="1112" y="188"/>
                    </a:cubicBezTo>
                    <a:cubicBezTo>
                      <a:pt x="1115" y="185"/>
                      <a:pt x="1118" y="182"/>
                      <a:pt x="1120" y="177"/>
                    </a:cubicBezTo>
                    <a:cubicBezTo>
                      <a:pt x="1122" y="172"/>
                      <a:pt x="1124" y="165"/>
                      <a:pt x="1125" y="158"/>
                    </a:cubicBezTo>
                    <a:cubicBezTo>
                      <a:pt x="1126" y="151"/>
                      <a:pt x="1126" y="143"/>
                      <a:pt x="1126" y="135"/>
                    </a:cubicBezTo>
                    <a:cubicBezTo>
                      <a:pt x="1126" y="113"/>
                      <a:pt x="1124" y="97"/>
                      <a:pt x="1119" y="87"/>
                    </a:cubicBezTo>
                    <a:cubicBezTo>
                      <a:pt x="1114" y="76"/>
                      <a:pt x="1107" y="71"/>
                      <a:pt x="1098" y="71"/>
                    </a:cubicBezTo>
                    <a:close/>
                    <a:moveTo>
                      <a:pt x="2625" y="56"/>
                    </a:moveTo>
                    <a:cubicBezTo>
                      <a:pt x="2633" y="56"/>
                      <a:pt x="2640" y="56"/>
                      <a:pt x="2647" y="57"/>
                    </a:cubicBezTo>
                    <a:cubicBezTo>
                      <a:pt x="2654" y="57"/>
                      <a:pt x="2662" y="58"/>
                      <a:pt x="2673" y="60"/>
                    </a:cubicBezTo>
                    <a:lnTo>
                      <a:pt x="2673" y="95"/>
                    </a:lnTo>
                    <a:lnTo>
                      <a:pt x="2654" y="95"/>
                    </a:lnTo>
                    <a:cubicBezTo>
                      <a:pt x="2652" y="89"/>
                      <a:pt x="2649" y="84"/>
                      <a:pt x="2646" y="80"/>
                    </a:cubicBezTo>
                    <a:cubicBezTo>
                      <a:pt x="2644" y="77"/>
                      <a:pt x="2641" y="74"/>
                      <a:pt x="2637" y="73"/>
                    </a:cubicBezTo>
                    <a:cubicBezTo>
                      <a:pt x="2634" y="72"/>
                      <a:pt x="2630" y="71"/>
                      <a:pt x="2626" y="71"/>
                    </a:cubicBezTo>
                    <a:cubicBezTo>
                      <a:pt x="2619" y="71"/>
                      <a:pt x="2614" y="73"/>
                      <a:pt x="2610" y="76"/>
                    </a:cubicBezTo>
                    <a:cubicBezTo>
                      <a:pt x="2606" y="78"/>
                      <a:pt x="2604" y="83"/>
                      <a:pt x="2604" y="88"/>
                    </a:cubicBezTo>
                    <a:cubicBezTo>
                      <a:pt x="2604" y="92"/>
                      <a:pt x="2605" y="95"/>
                      <a:pt x="2606" y="98"/>
                    </a:cubicBezTo>
                    <a:cubicBezTo>
                      <a:pt x="2608" y="100"/>
                      <a:pt x="2610" y="103"/>
                      <a:pt x="2614" y="105"/>
                    </a:cubicBezTo>
                    <a:cubicBezTo>
                      <a:pt x="2617" y="108"/>
                      <a:pt x="2624" y="111"/>
                      <a:pt x="2634" y="116"/>
                    </a:cubicBezTo>
                    <a:cubicBezTo>
                      <a:pt x="2644" y="119"/>
                      <a:pt x="2651" y="123"/>
                      <a:pt x="2657" y="128"/>
                    </a:cubicBezTo>
                    <a:cubicBezTo>
                      <a:pt x="2663" y="132"/>
                      <a:pt x="2667" y="137"/>
                      <a:pt x="2670" y="142"/>
                    </a:cubicBezTo>
                    <a:cubicBezTo>
                      <a:pt x="2674" y="148"/>
                      <a:pt x="2675" y="154"/>
                      <a:pt x="2675" y="161"/>
                    </a:cubicBezTo>
                    <a:cubicBezTo>
                      <a:pt x="2675" y="169"/>
                      <a:pt x="2674" y="176"/>
                      <a:pt x="2671" y="182"/>
                    </a:cubicBezTo>
                    <a:cubicBezTo>
                      <a:pt x="2668" y="188"/>
                      <a:pt x="2664" y="193"/>
                      <a:pt x="2658" y="196"/>
                    </a:cubicBezTo>
                    <a:cubicBezTo>
                      <a:pt x="2653" y="200"/>
                      <a:pt x="2646" y="203"/>
                      <a:pt x="2639" y="205"/>
                    </a:cubicBezTo>
                    <a:cubicBezTo>
                      <a:pt x="2631" y="207"/>
                      <a:pt x="2623" y="208"/>
                      <a:pt x="2614" y="208"/>
                    </a:cubicBezTo>
                    <a:cubicBezTo>
                      <a:pt x="2598" y="208"/>
                      <a:pt x="2580" y="205"/>
                      <a:pt x="2560" y="201"/>
                    </a:cubicBezTo>
                    <a:lnTo>
                      <a:pt x="2560" y="165"/>
                    </a:lnTo>
                    <a:lnTo>
                      <a:pt x="2580" y="165"/>
                    </a:lnTo>
                    <a:cubicBezTo>
                      <a:pt x="2582" y="174"/>
                      <a:pt x="2586" y="181"/>
                      <a:pt x="2591" y="185"/>
                    </a:cubicBezTo>
                    <a:cubicBezTo>
                      <a:pt x="2596" y="190"/>
                      <a:pt x="2603" y="192"/>
                      <a:pt x="2612" y="192"/>
                    </a:cubicBezTo>
                    <a:cubicBezTo>
                      <a:pt x="2619" y="192"/>
                      <a:pt x="2625" y="190"/>
                      <a:pt x="2628" y="187"/>
                    </a:cubicBezTo>
                    <a:cubicBezTo>
                      <a:pt x="2632" y="184"/>
                      <a:pt x="2634" y="179"/>
                      <a:pt x="2634" y="172"/>
                    </a:cubicBezTo>
                    <a:cubicBezTo>
                      <a:pt x="2634" y="168"/>
                      <a:pt x="2633" y="165"/>
                      <a:pt x="2632" y="162"/>
                    </a:cubicBezTo>
                    <a:cubicBezTo>
                      <a:pt x="2630" y="159"/>
                      <a:pt x="2627" y="156"/>
                      <a:pt x="2623" y="154"/>
                    </a:cubicBezTo>
                    <a:cubicBezTo>
                      <a:pt x="2619" y="151"/>
                      <a:pt x="2612" y="148"/>
                      <a:pt x="2602" y="143"/>
                    </a:cubicBezTo>
                    <a:cubicBezTo>
                      <a:pt x="2597" y="141"/>
                      <a:pt x="2592" y="138"/>
                      <a:pt x="2587" y="136"/>
                    </a:cubicBezTo>
                    <a:cubicBezTo>
                      <a:pt x="2582" y="133"/>
                      <a:pt x="2578" y="130"/>
                      <a:pt x="2574" y="126"/>
                    </a:cubicBezTo>
                    <a:cubicBezTo>
                      <a:pt x="2571" y="122"/>
                      <a:pt x="2568" y="118"/>
                      <a:pt x="2566" y="114"/>
                    </a:cubicBezTo>
                    <a:cubicBezTo>
                      <a:pt x="2564" y="109"/>
                      <a:pt x="2563" y="104"/>
                      <a:pt x="2563" y="99"/>
                    </a:cubicBezTo>
                    <a:cubicBezTo>
                      <a:pt x="2563" y="90"/>
                      <a:pt x="2565" y="82"/>
                      <a:pt x="2571" y="76"/>
                    </a:cubicBezTo>
                    <a:cubicBezTo>
                      <a:pt x="2576" y="69"/>
                      <a:pt x="2583" y="64"/>
                      <a:pt x="2593" y="61"/>
                    </a:cubicBezTo>
                    <a:cubicBezTo>
                      <a:pt x="2602" y="57"/>
                      <a:pt x="2613" y="56"/>
                      <a:pt x="2625" y="56"/>
                    </a:cubicBezTo>
                    <a:close/>
                    <a:moveTo>
                      <a:pt x="2344" y="56"/>
                    </a:moveTo>
                    <a:cubicBezTo>
                      <a:pt x="2353" y="56"/>
                      <a:pt x="2359" y="57"/>
                      <a:pt x="2365" y="59"/>
                    </a:cubicBezTo>
                    <a:cubicBezTo>
                      <a:pt x="2370" y="61"/>
                      <a:pt x="2374" y="65"/>
                      <a:pt x="2378" y="69"/>
                    </a:cubicBezTo>
                    <a:cubicBezTo>
                      <a:pt x="2381" y="74"/>
                      <a:pt x="2383" y="79"/>
                      <a:pt x="2385" y="86"/>
                    </a:cubicBezTo>
                    <a:cubicBezTo>
                      <a:pt x="2386" y="92"/>
                      <a:pt x="2387" y="100"/>
                      <a:pt x="2387" y="108"/>
                    </a:cubicBezTo>
                    <a:lnTo>
                      <a:pt x="2387" y="162"/>
                    </a:lnTo>
                    <a:cubicBezTo>
                      <a:pt x="2387" y="167"/>
                      <a:pt x="2387" y="171"/>
                      <a:pt x="2387" y="175"/>
                    </a:cubicBezTo>
                    <a:cubicBezTo>
                      <a:pt x="2387" y="178"/>
                      <a:pt x="2388" y="181"/>
                      <a:pt x="2388" y="184"/>
                    </a:cubicBezTo>
                    <a:cubicBezTo>
                      <a:pt x="2389" y="186"/>
                      <a:pt x="2390" y="188"/>
                      <a:pt x="2391" y="189"/>
                    </a:cubicBezTo>
                    <a:cubicBezTo>
                      <a:pt x="2392" y="191"/>
                      <a:pt x="2393" y="192"/>
                      <a:pt x="2395" y="193"/>
                    </a:cubicBezTo>
                    <a:cubicBezTo>
                      <a:pt x="2397" y="194"/>
                      <a:pt x="2399" y="195"/>
                      <a:pt x="2402" y="195"/>
                    </a:cubicBezTo>
                    <a:lnTo>
                      <a:pt x="2402" y="205"/>
                    </a:lnTo>
                    <a:lnTo>
                      <a:pt x="2330" y="205"/>
                    </a:lnTo>
                    <a:lnTo>
                      <a:pt x="2330" y="195"/>
                    </a:lnTo>
                    <a:cubicBezTo>
                      <a:pt x="2334" y="194"/>
                      <a:pt x="2338" y="193"/>
                      <a:pt x="2339" y="191"/>
                    </a:cubicBezTo>
                    <a:cubicBezTo>
                      <a:pt x="2341" y="188"/>
                      <a:pt x="2342" y="186"/>
                      <a:pt x="2343" y="182"/>
                    </a:cubicBezTo>
                    <a:cubicBezTo>
                      <a:pt x="2344" y="178"/>
                      <a:pt x="2344" y="172"/>
                      <a:pt x="2344" y="162"/>
                    </a:cubicBezTo>
                    <a:lnTo>
                      <a:pt x="2344" y="123"/>
                    </a:lnTo>
                    <a:cubicBezTo>
                      <a:pt x="2344" y="116"/>
                      <a:pt x="2344" y="110"/>
                      <a:pt x="2344" y="106"/>
                    </a:cubicBezTo>
                    <a:cubicBezTo>
                      <a:pt x="2343" y="101"/>
                      <a:pt x="2343" y="97"/>
                      <a:pt x="2342" y="95"/>
                    </a:cubicBezTo>
                    <a:cubicBezTo>
                      <a:pt x="2341" y="92"/>
                      <a:pt x="2341" y="89"/>
                      <a:pt x="2339" y="87"/>
                    </a:cubicBezTo>
                    <a:cubicBezTo>
                      <a:pt x="2338" y="85"/>
                      <a:pt x="2337" y="84"/>
                      <a:pt x="2336" y="83"/>
                    </a:cubicBezTo>
                    <a:cubicBezTo>
                      <a:pt x="2334" y="81"/>
                      <a:pt x="2333" y="80"/>
                      <a:pt x="2331" y="80"/>
                    </a:cubicBezTo>
                    <a:cubicBezTo>
                      <a:pt x="2329" y="79"/>
                      <a:pt x="2327" y="79"/>
                      <a:pt x="2324" y="79"/>
                    </a:cubicBezTo>
                    <a:cubicBezTo>
                      <a:pt x="2320" y="79"/>
                      <a:pt x="2316" y="80"/>
                      <a:pt x="2312" y="82"/>
                    </a:cubicBezTo>
                    <a:cubicBezTo>
                      <a:pt x="2308" y="85"/>
                      <a:pt x="2305" y="88"/>
                      <a:pt x="2302" y="92"/>
                    </a:cubicBezTo>
                    <a:cubicBezTo>
                      <a:pt x="2299" y="96"/>
                      <a:pt x="2298" y="101"/>
                      <a:pt x="2298" y="105"/>
                    </a:cubicBezTo>
                    <a:lnTo>
                      <a:pt x="2298" y="162"/>
                    </a:lnTo>
                    <a:cubicBezTo>
                      <a:pt x="2298" y="172"/>
                      <a:pt x="2298" y="178"/>
                      <a:pt x="2299" y="182"/>
                    </a:cubicBezTo>
                    <a:cubicBezTo>
                      <a:pt x="2299" y="186"/>
                      <a:pt x="2301" y="188"/>
                      <a:pt x="2302" y="191"/>
                    </a:cubicBezTo>
                    <a:cubicBezTo>
                      <a:pt x="2304" y="193"/>
                      <a:pt x="2308" y="194"/>
                      <a:pt x="2312" y="195"/>
                    </a:cubicBezTo>
                    <a:lnTo>
                      <a:pt x="2312" y="205"/>
                    </a:lnTo>
                    <a:lnTo>
                      <a:pt x="2241" y="205"/>
                    </a:lnTo>
                    <a:lnTo>
                      <a:pt x="2241" y="195"/>
                    </a:lnTo>
                    <a:cubicBezTo>
                      <a:pt x="2245" y="194"/>
                      <a:pt x="2249" y="192"/>
                      <a:pt x="2250" y="190"/>
                    </a:cubicBezTo>
                    <a:cubicBezTo>
                      <a:pt x="2252" y="188"/>
                      <a:pt x="2253" y="185"/>
                      <a:pt x="2254" y="182"/>
                    </a:cubicBezTo>
                    <a:cubicBezTo>
                      <a:pt x="2255" y="178"/>
                      <a:pt x="2255" y="172"/>
                      <a:pt x="2255" y="162"/>
                    </a:cubicBezTo>
                    <a:lnTo>
                      <a:pt x="2255" y="101"/>
                    </a:lnTo>
                    <a:cubicBezTo>
                      <a:pt x="2255" y="94"/>
                      <a:pt x="2255" y="89"/>
                      <a:pt x="2255" y="85"/>
                    </a:cubicBezTo>
                    <a:cubicBezTo>
                      <a:pt x="2254" y="82"/>
                      <a:pt x="2254" y="79"/>
                      <a:pt x="2253" y="77"/>
                    </a:cubicBezTo>
                    <a:cubicBezTo>
                      <a:pt x="2252" y="75"/>
                      <a:pt x="2251" y="73"/>
                      <a:pt x="2249" y="72"/>
                    </a:cubicBezTo>
                    <a:cubicBezTo>
                      <a:pt x="2247" y="70"/>
                      <a:pt x="2243" y="69"/>
                      <a:pt x="2239" y="68"/>
                    </a:cubicBezTo>
                    <a:lnTo>
                      <a:pt x="2239" y="58"/>
                    </a:lnTo>
                    <a:lnTo>
                      <a:pt x="2279" y="57"/>
                    </a:lnTo>
                    <a:lnTo>
                      <a:pt x="2298" y="57"/>
                    </a:lnTo>
                    <a:lnTo>
                      <a:pt x="2296" y="78"/>
                    </a:lnTo>
                    <a:lnTo>
                      <a:pt x="2298" y="79"/>
                    </a:lnTo>
                    <a:cubicBezTo>
                      <a:pt x="2304" y="73"/>
                      <a:pt x="2309" y="69"/>
                      <a:pt x="2314" y="66"/>
                    </a:cubicBezTo>
                    <a:cubicBezTo>
                      <a:pt x="2318" y="63"/>
                      <a:pt x="2323" y="60"/>
                      <a:pt x="2328" y="58"/>
                    </a:cubicBezTo>
                    <a:cubicBezTo>
                      <a:pt x="2333" y="57"/>
                      <a:pt x="2339" y="56"/>
                      <a:pt x="2344" y="56"/>
                    </a:cubicBezTo>
                    <a:close/>
                    <a:moveTo>
                      <a:pt x="2154" y="56"/>
                    </a:moveTo>
                    <a:cubicBezTo>
                      <a:pt x="2163" y="56"/>
                      <a:pt x="2171" y="57"/>
                      <a:pt x="2178" y="59"/>
                    </a:cubicBezTo>
                    <a:cubicBezTo>
                      <a:pt x="2184" y="61"/>
                      <a:pt x="2190" y="64"/>
                      <a:pt x="2195" y="67"/>
                    </a:cubicBezTo>
                    <a:cubicBezTo>
                      <a:pt x="2200" y="71"/>
                      <a:pt x="2204" y="76"/>
                      <a:pt x="2207" y="81"/>
                    </a:cubicBezTo>
                    <a:cubicBezTo>
                      <a:pt x="2211" y="87"/>
                      <a:pt x="2214" y="94"/>
                      <a:pt x="2216" y="102"/>
                    </a:cubicBezTo>
                    <a:cubicBezTo>
                      <a:pt x="2218" y="110"/>
                      <a:pt x="2219" y="120"/>
                      <a:pt x="2219" y="132"/>
                    </a:cubicBezTo>
                    <a:lnTo>
                      <a:pt x="2125" y="132"/>
                    </a:lnTo>
                    <a:cubicBezTo>
                      <a:pt x="2125" y="150"/>
                      <a:pt x="2128" y="163"/>
                      <a:pt x="2134" y="172"/>
                    </a:cubicBezTo>
                    <a:cubicBezTo>
                      <a:pt x="2140" y="180"/>
                      <a:pt x="2150" y="184"/>
                      <a:pt x="2163" y="184"/>
                    </a:cubicBezTo>
                    <a:cubicBezTo>
                      <a:pt x="2170" y="184"/>
                      <a:pt x="2177" y="183"/>
                      <a:pt x="2183" y="180"/>
                    </a:cubicBezTo>
                    <a:cubicBezTo>
                      <a:pt x="2189" y="177"/>
                      <a:pt x="2196" y="172"/>
                      <a:pt x="2203" y="165"/>
                    </a:cubicBezTo>
                    <a:lnTo>
                      <a:pt x="2215" y="178"/>
                    </a:lnTo>
                    <a:cubicBezTo>
                      <a:pt x="2205" y="189"/>
                      <a:pt x="2195" y="196"/>
                      <a:pt x="2185" y="201"/>
                    </a:cubicBezTo>
                    <a:cubicBezTo>
                      <a:pt x="2175" y="205"/>
                      <a:pt x="2164" y="208"/>
                      <a:pt x="2151" y="208"/>
                    </a:cubicBezTo>
                    <a:cubicBezTo>
                      <a:pt x="2128" y="208"/>
                      <a:pt x="2110" y="201"/>
                      <a:pt x="2099" y="189"/>
                    </a:cubicBezTo>
                    <a:cubicBezTo>
                      <a:pt x="2087" y="176"/>
                      <a:pt x="2081" y="157"/>
                      <a:pt x="2081" y="133"/>
                    </a:cubicBezTo>
                    <a:cubicBezTo>
                      <a:pt x="2081" y="116"/>
                      <a:pt x="2084" y="103"/>
                      <a:pt x="2090" y="91"/>
                    </a:cubicBezTo>
                    <a:cubicBezTo>
                      <a:pt x="2096" y="79"/>
                      <a:pt x="2105" y="71"/>
                      <a:pt x="2116" y="65"/>
                    </a:cubicBezTo>
                    <a:cubicBezTo>
                      <a:pt x="2127" y="59"/>
                      <a:pt x="2139" y="56"/>
                      <a:pt x="2154" y="56"/>
                    </a:cubicBezTo>
                    <a:close/>
                    <a:moveTo>
                      <a:pt x="1992" y="56"/>
                    </a:moveTo>
                    <a:cubicBezTo>
                      <a:pt x="2001" y="56"/>
                      <a:pt x="2007" y="57"/>
                      <a:pt x="2013" y="59"/>
                    </a:cubicBezTo>
                    <a:cubicBezTo>
                      <a:pt x="2018" y="61"/>
                      <a:pt x="2022" y="65"/>
                      <a:pt x="2026" y="69"/>
                    </a:cubicBezTo>
                    <a:cubicBezTo>
                      <a:pt x="2029" y="74"/>
                      <a:pt x="2031" y="79"/>
                      <a:pt x="2033" y="86"/>
                    </a:cubicBezTo>
                    <a:cubicBezTo>
                      <a:pt x="2034" y="92"/>
                      <a:pt x="2035" y="100"/>
                      <a:pt x="2035" y="108"/>
                    </a:cubicBezTo>
                    <a:lnTo>
                      <a:pt x="2035" y="162"/>
                    </a:lnTo>
                    <a:cubicBezTo>
                      <a:pt x="2035" y="167"/>
                      <a:pt x="2035" y="171"/>
                      <a:pt x="2035" y="175"/>
                    </a:cubicBezTo>
                    <a:cubicBezTo>
                      <a:pt x="2035" y="178"/>
                      <a:pt x="2036" y="181"/>
                      <a:pt x="2036" y="184"/>
                    </a:cubicBezTo>
                    <a:cubicBezTo>
                      <a:pt x="2037" y="186"/>
                      <a:pt x="2038" y="188"/>
                      <a:pt x="2039" y="189"/>
                    </a:cubicBezTo>
                    <a:cubicBezTo>
                      <a:pt x="2040" y="191"/>
                      <a:pt x="2041" y="192"/>
                      <a:pt x="2043" y="193"/>
                    </a:cubicBezTo>
                    <a:cubicBezTo>
                      <a:pt x="2045" y="194"/>
                      <a:pt x="2047" y="195"/>
                      <a:pt x="2050" y="195"/>
                    </a:cubicBezTo>
                    <a:lnTo>
                      <a:pt x="2050" y="205"/>
                    </a:lnTo>
                    <a:lnTo>
                      <a:pt x="1978" y="205"/>
                    </a:lnTo>
                    <a:lnTo>
                      <a:pt x="1978" y="195"/>
                    </a:lnTo>
                    <a:cubicBezTo>
                      <a:pt x="1982" y="194"/>
                      <a:pt x="1986" y="193"/>
                      <a:pt x="1987" y="191"/>
                    </a:cubicBezTo>
                    <a:cubicBezTo>
                      <a:pt x="1989" y="188"/>
                      <a:pt x="1990" y="186"/>
                      <a:pt x="1991" y="182"/>
                    </a:cubicBezTo>
                    <a:cubicBezTo>
                      <a:pt x="1992" y="178"/>
                      <a:pt x="1992" y="172"/>
                      <a:pt x="1992" y="162"/>
                    </a:cubicBezTo>
                    <a:lnTo>
                      <a:pt x="1992" y="123"/>
                    </a:lnTo>
                    <a:cubicBezTo>
                      <a:pt x="1992" y="116"/>
                      <a:pt x="1992" y="110"/>
                      <a:pt x="1992" y="106"/>
                    </a:cubicBezTo>
                    <a:cubicBezTo>
                      <a:pt x="1991" y="101"/>
                      <a:pt x="1991" y="97"/>
                      <a:pt x="1990" y="95"/>
                    </a:cubicBezTo>
                    <a:cubicBezTo>
                      <a:pt x="1989" y="92"/>
                      <a:pt x="1989" y="89"/>
                      <a:pt x="1987" y="87"/>
                    </a:cubicBezTo>
                    <a:cubicBezTo>
                      <a:pt x="1986" y="85"/>
                      <a:pt x="1985" y="84"/>
                      <a:pt x="1984" y="83"/>
                    </a:cubicBezTo>
                    <a:cubicBezTo>
                      <a:pt x="1982" y="81"/>
                      <a:pt x="1981" y="80"/>
                      <a:pt x="1979" y="80"/>
                    </a:cubicBezTo>
                    <a:cubicBezTo>
                      <a:pt x="1977" y="79"/>
                      <a:pt x="1975" y="79"/>
                      <a:pt x="1972" y="79"/>
                    </a:cubicBezTo>
                    <a:cubicBezTo>
                      <a:pt x="1968" y="79"/>
                      <a:pt x="1964" y="80"/>
                      <a:pt x="1960" y="82"/>
                    </a:cubicBezTo>
                    <a:cubicBezTo>
                      <a:pt x="1956" y="85"/>
                      <a:pt x="1953" y="88"/>
                      <a:pt x="1950" y="92"/>
                    </a:cubicBezTo>
                    <a:cubicBezTo>
                      <a:pt x="1947" y="96"/>
                      <a:pt x="1946" y="101"/>
                      <a:pt x="1946" y="105"/>
                    </a:cubicBezTo>
                    <a:lnTo>
                      <a:pt x="1946" y="162"/>
                    </a:lnTo>
                    <a:cubicBezTo>
                      <a:pt x="1946" y="172"/>
                      <a:pt x="1946" y="178"/>
                      <a:pt x="1947" y="182"/>
                    </a:cubicBezTo>
                    <a:cubicBezTo>
                      <a:pt x="1947" y="186"/>
                      <a:pt x="1949" y="188"/>
                      <a:pt x="1950" y="191"/>
                    </a:cubicBezTo>
                    <a:cubicBezTo>
                      <a:pt x="1952" y="193"/>
                      <a:pt x="1956" y="194"/>
                      <a:pt x="1960" y="195"/>
                    </a:cubicBezTo>
                    <a:lnTo>
                      <a:pt x="1960" y="205"/>
                    </a:lnTo>
                    <a:lnTo>
                      <a:pt x="1889" y="205"/>
                    </a:lnTo>
                    <a:lnTo>
                      <a:pt x="1889" y="195"/>
                    </a:lnTo>
                    <a:cubicBezTo>
                      <a:pt x="1893" y="194"/>
                      <a:pt x="1897" y="192"/>
                      <a:pt x="1898" y="190"/>
                    </a:cubicBezTo>
                    <a:cubicBezTo>
                      <a:pt x="1900" y="188"/>
                      <a:pt x="1901" y="185"/>
                      <a:pt x="1902" y="182"/>
                    </a:cubicBezTo>
                    <a:cubicBezTo>
                      <a:pt x="1903" y="178"/>
                      <a:pt x="1903" y="172"/>
                      <a:pt x="1903" y="162"/>
                    </a:cubicBezTo>
                    <a:lnTo>
                      <a:pt x="1903" y="101"/>
                    </a:lnTo>
                    <a:cubicBezTo>
                      <a:pt x="1903" y="94"/>
                      <a:pt x="1903" y="89"/>
                      <a:pt x="1903" y="85"/>
                    </a:cubicBezTo>
                    <a:cubicBezTo>
                      <a:pt x="1902" y="82"/>
                      <a:pt x="1902" y="79"/>
                      <a:pt x="1901" y="77"/>
                    </a:cubicBezTo>
                    <a:cubicBezTo>
                      <a:pt x="1900" y="75"/>
                      <a:pt x="1899" y="73"/>
                      <a:pt x="1897" y="72"/>
                    </a:cubicBezTo>
                    <a:cubicBezTo>
                      <a:pt x="1895" y="70"/>
                      <a:pt x="1891" y="69"/>
                      <a:pt x="1887" y="68"/>
                    </a:cubicBezTo>
                    <a:lnTo>
                      <a:pt x="1887" y="58"/>
                    </a:lnTo>
                    <a:lnTo>
                      <a:pt x="1927" y="57"/>
                    </a:lnTo>
                    <a:lnTo>
                      <a:pt x="1946" y="57"/>
                    </a:lnTo>
                    <a:lnTo>
                      <a:pt x="1944" y="78"/>
                    </a:lnTo>
                    <a:lnTo>
                      <a:pt x="1946" y="79"/>
                    </a:lnTo>
                    <a:cubicBezTo>
                      <a:pt x="1952" y="73"/>
                      <a:pt x="1957" y="69"/>
                      <a:pt x="1962" y="66"/>
                    </a:cubicBezTo>
                    <a:cubicBezTo>
                      <a:pt x="1966" y="63"/>
                      <a:pt x="1971" y="60"/>
                      <a:pt x="1976" y="58"/>
                    </a:cubicBezTo>
                    <a:cubicBezTo>
                      <a:pt x="1981" y="57"/>
                      <a:pt x="1987" y="56"/>
                      <a:pt x="1992" y="56"/>
                    </a:cubicBezTo>
                    <a:close/>
                    <a:moveTo>
                      <a:pt x="1771" y="56"/>
                    </a:moveTo>
                    <a:cubicBezTo>
                      <a:pt x="1795" y="56"/>
                      <a:pt x="1813" y="62"/>
                      <a:pt x="1825" y="75"/>
                    </a:cubicBezTo>
                    <a:cubicBezTo>
                      <a:pt x="1837" y="87"/>
                      <a:pt x="1843" y="106"/>
                      <a:pt x="1843" y="130"/>
                    </a:cubicBezTo>
                    <a:cubicBezTo>
                      <a:pt x="1843" y="147"/>
                      <a:pt x="1840" y="162"/>
                      <a:pt x="1834" y="173"/>
                    </a:cubicBezTo>
                    <a:cubicBezTo>
                      <a:pt x="1828" y="185"/>
                      <a:pt x="1820" y="194"/>
                      <a:pt x="1808" y="199"/>
                    </a:cubicBezTo>
                    <a:cubicBezTo>
                      <a:pt x="1797" y="205"/>
                      <a:pt x="1784" y="208"/>
                      <a:pt x="1768" y="208"/>
                    </a:cubicBezTo>
                    <a:cubicBezTo>
                      <a:pt x="1754" y="208"/>
                      <a:pt x="1741" y="205"/>
                      <a:pt x="1731" y="200"/>
                    </a:cubicBezTo>
                    <a:cubicBezTo>
                      <a:pt x="1720" y="195"/>
                      <a:pt x="1712" y="187"/>
                      <a:pt x="1706" y="175"/>
                    </a:cubicBezTo>
                    <a:cubicBezTo>
                      <a:pt x="1700" y="164"/>
                      <a:pt x="1697" y="150"/>
                      <a:pt x="1697" y="133"/>
                    </a:cubicBezTo>
                    <a:cubicBezTo>
                      <a:pt x="1697" y="119"/>
                      <a:pt x="1699" y="108"/>
                      <a:pt x="1703" y="98"/>
                    </a:cubicBezTo>
                    <a:cubicBezTo>
                      <a:pt x="1706" y="89"/>
                      <a:pt x="1711" y="81"/>
                      <a:pt x="1718" y="74"/>
                    </a:cubicBezTo>
                    <a:cubicBezTo>
                      <a:pt x="1725" y="68"/>
                      <a:pt x="1732" y="63"/>
                      <a:pt x="1741" y="60"/>
                    </a:cubicBezTo>
                    <a:cubicBezTo>
                      <a:pt x="1750" y="57"/>
                      <a:pt x="1760" y="56"/>
                      <a:pt x="1771" y="56"/>
                    </a:cubicBezTo>
                    <a:close/>
                    <a:moveTo>
                      <a:pt x="1606" y="56"/>
                    </a:moveTo>
                    <a:cubicBezTo>
                      <a:pt x="1624" y="56"/>
                      <a:pt x="1637" y="62"/>
                      <a:pt x="1646" y="74"/>
                    </a:cubicBezTo>
                    <a:cubicBezTo>
                      <a:pt x="1655" y="87"/>
                      <a:pt x="1659" y="105"/>
                      <a:pt x="1659" y="130"/>
                    </a:cubicBezTo>
                    <a:cubicBezTo>
                      <a:pt x="1659" y="147"/>
                      <a:pt x="1656" y="161"/>
                      <a:pt x="1651" y="173"/>
                    </a:cubicBezTo>
                    <a:cubicBezTo>
                      <a:pt x="1646" y="184"/>
                      <a:pt x="1638" y="193"/>
                      <a:pt x="1628" y="199"/>
                    </a:cubicBezTo>
                    <a:cubicBezTo>
                      <a:pt x="1618" y="205"/>
                      <a:pt x="1605" y="208"/>
                      <a:pt x="1590" y="208"/>
                    </a:cubicBezTo>
                    <a:cubicBezTo>
                      <a:pt x="1580" y="208"/>
                      <a:pt x="1570" y="206"/>
                      <a:pt x="1560" y="204"/>
                    </a:cubicBezTo>
                    <a:lnTo>
                      <a:pt x="1560" y="232"/>
                    </a:lnTo>
                    <a:cubicBezTo>
                      <a:pt x="1560" y="239"/>
                      <a:pt x="1560" y="244"/>
                      <a:pt x="1561" y="248"/>
                    </a:cubicBezTo>
                    <a:cubicBezTo>
                      <a:pt x="1562" y="251"/>
                      <a:pt x="1563" y="253"/>
                      <a:pt x="1565" y="255"/>
                    </a:cubicBezTo>
                    <a:cubicBezTo>
                      <a:pt x="1567" y="257"/>
                      <a:pt x="1571" y="258"/>
                      <a:pt x="1576" y="259"/>
                    </a:cubicBezTo>
                    <a:lnTo>
                      <a:pt x="1576" y="269"/>
                    </a:lnTo>
                    <a:lnTo>
                      <a:pt x="1502" y="269"/>
                    </a:lnTo>
                    <a:lnTo>
                      <a:pt x="1502" y="259"/>
                    </a:lnTo>
                    <a:cubicBezTo>
                      <a:pt x="1507" y="258"/>
                      <a:pt x="1510" y="256"/>
                      <a:pt x="1512" y="255"/>
                    </a:cubicBezTo>
                    <a:cubicBezTo>
                      <a:pt x="1514" y="253"/>
                      <a:pt x="1515" y="251"/>
                      <a:pt x="1516" y="248"/>
                    </a:cubicBezTo>
                    <a:cubicBezTo>
                      <a:pt x="1517" y="245"/>
                      <a:pt x="1517" y="239"/>
                      <a:pt x="1517" y="232"/>
                    </a:cubicBezTo>
                    <a:lnTo>
                      <a:pt x="1517" y="102"/>
                    </a:lnTo>
                    <a:cubicBezTo>
                      <a:pt x="1517" y="95"/>
                      <a:pt x="1517" y="90"/>
                      <a:pt x="1517" y="87"/>
                    </a:cubicBezTo>
                    <a:cubicBezTo>
                      <a:pt x="1517" y="84"/>
                      <a:pt x="1516" y="81"/>
                      <a:pt x="1516" y="79"/>
                    </a:cubicBezTo>
                    <a:cubicBezTo>
                      <a:pt x="1515" y="77"/>
                      <a:pt x="1515" y="76"/>
                      <a:pt x="1514" y="74"/>
                    </a:cubicBezTo>
                    <a:cubicBezTo>
                      <a:pt x="1513" y="73"/>
                      <a:pt x="1511" y="72"/>
                      <a:pt x="1509" y="71"/>
                    </a:cubicBezTo>
                    <a:cubicBezTo>
                      <a:pt x="1507" y="70"/>
                      <a:pt x="1504" y="69"/>
                      <a:pt x="1501" y="68"/>
                    </a:cubicBezTo>
                    <a:lnTo>
                      <a:pt x="1501" y="58"/>
                    </a:lnTo>
                    <a:lnTo>
                      <a:pt x="1542" y="57"/>
                    </a:lnTo>
                    <a:lnTo>
                      <a:pt x="1560" y="57"/>
                    </a:lnTo>
                    <a:lnTo>
                      <a:pt x="1558" y="78"/>
                    </a:lnTo>
                    <a:lnTo>
                      <a:pt x="1560" y="79"/>
                    </a:lnTo>
                    <a:cubicBezTo>
                      <a:pt x="1568" y="71"/>
                      <a:pt x="1576" y="65"/>
                      <a:pt x="1583" y="61"/>
                    </a:cubicBezTo>
                    <a:cubicBezTo>
                      <a:pt x="1591" y="57"/>
                      <a:pt x="1598" y="56"/>
                      <a:pt x="1606" y="56"/>
                    </a:cubicBezTo>
                    <a:close/>
                    <a:moveTo>
                      <a:pt x="1320" y="56"/>
                    </a:moveTo>
                    <a:cubicBezTo>
                      <a:pt x="1327" y="56"/>
                      <a:pt x="1333" y="57"/>
                      <a:pt x="1338" y="58"/>
                    </a:cubicBezTo>
                    <a:cubicBezTo>
                      <a:pt x="1343" y="60"/>
                      <a:pt x="1347" y="63"/>
                      <a:pt x="1351" y="67"/>
                    </a:cubicBezTo>
                    <a:cubicBezTo>
                      <a:pt x="1354" y="70"/>
                      <a:pt x="1357" y="75"/>
                      <a:pt x="1359" y="81"/>
                    </a:cubicBezTo>
                    <a:cubicBezTo>
                      <a:pt x="1369" y="72"/>
                      <a:pt x="1377" y="65"/>
                      <a:pt x="1385" y="61"/>
                    </a:cubicBezTo>
                    <a:cubicBezTo>
                      <a:pt x="1392" y="57"/>
                      <a:pt x="1400" y="56"/>
                      <a:pt x="1408" y="56"/>
                    </a:cubicBezTo>
                    <a:cubicBezTo>
                      <a:pt x="1416" y="56"/>
                      <a:pt x="1422" y="57"/>
                      <a:pt x="1428" y="59"/>
                    </a:cubicBezTo>
                    <a:cubicBezTo>
                      <a:pt x="1433" y="61"/>
                      <a:pt x="1437" y="64"/>
                      <a:pt x="1440" y="68"/>
                    </a:cubicBezTo>
                    <a:cubicBezTo>
                      <a:pt x="1444" y="73"/>
                      <a:pt x="1446" y="78"/>
                      <a:pt x="1448" y="85"/>
                    </a:cubicBezTo>
                    <a:cubicBezTo>
                      <a:pt x="1449" y="91"/>
                      <a:pt x="1450" y="99"/>
                      <a:pt x="1450" y="108"/>
                    </a:cubicBezTo>
                    <a:lnTo>
                      <a:pt x="1450" y="162"/>
                    </a:lnTo>
                    <a:cubicBezTo>
                      <a:pt x="1450" y="167"/>
                      <a:pt x="1450" y="171"/>
                      <a:pt x="1450" y="175"/>
                    </a:cubicBezTo>
                    <a:cubicBezTo>
                      <a:pt x="1450" y="178"/>
                      <a:pt x="1451" y="181"/>
                      <a:pt x="1451" y="184"/>
                    </a:cubicBezTo>
                    <a:cubicBezTo>
                      <a:pt x="1452" y="186"/>
                      <a:pt x="1453" y="188"/>
                      <a:pt x="1454" y="189"/>
                    </a:cubicBezTo>
                    <a:cubicBezTo>
                      <a:pt x="1455" y="191"/>
                      <a:pt x="1456" y="192"/>
                      <a:pt x="1458" y="193"/>
                    </a:cubicBezTo>
                    <a:cubicBezTo>
                      <a:pt x="1460" y="194"/>
                      <a:pt x="1462" y="195"/>
                      <a:pt x="1465" y="195"/>
                    </a:cubicBezTo>
                    <a:lnTo>
                      <a:pt x="1465" y="205"/>
                    </a:lnTo>
                    <a:lnTo>
                      <a:pt x="1393" y="205"/>
                    </a:lnTo>
                    <a:lnTo>
                      <a:pt x="1393" y="195"/>
                    </a:lnTo>
                    <a:cubicBezTo>
                      <a:pt x="1398" y="194"/>
                      <a:pt x="1401" y="193"/>
                      <a:pt x="1403" y="191"/>
                    </a:cubicBezTo>
                    <a:cubicBezTo>
                      <a:pt x="1404" y="189"/>
                      <a:pt x="1405" y="186"/>
                      <a:pt x="1406" y="182"/>
                    </a:cubicBezTo>
                    <a:cubicBezTo>
                      <a:pt x="1407" y="178"/>
                      <a:pt x="1407" y="172"/>
                      <a:pt x="1407" y="162"/>
                    </a:cubicBezTo>
                    <a:lnTo>
                      <a:pt x="1407" y="123"/>
                    </a:lnTo>
                    <a:cubicBezTo>
                      <a:pt x="1407" y="114"/>
                      <a:pt x="1407" y="107"/>
                      <a:pt x="1406" y="101"/>
                    </a:cubicBezTo>
                    <a:cubicBezTo>
                      <a:pt x="1406" y="95"/>
                      <a:pt x="1404" y="91"/>
                      <a:pt x="1403" y="88"/>
                    </a:cubicBezTo>
                    <a:cubicBezTo>
                      <a:pt x="1401" y="85"/>
                      <a:pt x="1399" y="82"/>
                      <a:pt x="1397" y="81"/>
                    </a:cubicBezTo>
                    <a:cubicBezTo>
                      <a:pt x="1394" y="80"/>
                      <a:pt x="1391" y="79"/>
                      <a:pt x="1388" y="79"/>
                    </a:cubicBezTo>
                    <a:cubicBezTo>
                      <a:pt x="1385" y="79"/>
                      <a:pt x="1383" y="79"/>
                      <a:pt x="1381" y="80"/>
                    </a:cubicBezTo>
                    <a:cubicBezTo>
                      <a:pt x="1378" y="81"/>
                      <a:pt x="1376" y="82"/>
                      <a:pt x="1374" y="84"/>
                    </a:cubicBezTo>
                    <a:cubicBezTo>
                      <a:pt x="1372" y="85"/>
                      <a:pt x="1370" y="87"/>
                      <a:pt x="1368" y="89"/>
                    </a:cubicBezTo>
                    <a:cubicBezTo>
                      <a:pt x="1367" y="90"/>
                      <a:pt x="1365" y="92"/>
                      <a:pt x="1364" y="94"/>
                    </a:cubicBezTo>
                    <a:cubicBezTo>
                      <a:pt x="1363" y="96"/>
                      <a:pt x="1363" y="99"/>
                      <a:pt x="1362" y="101"/>
                    </a:cubicBezTo>
                    <a:cubicBezTo>
                      <a:pt x="1362" y="104"/>
                      <a:pt x="1362" y="108"/>
                      <a:pt x="1362" y="114"/>
                    </a:cubicBezTo>
                    <a:lnTo>
                      <a:pt x="1362" y="162"/>
                    </a:lnTo>
                    <a:cubicBezTo>
                      <a:pt x="1362" y="169"/>
                      <a:pt x="1362" y="174"/>
                      <a:pt x="1362" y="178"/>
                    </a:cubicBezTo>
                    <a:cubicBezTo>
                      <a:pt x="1363" y="181"/>
                      <a:pt x="1363" y="184"/>
                      <a:pt x="1364" y="186"/>
                    </a:cubicBezTo>
                    <a:cubicBezTo>
                      <a:pt x="1365" y="189"/>
                      <a:pt x="1366" y="190"/>
                      <a:pt x="1368" y="192"/>
                    </a:cubicBezTo>
                    <a:cubicBezTo>
                      <a:pt x="1369" y="193"/>
                      <a:pt x="1372" y="194"/>
                      <a:pt x="1376" y="195"/>
                    </a:cubicBezTo>
                    <a:lnTo>
                      <a:pt x="1376" y="205"/>
                    </a:lnTo>
                    <a:lnTo>
                      <a:pt x="1305" y="205"/>
                    </a:lnTo>
                    <a:lnTo>
                      <a:pt x="1305" y="195"/>
                    </a:lnTo>
                    <a:cubicBezTo>
                      <a:pt x="1310" y="194"/>
                      <a:pt x="1313" y="193"/>
                      <a:pt x="1315" y="191"/>
                    </a:cubicBezTo>
                    <a:cubicBezTo>
                      <a:pt x="1316" y="189"/>
                      <a:pt x="1317" y="186"/>
                      <a:pt x="1318" y="182"/>
                    </a:cubicBezTo>
                    <a:cubicBezTo>
                      <a:pt x="1319" y="179"/>
                      <a:pt x="1319" y="172"/>
                      <a:pt x="1319" y="162"/>
                    </a:cubicBezTo>
                    <a:lnTo>
                      <a:pt x="1319" y="123"/>
                    </a:lnTo>
                    <a:cubicBezTo>
                      <a:pt x="1319" y="116"/>
                      <a:pt x="1319" y="111"/>
                      <a:pt x="1319" y="106"/>
                    </a:cubicBezTo>
                    <a:cubicBezTo>
                      <a:pt x="1318" y="102"/>
                      <a:pt x="1318" y="98"/>
                      <a:pt x="1317" y="95"/>
                    </a:cubicBezTo>
                    <a:cubicBezTo>
                      <a:pt x="1317" y="92"/>
                      <a:pt x="1316" y="90"/>
                      <a:pt x="1315" y="88"/>
                    </a:cubicBezTo>
                    <a:cubicBezTo>
                      <a:pt x="1314" y="86"/>
                      <a:pt x="1313" y="84"/>
                      <a:pt x="1311" y="83"/>
                    </a:cubicBezTo>
                    <a:cubicBezTo>
                      <a:pt x="1310" y="82"/>
                      <a:pt x="1308" y="81"/>
                      <a:pt x="1307" y="80"/>
                    </a:cubicBezTo>
                    <a:cubicBezTo>
                      <a:pt x="1305" y="79"/>
                      <a:pt x="1302" y="79"/>
                      <a:pt x="1300" y="79"/>
                    </a:cubicBezTo>
                    <a:cubicBezTo>
                      <a:pt x="1296" y="79"/>
                      <a:pt x="1292" y="80"/>
                      <a:pt x="1288" y="82"/>
                    </a:cubicBezTo>
                    <a:cubicBezTo>
                      <a:pt x="1284" y="85"/>
                      <a:pt x="1281" y="88"/>
                      <a:pt x="1278" y="92"/>
                    </a:cubicBezTo>
                    <a:cubicBezTo>
                      <a:pt x="1275" y="96"/>
                      <a:pt x="1274" y="100"/>
                      <a:pt x="1274" y="105"/>
                    </a:cubicBezTo>
                    <a:lnTo>
                      <a:pt x="1274" y="162"/>
                    </a:lnTo>
                    <a:cubicBezTo>
                      <a:pt x="1274" y="172"/>
                      <a:pt x="1274" y="178"/>
                      <a:pt x="1275" y="182"/>
                    </a:cubicBezTo>
                    <a:cubicBezTo>
                      <a:pt x="1275" y="186"/>
                      <a:pt x="1276" y="188"/>
                      <a:pt x="1278" y="191"/>
                    </a:cubicBezTo>
                    <a:cubicBezTo>
                      <a:pt x="1280" y="193"/>
                      <a:pt x="1283" y="194"/>
                      <a:pt x="1288" y="195"/>
                    </a:cubicBezTo>
                    <a:lnTo>
                      <a:pt x="1288" y="205"/>
                    </a:lnTo>
                    <a:lnTo>
                      <a:pt x="1217" y="205"/>
                    </a:lnTo>
                    <a:lnTo>
                      <a:pt x="1217" y="195"/>
                    </a:lnTo>
                    <a:cubicBezTo>
                      <a:pt x="1221" y="194"/>
                      <a:pt x="1225" y="192"/>
                      <a:pt x="1226" y="190"/>
                    </a:cubicBezTo>
                    <a:cubicBezTo>
                      <a:pt x="1228" y="188"/>
                      <a:pt x="1229" y="185"/>
                      <a:pt x="1230" y="182"/>
                    </a:cubicBezTo>
                    <a:cubicBezTo>
                      <a:pt x="1231" y="178"/>
                      <a:pt x="1231" y="172"/>
                      <a:pt x="1231" y="162"/>
                    </a:cubicBezTo>
                    <a:lnTo>
                      <a:pt x="1231" y="101"/>
                    </a:lnTo>
                    <a:cubicBezTo>
                      <a:pt x="1231" y="94"/>
                      <a:pt x="1231" y="89"/>
                      <a:pt x="1231" y="85"/>
                    </a:cubicBezTo>
                    <a:cubicBezTo>
                      <a:pt x="1230" y="82"/>
                      <a:pt x="1230" y="79"/>
                      <a:pt x="1229" y="77"/>
                    </a:cubicBezTo>
                    <a:cubicBezTo>
                      <a:pt x="1228" y="75"/>
                      <a:pt x="1227" y="73"/>
                      <a:pt x="1225" y="72"/>
                    </a:cubicBezTo>
                    <a:cubicBezTo>
                      <a:pt x="1223" y="70"/>
                      <a:pt x="1219" y="69"/>
                      <a:pt x="1215" y="68"/>
                    </a:cubicBezTo>
                    <a:lnTo>
                      <a:pt x="1215" y="58"/>
                    </a:lnTo>
                    <a:lnTo>
                      <a:pt x="1255" y="57"/>
                    </a:lnTo>
                    <a:lnTo>
                      <a:pt x="1274" y="57"/>
                    </a:lnTo>
                    <a:lnTo>
                      <a:pt x="1272" y="78"/>
                    </a:lnTo>
                    <a:lnTo>
                      <a:pt x="1274" y="79"/>
                    </a:lnTo>
                    <a:cubicBezTo>
                      <a:pt x="1283" y="70"/>
                      <a:pt x="1291" y="64"/>
                      <a:pt x="1298" y="61"/>
                    </a:cubicBezTo>
                    <a:cubicBezTo>
                      <a:pt x="1305" y="57"/>
                      <a:pt x="1312" y="56"/>
                      <a:pt x="1320" y="56"/>
                    </a:cubicBezTo>
                    <a:close/>
                    <a:moveTo>
                      <a:pt x="1099" y="56"/>
                    </a:moveTo>
                    <a:cubicBezTo>
                      <a:pt x="1123" y="56"/>
                      <a:pt x="1141" y="62"/>
                      <a:pt x="1153" y="75"/>
                    </a:cubicBezTo>
                    <a:cubicBezTo>
                      <a:pt x="1165" y="87"/>
                      <a:pt x="1171" y="106"/>
                      <a:pt x="1171" y="130"/>
                    </a:cubicBezTo>
                    <a:cubicBezTo>
                      <a:pt x="1171" y="147"/>
                      <a:pt x="1168" y="162"/>
                      <a:pt x="1162" y="173"/>
                    </a:cubicBezTo>
                    <a:cubicBezTo>
                      <a:pt x="1156" y="185"/>
                      <a:pt x="1148" y="194"/>
                      <a:pt x="1136" y="199"/>
                    </a:cubicBezTo>
                    <a:cubicBezTo>
                      <a:pt x="1125" y="205"/>
                      <a:pt x="1112" y="208"/>
                      <a:pt x="1096" y="208"/>
                    </a:cubicBezTo>
                    <a:cubicBezTo>
                      <a:pt x="1082" y="208"/>
                      <a:pt x="1069" y="205"/>
                      <a:pt x="1059" y="200"/>
                    </a:cubicBezTo>
                    <a:cubicBezTo>
                      <a:pt x="1048" y="195"/>
                      <a:pt x="1040" y="187"/>
                      <a:pt x="1034" y="175"/>
                    </a:cubicBezTo>
                    <a:cubicBezTo>
                      <a:pt x="1028" y="164"/>
                      <a:pt x="1025" y="150"/>
                      <a:pt x="1025" y="133"/>
                    </a:cubicBezTo>
                    <a:cubicBezTo>
                      <a:pt x="1025" y="119"/>
                      <a:pt x="1027" y="108"/>
                      <a:pt x="1031" y="98"/>
                    </a:cubicBezTo>
                    <a:cubicBezTo>
                      <a:pt x="1034" y="89"/>
                      <a:pt x="1039" y="81"/>
                      <a:pt x="1046" y="74"/>
                    </a:cubicBezTo>
                    <a:cubicBezTo>
                      <a:pt x="1053" y="68"/>
                      <a:pt x="1060" y="63"/>
                      <a:pt x="1069" y="60"/>
                    </a:cubicBezTo>
                    <a:cubicBezTo>
                      <a:pt x="1078" y="57"/>
                      <a:pt x="1088" y="56"/>
                      <a:pt x="1099" y="56"/>
                    </a:cubicBezTo>
                    <a:close/>
                    <a:moveTo>
                      <a:pt x="431" y="42"/>
                    </a:moveTo>
                    <a:lnTo>
                      <a:pt x="402" y="125"/>
                    </a:lnTo>
                    <a:lnTo>
                      <a:pt x="455" y="125"/>
                    </a:lnTo>
                    <a:lnTo>
                      <a:pt x="431" y="42"/>
                    </a:lnTo>
                    <a:close/>
                    <a:moveTo>
                      <a:pt x="2451" y="21"/>
                    </a:moveTo>
                    <a:lnTo>
                      <a:pt x="2487" y="21"/>
                    </a:lnTo>
                    <a:lnTo>
                      <a:pt x="2487" y="58"/>
                    </a:lnTo>
                    <a:lnTo>
                      <a:pt x="2529" y="58"/>
                    </a:lnTo>
                    <a:lnTo>
                      <a:pt x="2529" y="77"/>
                    </a:lnTo>
                    <a:lnTo>
                      <a:pt x="2487" y="77"/>
                    </a:lnTo>
                    <a:lnTo>
                      <a:pt x="2487" y="143"/>
                    </a:lnTo>
                    <a:cubicBezTo>
                      <a:pt x="2487" y="155"/>
                      <a:pt x="2487" y="163"/>
                      <a:pt x="2488" y="168"/>
                    </a:cubicBezTo>
                    <a:cubicBezTo>
                      <a:pt x="2489" y="174"/>
                      <a:pt x="2491" y="178"/>
                      <a:pt x="2494" y="180"/>
                    </a:cubicBezTo>
                    <a:cubicBezTo>
                      <a:pt x="2496" y="183"/>
                      <a:pt x="2499" y="184"/>
                      <a:pt x="2503" y="184"/>
                    </a:cubicBezTo>
                    <a:cubicBezTo>
                      <a:pt x="2505" y="184"/>
                      <a:pt x="2508" y="184"/>
                      <a:pt x="2510" y="183"/>
                    </a:cubicBezTo>
                    <a:cubicBezTo>
                      <a:pt x="2512" y="183"/>
                      <a:pt x="2515" y="182"/>
                      <a:pt x="2517" y="180"/>
                    </a:cubicBezTo>
                    <a:cubicBezTo>
                      <a:pt x="2519" y="179"/>
                      <a:pt x="2522" y="177"/>
                      <a:pt x="2525" y="175"/>
                    </a:cubicBezTo>
                    <a:lnTo>
                      <a:pt x="2534" y="187"/>
                    </a:lnTo>
                    <a:cubicBezTo>
                      <a:pt x="2525" y="195"/>
                      <a:pt x="2517" y="200"/>
                      <a:pt x="2510" y="203"/>
                    </a:cubicBezTo>
                    <a:cubicBezTo>
                      <a:pt x="2503" y="206"/>
                      <a:pt x="2496" y="208"/>
                      <a:pt x="2488" y="208"/>
                    </a:cubicBezTo>
                    <a:cubicBezTo>
                      <a:pt x="2473" y="208"/>
                      <a:pt x="2462" y="204"/>
                      <a:pt x="2455" y="196"/>
                    </a:cubicBezTo>
                    <a:cubicBezTo>
                      <a:pt x="2447" y="188"/>
                      <a:pt x="2444" y="176"/>
                      <a:pt x="2444" y="160"/>
                    </a:cubicBezTo>
                    <a:lnTo>
                      <a:pt x="2444" y="77"/>
                    </a:lnTo>
                    <a:lnTo>
                      <a:pt x="2425" y="77"/>
                    </a:lnTo>
                    <a:lnTo>
                      <a:pt x="2425" y="66"/>
                    </a:lnTo>
                    <a:cubicBezTo>
                      <a:pt x="2431" y="65"/>
                      <a:pt x="2436" y="64"/>
                      <a:pt x="2439" y="62"/>
                    </a:cubicBezTo>
                    <a:cubicBezTo>
                      <a:pt x="2441" y="60"/>
                      <a:pt x="2444" y="57"/>
                      <a:pt x="2445" y="54"/>
                    </a:cubicBezTo>
                    <a:cubicBezTo>
                      <a:pt x="2447" y="51"/>
                      <a:pt x="2448" y="46"/>
                      <a:pt x="2449" y="41"/>
                    </a:cubicBezTo>
                    <a:cubicBezTo>
                      <a:pt x="2450" y="36"/>
                      <a:pt x="2451" y="29"/>
                      <a:pt x="2451" y="21"/>
                    </a:cubicBezTo>
                    <a:close/>
                    <a:moveTo>
                      <a:pt x="256" y="20"/>
                    </a:moveTo>
                    <a:cubicBezTo>
                      <a:pt x="249" y="20"/>
                      <a:pt x="244" y="20"/>
                      <a:pt x="240" y="20"/>
                    </a:cubicBezTo>
                    <a:lnTo>
                      <a:pt x="240" y="104"/>
                    </a:lnTo>
                    <a:lnTo>
                      <a:pt x="253" y="104"/>
                    </a:lnTo>
                    <a:cubicBezTo>
                      <a:pt x="263" y="104"/>
                      <a:pt x="270" y="102"/>
                      <a:pt x="276" y="100"/>
                    </a:cubicBezTo>
                    <a:cubicBezTo>
                      <a:pt x="282" y="97"/>
                      <a:pt x="286" y="92"/>
                      <a:pt x="289" y="86"/>
                    </a:cubicBezTo>
                    <a:cubicBezTo>
                      <a:pt x="292" y="80"/>
                      <a:pt x="293" y="72"/>
                      <a:pt x="293" y="61"/>
                    </a:cubicBezTo>
                    <a:cubicBezTo>
                      <a:pt x="293" y="51"/>
                      <a:pt x="292" y="43"/>
                      <a:pt x="289" y="37"/>
                    </a:cubicBezTo>
                    <a:cubicBezTo>
                      <a:pt x="286" y="31"/>
                      <a:pt x="282" y="26"/>
                      <a:pt x="277" y="24"/>
                    </a:cubicBezTo>
                    <a:cubicBezTo>
                      <a:pt x="271" y="21"/>
                      <a:pt x="264" y="20"/>
                      <a:pt x="256" y="20"/>
                    </a:cubicBezTo>
                    <a:close/>
                    <a:moveTo>
                      <a:pt x="562" y="3"/>
                    </a:moveTo>
                    <a:lnTo>
                      <a:pt x="622" y="3"/>
                    </a:lnTo>
                    <a:lnTo>
                      <a:pt x="674" y="94"/>
                    </a:lnTo>
                    <a:cubicBezTo>
                      <a:pt x="677" y="100"/>
                      <a:pt x="682" y="107"/>
                      <a:pt x="687" y="117"/>
                    </a:cubicBezTo>
                    <a:cubicBezTo>
                      <a:pt x="692" y="127"/>
                      <a:pt x="697" y="136"/>
                      <a:pt x="701" y="145"/>
                    </a:cubicBezTo>
                    <a:lnTo>
                      <a:pt x="703" y="145"/>
                    </a:lnTo>
                    <a:cubicBezTo>
                      <a:pt x="702" y="121"/>
                      <a:pt x="702" y="95"/>
                      <a:pt x="702" y="67"/>
                    </a:cubicBezTo>
                    <a:lnTo>
                      <a:pt x="702" y="40"/>
                    </a:lnTo>
                    <a:cubicBezTo>
                      <a:pt x="702" y="33"/>
                      <a:pt x="701" y="29"/>
                      <a:pt x="701" y="26"/>
                    </a:cubicBezTo>
                    <a:cubicBezTo>
                      <a:pt x="700" y="23"/>
                      <a:pt x="700" y="21"/>
                      <a:pt x="699" y="19"/>
                    </a:cubicBezTo>
                    <a:cubicBezTo>
                      <a:pt x="698" y="18"/>
                      <a:pt x="696" y="17"/>
                      <a:pt x="694" y="16"/>
                    </a:cubicBezTo>
                    <a:cubicBezTo>
                      <a:pt x="693" y="15"/>
                      <a:pt x="690" y="14"/>
                      <a:pt x="686" y="12"/>
                    </a:cubicBezTo>
                    <a:lnTo>
                      <a:pt x="686" y="3"/>
                    </a:lnTo>
                    <a:lnTo>
                      <a:pt x="742" y="3"/>
                    </a:lnTo>
                    <a:lnTo>
                      <a:pt x="742" y="12"/>
                    </a:lnTo>
                    <a:lnTo>
                      <a:pt x="734" y="16"/>
                    </a:lnTo>
                    <a:cubicBezTo>
                      <a:pt x="732" y="17"/>
                      <a:pt x="730" y="18"/>
                      <a:pt x="729" y="19"/>
                    </a:cubicBezTo>
                    <a:cubicBezTo>
                      <a:pt x="728" y="21"/>
                      <a:pt x="727" y="23"/>
                      <a:pt x="727" y="26"/>
                    </a:cubicBezTo>
                    <a:cubicBezTo>
                      <a:pt x="726" y="29"/>
                      <a:pt x="726" y="34"/>
                      <a:pt x="726" y="40"/>
                    </a:cubicBezTo>
                    <a:lnTo>
                      <a:pt x="726" y="205"/>
                    </a:lnTo>
                    <a:lnTo>
                      <a:pt x="688" y="205"/>
                    </a:lnTo>
                    <a:lnTo>
                      <a:pt x="621" y="90"/>
                    </a:lnTo>
                    <a:cubicBezTo>
                      <a:pt x="612" y="74"/>
                      <a:pt x="606" y="62"/>
                      <a:pt x="601" y="53"/>
                    </a:cubicBezTo>
                    <a:lnTo>
                      <a:pt x="600" y="53"/>
                    </a:lnTo>
                    <a:cubicBezTo>
                      <a:pt x="601" y="74"/>
                      <a:pt x="602" y="97"/>
                      <a:pt x="602" y="120"/>
                    </a:cubicBezTo>
                    <a:lnTo>
                      <a:pt x="602" y="168"/>
                    </a:lnTo>
                    <a:cubicBezTo>
                      <a:pt x="602" y="176"/>
                      <a:pt x="602" y="181"/>
                      <a:pt x="603" y="184"/>
                    </a:cubicBezTo>
                    <a:cubicBezTo>
                      <a:pt x="603" y="187"/>
                      <a:pt x="605" y="189"/>
                      <a:pt x="607" y="191"/>
                    </a:cubicBezTo>
                    <a:cubicBezTo>
                      <a:pt x="609" y="193"/>
                      <a:pt x="612" y="194"/>
                      <a:pt x="618" y="195"/>
                    </a:cubicBezTo>
                    <a:lnTo>
                      <a:pt x="618" y="205"/>
                    </a:lnTo>
                    <a:lnTo>
                      <a:pt x="562" y="205"/>
                    </a:lnTo>
                    <a:lnTo>
                      <a:pt x="562" y="195"/>
                    </a:lnTo>
                    <a:cubicBezTo>
                      <a:pt x="565" y="194"/>
                      <a:pt x="568" y="193"/>
                      <a:pt x="570" y="192"/>
                    </a:cubicBezTo>
                    <a:cubicBezTo>
                      <a:pt x="572" y="191"/>
                      <a:pt x="574" y="189"/>
                      <a:pt x="575" y="187"/>
                    </a:cubicBezTo>
                    <a:cubicBezTo>
                      <a:pt x="576" y="185"/>
                      <a:pt x="577" y="183"/>
                      <a:pt x="577" y="180"/>
                    </a:cubicBezTo>
                    <a:cubicBezTo>
                      <a:pt x="577" y="177"/>
                      <a:pt x="577" y="173"/>
                      <a:pt x="577" y="168"/>
                    </a:cubicBezTo>
                    <a:lnTo>
                      <a:pt x="577" y="40"/>
                    </a:lnTo>
                    <a:cubicBezTo>
                      <a:pt x="577" y="32"/>
                      <a:pt x="577" y="27"/>
                      <a:pt x="576" y="24"/>
                    </a:cubicBezTo>
                    <a:cubicBezTo>
                      <a:pt x="576" y="22"/>
                      <a:pt x="574" y="19"/>
                      <a:pt x="572" y="17"/>
                    </a:cubicBezTo>
                    <a:cubicBezTo>
                      <a:pt x="570" y="15"/>
                      <a:pt x="567" y="14"/>
                      <a:pt x="562" y="12"/>
                    </a:cubicBezTo>
                    <a:lnTo>
                      <a:pt x="562" y="3"/>
                    </a:lnTo>
                    <a:close/>
                    <a:moveTo>
                      <a:pt x="178" y="3"/>
                    </a:moveTo>
                    <a:lnTo>
                      <a:pt x="264" y="3"/>
                    </a:lnTo>
                    <a:cubicBezTo>
                      <a:pt x="289" y="3"/>
                      <a:pt x="308" y="7"/>
                      <a:pt x="320" y="16"/>
                    </a:cubicBezTo>
                    <a:cubicBezTo>
                      <a:pt x="333" y="25"/>
                      <a:pt x="339" y="39"/>
                      <a:pt x="339" y="57"/>
                    </a:cubicBezTo>
                    <a:cubicBezTo>
                      <a:pt x="339" y="71"/>
                      <a:pt x="336" y="82"/>
                      <a:pt x="330" y="92"/>
                    </a:cubicBezTo>
                    <a:cubicBezTo>
                      <a:pt x="325" y="101"/>
                      <a:pt x="316" y="109"/>
                      <a:pt x="305" y="114"/>
                    </a:cubicBezTo>
                    <a:cubicBezTo>
                      <a:pt x="294" y="119"/>
                      <a:pt x="280" y="121"/>
                      <a:pt x="263" y="121"/>
                    </a:cubicBezTo>
                    <a:cubicBezTo>
                      <a:pt x="254" y="121"/>
                      <a:pt x="246" y="121"/>
                      <a:pt x="240" y="121"/>
                    </a:cubicBezTo>
                    <a:lnTo>
                      <a:pt x="240" y="168"/>
                    </a:lnTo>
                    <a:lnTo>
                      <a:pt x="241" y="182"/>
                    </a:lnTo>
                    <a:cubicBezTo>
                      <a:pt x="241" y="185"/>
                      <a:pt x="242" y="187"/>
                      <a:pt x="243" y="189"/>
                    </a:cubicBezTo>
                    <a:cubicBezTo>
                      <a:pt x="244" y="190"/>
                      <a:pt x="246" y="192"/>
                      <a:pt x="248" y="193"/>
                    </a:cubicBezTo>
                    <a:cubicBezTo>
                      <a:pt x="250" y="194"/>
                      <a:pt x="253" y="195"/>
                      <a:pt x="258" y="195"/>
                    </a:cubicBezTo>
                    <a:lnTo>
                      <a:pt x="258" y="205"/>
                    </a:lnTo>
                    <a:lnTo>
                      <a:pt x="178" y="205"/>
                    </a:lnTo>
                    <a:lnTo>
                      <a:pt x="178" y="195"/>
                    </a:lnTo>
                    <a:cubicBezTo>
                      <a:pt x="182" y="194"/>
                      <a:pt x="185" y="193"/>
                      <a:pt x="187" y="192"/>
                    </a:cubicBezTo>
                    <a:cubicBezTo>
                      <a:pt x="189" y="191"/>
                      <a:pt x="190" y="190"/>
                      <a:pt x="191" y="188"/>
                    </a:cubicBezTo>
                    <a:cubicBezTo>
                      <a:pt x="192" y="185"/>
                      <a:pt x="193" y="183"/>
                      <a:pt x="193" y="180"/>
                    </a:cubicBezTo>
                    <a:cubicBezTo>
                      <a:pt x="194" y="177"/>
                      <a:pt x="194" y="173"/>
                      <a:pt x="194" y="168"/>
                    </a:cubicBezTo>
                    <a:lnTo>
                      <a:pt x="194" y="40"/>
                    </a:lnTo>
                    <a:cubicBezTo>
                      <a:pt x="194" y="35"/>
                      <a:pt x="194" y="31"/>
                      <a:pt x="193" y="28"/>
                    </a:cubicBezTo>
                    <a:cubicBezTo>
                      <a:pt x="193" y="25"/>
                      <a:pt x="193" y="23"/>
                      <a:pt x="192" y="21"/>
                    </a:cubicBezTo>
                    <a:cubicBezTo>
                      <a:pt x="191" y="19"/>
                      <a:pt x="189" y="17"/>
                      <a:pt x="187" y="16"/>
                    </a:cubicBezTo>
                    <a:cubicBezTo>
                      <a:pt x="185" y="15"/>
                      <a:pt x="182" y="13"/>
                      <a:pt x="178" y="12"/>
                    </a:cubicBezTo>
                    <a:lnTo>
                      <a:pt x="178" y="3"/>
                    </a:lnTo>
                    <a:close/>
                    <a:moveTo>
                      <a:pt x="425" y="2"/>
                    </a:moveTo>
                    <a:lnTo>
                      <a:pt x="465" y="2"/>
                    </a:lnTo>
                    <a:lnTo>
                      <a:pt x="514" y="168"/>
                    </a:lnTo>
                    <a:cubicBezTo>
                      <a:pt x="516" y="175"/>
                      <a:pt x="518" y="181"/>
                      <a:pt x="519" y="184"/>
                    </a:cubicBezTo>
                    <a:cubicBezTo>
                      <a:pt x="521" y="187"/>
                      <a:pt x="522" y="189"/>
                      <a:pt x="525" y="191"/>
                    </a:cubicBezTo>
                    <a:cubicBezTo>
                      <a:pt x="527" y="193"/>
                      <a:pt x="531" y="195"/>
                      <a:pt x="535" y="195"/>
                    </a:cubicBezTo>
                    <a:lnTo>
                      <a:pt x="535" y="205"/>
                    </a:lnTo>
                    <a:lnTo>
                      <a:pt x="453" y="205"/>
                    </a:lnTo>
                    <a:lnTo>
                      <a:pt x="453" y="195"/>
                    </a:lnTo>
                    <a:cubicBezTo>
                      <a:pt x="458" y="195"/>
                      <a:pt x="462" y="193"/>
                      <a:pt x="464" y="191"/>
                    </a:cubicBezTo>
                    <a:cubicBezTo>
                      <a:pt x="467" y="189"/>
                      <a:pt x="468" y="186"/>
                      <a:pt x="468" y="181"/>
                    </a:cubicBezTo>
                    <a:cubicBezTo>
                      <a:pt x="468" y="178"/>
                      <a:pt x="468" y="175"/>
                      <a:pt x="467" y="171"/>
                    </a:cubicBezTo>
                    <a:cubicBezTo>
                      <a:pt x="466" y="167"/>
                      <a:pt x="465" y="163"/>
                      <a:pt x="464" y="157"/>
                    </a:cubicBezTo>
                    <a:lnTo>
                      <a:pt x="460" y="142"/>
                    </a:lnTo>
                    <a:lnTo>
                      <a:pt x="396" y="142"/>
                    </a:lnTo>
                    <a:lnTo>
                      <a:pt x="391" y="157"/>
                    </a:lnTo>
                    <a:cubicBezTo>
                      <a:pt x="390" y="161"/>
                      <a:pt x="389" y="164"/>
                      <a:pt x="388" y="168"/>
                    </a:cubicBezTo>
                    <a:cubicBezTo>
                      <a:pt x="387" y="172"/>
                      <a:pt x="386" y="176"/>
                      <a:pt x="386" y="180"/>
                    </a:cubicBezTo>
                    <a:cubicBezTo>
                      <a:pt x="386" y="190"/>
                      <a:pt x="392" y="195"/>
                      <a:pt x="402" y="195"/>
                    </a:cubicBezTo>
                    <a:lnTo>
                      <a:pt x="402" y="205"/>
                    </a:lnTo>
                    <a:lnTo>
                      <a:pt x="339" y="205"/>
                    </a:lnTo>
                    <a:lnTo>
                      <a:pt x="339" y="195"/>
                    </a:lnTo>
                    <a:cubicBezTo>
                      <a:pt x="342" y="195"/>
                      <a:pt x="345" y="194"/>
                      <a:pt x="348" y="192"/>
                    </a:cubicBezTo>
                    <a:cubicBezTo>
                      <a:pt x="351" y="189"/>
                      <a:pt x="353" y="186"/>
                      <a:pt x="356" y="183"/>
                    </a:cubicBezTo>
                    <a:cubicBezTo>
                      <a:pt x="358" y="179"/>
                      <a:pt x="360" y="174"/>
                      <a:pt x="363" y="166"/>
                    </a:cubicBezTo>
                    <a:lnTo>
                      <a:pt x="425" y="2"/>
                    </a:lnTo>
                    <a:close/>
                    <a:moveTo>
                      <a:pt x="929" y="0"/>
                    </a:moveTo>
                    <a:cubicBezTo>
                      <a:pt x="939" y="0"/>
                      <a:pt x="948" y="1"/>
                      <a:pt x="956" y="2"/>
                    </a:cubicBezTo>
                    <a:lnTo>
                      <a:pt x="981" y="7"/>
                    </a:lnTo>
                    <a:lnTo>
                      <a:pt x="981" y="50"/>
                    </a:lnTo>
                    <a:lnTo>
                      <a:pt x="961" y="50"/>
                    </a:lnTo>
                    <a:cubicBezTo>
                      <a:pt x="959" y="39"/>
                      <a:pt x="955" y="31"/>
                      <a:pt x="950" y="26"/>
                    </a:cubicBezTo>
                    <a:cubicBezTo>
                      <a:pt x="945" y="20"/>
                      <a:pt x="938" y="18"/>
                      <a:pt x="930" y="18"/>
                    </a:cubicBezTo>
                    <a:cubicBezTo>
                      <a:pt x="914" y="18"/>
                      <a:pt x="902" y="25"/>
                      <a:pt x="894" y="40"/>
                    </a:cubicBezTo>
                    <a:cubicBezTo>
                      <a:pt x="886" y="55"/>
                      <a:pt x="882" y="77"/>
                      <a:pt x="882" y="107"/>
                    </a:cubicBezTo>
                    <a:cubicBezTo>
                      <a:pt x="882" y="134"/>
                      <a:pt x="886" y="155"/>
                      <a:pt x="893" y="169"/>
                    </a:cubicBezTo>
                    <a:cubicBezTo>
                      <a:pt x="901" y="183"/>
                      <a:pt x="911" y="190"/>
                      <a:pt x="925" y="190"/>
                    </a:cubicBezTo>
                    <a:cubicBezTo>
                      <a:pt x="933" y="190"/>
                      <a:pt x="939" y="189"/>
                      <a:pt x="943" y="187"/>
                    </a:cubicBezTo>
                    <a:cubicBezTo>
                      <a:pt x="948" y="184"/>
                      <a:pt x="951" y="181"/>
                      <a:pt x="954" y="176"/>
                    </a:cubicBezTo>
                    <a:cubicBezTo>
                      <a:pt x="957" y="171"/>
                      <a:pt x="959" y="164"/>
                      <a:pt x="961" y="155"/>
                    </a:cubicBezTo>
                    <a:lnTo>
                      <a:pt x="981" y="155"/>
                    </a:lnTo>
                    <a:lnTo>
                      <a:pt x="981" y="200"/>
                    </a:lnTo>
                    <a:cubicBezTo>
                      <a:pt x="971" y="203"/>
                      <a:pt x="961" y="205"/>
                      <a:pt x="952" y="206"/>
                    </a:cubicBezTo>
                    <a:cubicBezTo>
                      <a:pt x="943" y="207"/>
                      <a:pt x="933" y="208"/>
                      <a:pt x="923" y="208"/>
                    </a:cubicBezTo>
                    <a:cubicBezTo>
                      <a:pt x="903" y="208"/>
                      <a:pt x="886" y="204"/>
                      <a:pt x="873" y="196"/>
                    </a:cubicBezTo>
                    <a:cubicBezTo>
                      <a:pt x="860" y="189"/>
                      <a:pt x="850" y="178"/>
                      <a:pt x="844" y="163"/>
                    </a:cubicBezTo>
                    <a:cubicBezTo>
                      <a:pt x="838" y="148"/>
                      <a:pt x="835" y="129"/>
                      <a:pt x="835" y="106"/>
                    </a:cubicBezTo>
                    <a:cubicBezTo>
                      <a:pt x="835" y="84"/>
                      <a:pt x="839" y="66"/>
                      <a:pt x="846" y="50"/>
                    </a:cubicBezTo>
                    <a:cubicBezTo>
                      <a:pt x="853" y="34"/>
                      <a:pt x="864" y="22"/>
                      <a:pt x="878" y="13"/>
                    </a:cubicBezTo>
                    <a:cubicBezTo>
                      <a:pt x="892" y="5"/>
                      <a:pt x="909" y="0"/>
                      <a:pt x="929" y="0"/>
                    </a:cubicBezTo>
                    <a:close/>
                    <a:moveTo>
                      <a:pt x="78" y="0"/>
                    </a:moveTo>
                    <a:cubicBezTo>
                      <a:pt x="87" y="0"/>
                      <a:pt x="96" y="1"/>
                      <a:pt x="104" y="2"/>
                    </a:cubicBezTo>
                    <a:cubicBezTo>
                      <a:pt x="112" y="3"/>
                      <a:pt x="121" y="4"/>
                      <a:pt x="131" y="7"/>
                    </a:cubicBezTo>
                    <a:lnTo>
                      <a:pt x="131" y="50"/>
                    </a:lnTo>
                    <a:lnTo>
                      <a:pt x="111" y="50"/>
                    </a:lnTo>
                    <a:cubicBezTo>
                      <a:pt x="109" y="42"/>
                      <a:pt x="106" y="36"/>
                      <a:pt x="103" y="31"/>
                    </a:cubicBezTo>
                    <a:cubicBezTo>
                      <a:pt x="101" y="26"/>
                      <a:pt x="97" y="23"/>
                      <a:pt x="93" y="21"/>
                    </a:cubicBezTo>
                    <a:cubicBezTo>
                      <a:pt x="88" y="19"/>
                      <a:pt x="83" y="18"/>
                      <a:pt x="76" y="18"/>
                    </a:cubicBezTo>
                    <a:cubicBezTo>
                      <a:pt x="70" y="18"/>
                      <a:pt x="65" y="19"/>
                      <a:pt x="61" y="21"/>
                    </a:cubicBezTo>
                    <a:cubicBezTo>
                      <a:pt x="56" y="23"/>
                      <a:pt x="53" y="26"/>
                      <a:pt x="50" y="29"/>
                    </a:cubicBezTo>
                    <a:cubicBezTo>
                      <a:pt x="48" y="33"/>
                      <a:pt x="47" y="38"/>
                      <a:pt x="47" y="44"/>
                    </a:cubicBezTo>
                    <a:cubicBezTo>
                      <a:pt x="47" y="49"/>
                      <a:pt x="48" y="54"/>
                      <a:pt x="50" y="59"/>
                    </a:cubicBezTo>
                    <a:cubicBezTo>
                      <a:pt x="52" y="63"/>
                      <a:pt x="56" y="67"/>
                      <a:pt x="61" y="71"/>
                    </a:cubicBezTo>
                    <a:cubicBezTo>
                      <a:pt x="66" y="75"/>
                      <a:pt x="74" y="79"/>
                      <a:pt x="84" y="85"/>
                    </a:cubicBezTo>
                    <a:cubicBezTo>
                      <a:pt x="96" y="91"/>
                      <a:pt x="106" y="97"/>
                      <a:pt x="113" y="103"/>
                    </a:cubicBezTo>
                    <a:cubicBezTo>
                      <a:pt x="120" y="109"/>
                      <a:pt x="125" y="116"/>
                      <a:pt x="128" y="123"/>
                    </a:cubicBezTo>
                    <a:cubicBezTo>
                      <a:pt x="131" y="130"/>
                      <a:pt x="133" y="139"/>
                      <a:pt x="133" y="148"/>
                    </a:cubicBezTo>
                    <a:cubicBezTo>
                      <a:pt x="133" y="160"/>
                      <a:pt x="130" y="171"/>
                      <a:pt x="125" y="180"/>
                    </a:cubicBezTo>
                    <a:cubicBezTo>
                      <a:pt x="119" y="189"/>
                      <a:pt x="111" y="196"/>
                      <a:pt x="100" y="200"/>
                    </a:cubicBezTo>
                    <a:cubicBezTo>
                      <a:pt x="89" y="205"/>
                      <a:pt x="77" y="208"/>
                      <a:pt x="63" y="208"/>
                    </a:cubicBezTo>
                    <a:cubicBezTo>
                      <a:pt x="52" y="208"/>
                      <a:pt x="42" y="207"/>
                      <a:pt x="31" y="206"/>
                    </a:cubicBezTo>
                    <a:cubicBezTo>
                      <a:pt x="20" y="205"/>
                      <a:pt x="10" y="203"/>
                      <a:pt x="0" y="201"/>
                    </a:cubicBezTo>
                    <a:lnTo>
                      <a:pt x="0" y="155"/>
                    </a:lnTo>
                    <a:lnTo>
                      <a:pt x="21" y="155"/>
                    </a:lnTo>
                    <a:cubicBezTo>
                      <a:pt x="23" y="167"/>
                      <a:pt x="27" y="176"/>
                      <a:pt x="33" y="182"/>
                    </a:cubicBezTo>
                    <a:cubicBezTo>
                      <a:pt x="39" y="187"/>
                      <a:pt x="47" y="190"/>
                      <a:pt x="58" y="190"/>
                    </a:cubicBezTo>
                    <a:cubicBezTo>
                      <a:pt x="64" y="190"/>
                      <a:pt x="69" y="189"/>
                      <a:pt x="74" y="187"/>
                    </a:cubicBezTo>
                    <a:cubicBezTo>
                      <a:pt x="79" y="185"/>
                      <a:pt x="83" y="182"/>
                      <a:pt x="85" y="178"/>
                    </a:cubicBezTo>
                    <a:cubicBezTo>
                      <a:pt x="88" y="173"/>
                      <a:pt x="90" y="168"/>
                      <a:pt x="90" y="161"/>
                    </a:cubicBezTo>
                    <a:cubicBezTo>
                      <a:pt x="90" y="155"/>
                      <a:pt x="88" y="150"/>
                      <a:pt x="86" y="145"/>
                    </a:cubicBezTo>
                    <a:cubicBezTo>
                      <a:pt x="84" y="141"/>
                      <a:pt x="80" y="136"/>
                      <a:pt x="75" y="132"/>
                    </a:cubicBezTo>
                    <a:cubicBezTo>
                      <a:pt x="70" y="128"/>
                      <a:pt x="63" y="124"/>
                      <a:pt x="54" y="119"/>
                    </a:cubicBezTo>
                    <a:cubicBezTo>
                      <a:pt x="46" y="116"/>
                      <a:pt x="39" y="112"/>
                      <a:pt x="33" y="107"/>
                    </a:cubicBezTo>
                    <a:cubicBezTo>
                      <a:pt x="27" y="103"/>
                      <a:pt x="22" y="99"/>
                      <a:pt x="17" y="94"/>
                    </a:cubicBezTo>
                    <a:cubicBezTo>
                      <a:pt x="13" y="89"/>
                      <a:pt x="9" y="83"/>
                      <a:pt x="7" y="77"/>
                    </a:cubicBezTo>
                    <a:cubicBezTo>
                      <a:pt x="5" y="71"/>
                      <a:pt x="3" y="65"/>
                      <a:pt x="3" y="57"/>
                    </a:cubicBezTo>
                    <a:cubicBezTo>
                      <a:pt x="3" y="45"/>
                      <a:pt x="6" y="35"/>
                      <a:pt x="12" y="26"/>
                    </a:cubicBezTo>
                    <a:cubicBezTo>
                      <a:pt x="18" y="18"/>
                      <a:pt x="27" y="11"/>
                      <a:pt x="39" y="7"/>
                    </a:cubicBezTo>
                    <a:cubicBezTo>
                      <a:pt x="50" y="2"/>
                      <a:pt x="63" y="0"/>
                      <a:pt x="78" y="0"/>
                    </a:cubicBezTo>
                    <a:close/>
                  </a:path>
                </a:pathLst>
              </a:custGeom>
              <a:solidFill>
                <a:srgbClr val="7857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9" name="Rectangle 175"/>
              <p:cNvSpPr>
                <a:spLocks noChangeArrowheads="1"/>
              </p:cNvSpPr>
              <p:nvPr/>
            </p:nvSpPr>
            <p:spPr bwMode="auto">
              <a:xfrm>
                <a:off x="3309" y="1673"/>
                <a:ext cx="1020" cy="100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0" name="Freeform 176"/>
              <p:cNvSpPr>
                <a:spLocks noEditPoints="1"/>
              </p:cNvSpPr>
              <p:nvPr/>
            </p:nvSpPr>
            <p:spPr bwMode="auto">
              <a:xfrm>
                <a:off x="3314" y="1676"/>
                <a:ext cx="1010" cy="94"/>
              </a:xfrm>
              <a:custGeom>
                <a:avLst/>
                <a:gdLst/>
                <a:ahLst/>
                <a:cxnLst>
                  <a:cxn ang="0">
                    <a:pos x="1623" y="99"/>
                  </a:cxn>
                  <a:cxn ang="0">
                    <a:pos x="2176" y="126"/>
                  </a:cxn>
                  <a:cxn ang="0">
                    <a:pos x="1790" y="189"/>
                  </a:cxn>
                  <a:cxn ang="0">
                    <a:pos x="1745" y="167"/>
                  </a:cxn>
                  <a:cxn ang="0">
                    <a:pos x="1126" y="143"/>
                  </a:cxn>
                  <a:cxn ang="0">
                    <a:pos x="1083" y="82"/>
                  </a:cxn>
                  <a:cxn ang="0">
                    <a:pos x="2691" y="167"/>
                  </a:cxn>
                  <a:cxn ang="0">
                    <a:pos x="2568" y="127"/>
                  </a:cxn>
                  <a:cxn ang="0">
                    <a:pos x="2592" y="197"/>
                  </a:cxn>
                  <a:cxn ang="0">
                    <a:pos x="2650" y="75"/>
                  </a:cxn>
                  <a:cxn ang="0">
                    <a:pos x="2410" y="221"/>
                  </a:cxn>
                  <a:cxn ang="0">
                    <a:pos x="2313" y="192"/>
                  </a:cxn>
                  <a:cxn ang="0">
                    <a:pos x="2317" y="68"/>
                  </a:cxn>
                  <a:cxn ang="0">
                    <a:pos x="2257" y="203"/>
                  </a:cxn>
                  <a:cxn ang="0">
                    <a:pos x="2359" y="194"/>
                  </a:cxn>
                  <a:cxn ang="0">
                    <a:pos x="2207" y="68"/>
                  </a:cxn>
                  <a:cxn ang="0">
                    <a:pos x="2087" y="175"/>
                  </a:cxn>
                  <a:cxn ang="0">
                    <a:pos x="2135" y="184"/>
                  </a:cxn>
                  <a:cxn ang="0">
                    <a:pos x="2053" y="192"/>
                  </a:cxn>
                  <a:cxn ang="0">
                    <a:pos x="1962" y="116"/>
                  </a:cxn>
                  <a:cxn ang="0">
                    <a:pos x="1960" y="60"/>
                  </a:cxn>
                  <a:cxn ang="0">
                    <a:pos x="1919" y="171"/>
                  </a:cxn>
                  <a:cxn ang="0">
                    <a:pos x="2006" y="102"/>
                  </a:cxn>
                  <a:cxn ang="0">
                    <a:pos x="2001" y="72"/>
                  </a:cxn>
                  <a:cxn ang="0">
                    <a:pos x="1731" y="89"/>
                  </a:cxn>
                  <a:cxn ang="0">
                    <a:pos x="1672" y="103"/>
                  </a:cxn>
                  <a:cxn ang="0">
                    <a:pos x="1517" y="90"/>
                  </a:cxn>
                  <a:cxn ang="0">
                    <a:pos x="1520" y="72"/>
                  </a:cxn>
                  <a:cxn ang="0">
                    <a:pos x="1653" y="176"/>
                  </a:cxn>
                  <a:cxn ang="0">
                    <a:pos x="1466" y="183"/>
                  </a:cxn>
                  <a:cxn ang="0">
                    <a:pos x="1382" y="104"/>
                  </a:cxn>
                  <a:cxn ang="0">
                    <a:pos x="1313" y="96"/>
                  </a:cxn>
                  <a:cxn ang="0">
                    <a:pos x="1230" y="87"/>
                  </a:cxn>
                  <a:cxn ang="0">
                    <a:pos x="1240" y="75"/>
                  </a:cxn>
                  <a:cxn ang="0">
                    <a:pos x="1320" y="82"/>
                  </a:cxn>
                  <a:cxn ang="0">
                    <a:pos x="1366" y="97"/>
                  </a:cxn>
                  <a:cxn ang="0">
                    <a:pos x="1453" y="197"/>
                  </a:cxn>
                  <a:cxn ang="0">
                    <a:pos x="1187" y="137"/>
                  </a:cxn>
                  <a:cxn ang="0">
                    <a:pos x="1106" y="209"/>
                  </a:cxn>
                  <a:cxn ang="0">
                    <a:pos x="471" y="131"/>
                  </a:cxn>
                  <a:cxn ang="0">
                    <a:pos x="2461" y="212"/>
                  </a:cxn>
                  <a:cxn ang="0">
                    <a:pos x="2463" y="188"/>
                  </a:cxn>
                  <a:cxn ang="0">
                    <a:pos x="2459" y="37"/>
                  </a:cxn>
                  <a:cxn ang="0">
                    <a:pos x="261" y="120"/>
                  </a:cxn>
                  <a:cxn ang="0">
                    <a:pos x="746" y="32"/>
                  </a:cxn>
                  <a:cxn ang="0">
                    <a:pos x="578" y="186"/>
                  </a:cxn>
                  <a:cxn ang="0">
                    <a:pos x="613" y="207"/>
                  </a:cxn>
                  <a:cxn ang="0">
                    <a:pos x="717" y="32"/>
                  </a:cxn>
                  <a:cxn ang="0">
                    <a:pos x="248" y="137"/>
                  </a:cxn>
                  <a:cxn ang="0">
                    <a:pos x="194" y="20"/>
                  </a:cxn>
                  <a:cxn ang="0">
                    <a:pos x="270" y="122"/>
                  </a:cxn>
                  <a:cxn ang="0">
                    <a:pos x="459" y="196"/>
                  </a:cxn>
                  <a:cxn ang="0">
                    <a:pos x="370" y="197"/>
                  </a:cxn>
                  <a:cxn ang="0">
                    <a:pos x="535" y="203"/>
                  </a:cxn>
                  <a:cxn ang="0">
                    <a:pos x="901" y="151"/>
                  </a:cxn>
                  <a:cxn ang="0">
                    <a:pos x="936" y="1"/>
                  </a:cxn>
                  <a:cxn ang="0">
                    <a:pos x="885" y="152"/>
                  </a:cxn>
                  <a:cxn ang="0">
                    <a:pos x="106" y="45"/>
                  </a:cxn>
                  <a:cxn ang="0">
                    <a:pos x="29" y="155"/>
                  </a:cxn>
                  <a:cxn ang="0">
                    <a:pos x="28" y="37"/>
                  </a:cxn>
                  <a:cxn ang="0">
                    <a:pos x="107" y="201"/>
                  </a:cxn>
                  <a:cxn ang="0">
                    <a:pos x="112" y="18"/>
                  </a:cxn>
                </a:cxnLst>
                <a:rect l="0" t="0" r="r" b="b"/>
                <a:pathLst>
                  <a:path w="2692" h="285">
                    <a:moveTo>
                      <a:pt x="1593" y="95"/>
                    </a:moveTo>
                    <a:lnTo>
                      <a:pt x="1597" y="95"/>
                    </a:lnTo>
                    <a:lnTo>
                      <a:pt x="1584" y="98"/>
                    </a:lnTo>
                    <a:lnTo>
                      <a:pt x="1588" y="96"/>
                    </a:lnTo>
                    <a:lnTo>
                      <a:pt x="1578" y="106"/>
                    </a:lnTo>
                    <a:lnTo>
                      <a:pt x="1580" y="103"/>
                    </a:lnTo>
                    <a:lnTo>
                      <a:pt x="1576" y="117"/>
                    </a:lnTo>
                    <a:lnTo>
                      <a:pt x="1576" y="114"/>
                    </a:lnTo>
                    <a:lnTo>
                      <a:pt x="1576" y="165"/>
                    </a:lnTo>
                    <a:lnTo>
                      <a:pt x="1576" y="164"/>
                    </a:lnTo>
                    <a:lnTo>
                      <a:pt x="1582" y="190"/>
                    </a:lnTo>
                    <a:lnTo>
                      <a:pt x="1578" y="184"/>
                    </a:lnTo>
                    <a:lnTo>
                      <a:pt x="1598" y="193"/>
                    </a:lnTo>
                    <a:lnTo>
                      <a:pt x="1592" y="193"/>
                    </a:lnTo>
                    <a:lnTo>
                      <a:pt x="1604" y="189"/>
                    </a:lnTo>
                    <a:lnTo>
                      <a:pt x="1601" y="191"/>
                    </a:lnTo>
                    <a:lnTo>
                      <a:pt x="1610" y="181"/>
                    </a:lnTo>
                    <a:lnTo>
                      <a:pt x="1608" y="184"/>
                    </a:lnTo>
                    <a:lnTo>
                      <a:pt x="1613" y="167"/>
                    </a:lnTo>
                    <a:lnTo>
                      <a:pt x="1612" y="169"/>
                    </a:lnTo>
                    <a:lnTo>
                      <a:pt x="1614" y="145"/>
                    </a:lnTo>
                    <a:lnTo>
                      <a:pt x="1614" y="146"/>
                    </a:lnTo>
                    <a:lnTo>
                      <a:pt x="1612" y="120"/>
                    </a:lnTo>
                    <a:lnTo>
                      <a:pt x="1613" y="122"/>
                    </a:lnTo>
                    <a:lnTo>
                      <a:pt x="1608" y="104"/>
                    </a:lnTo>
                    <a:lnTo>
                      <a:pt x="1609" y="106"/>
                    </a:lnTo>
                    <a:lnTo>
                      <a:pt x="1601" y="96"/>
                    </a:lnTo>
                    <a:lnTo>
                      <a:pt x="1605" y="99"/>
                    </a:lnTo>
                    <a:lnTo>
                      <a:pt x="1593" y="95"/>
                    </a:lnTo>
                    <a:close/>
                    <a:moveTo>
                      <a:pt x="1610" y="84"/>
                    </a:moveTo>
                    <a:cubicBezTo>
                      <a:pt x="1611" y="84"/>
                      <a:pt x="1613" y="85"/>
                      <a:pt x="1614" y="86"/>
                    </a:cubicBezTo>
                    <a:lnTo>
                      <a:pt x="1622" y="96"/>
                    </a:lnTo>
                    <a:cubicBezTo>
                      <a:pt x="1622" y="97"/>
                      <a:pt x="1623" y="98"/>
                      <a:pt x="1623" y="99"/>
                    </a:cubicBezTo>
                    <a:lnTo>
                      <a:pt x="1628" y="117"/>
                    </a:lnTo>
                    <a:cubicBezTo>
                      <a:pt x="1628" y="118"/>
                      <a:pt x="1628" y="118"/>
                      <a:pt x="1628" y="119"/>
                    </a:cubicBezTo>
                    <a:lnTo>
                      <a:pt x="1630" y="145"/>
                    </a:lnTo>
                    <a:cubicBezTo>
                      <a:pt x="1630" y="145"/>
                      <a:pt x="1630" y="146"/>
                      <a:pt x="1630" y="146"/>
                    </a:cubicBezTo>
                    <a:lnTo>
                      <a:pt x="1628" y="170"/>
                    </a:lnTo>
                    <a:cubicBezTo>
                      <a:pt x="1628" y="171"/>
                      <a:pt x="1628" y="171"/>
                      <a:pt x="1628" y="172"/>
                    </a:cubicBezTo>
                    <a:lnTo>
                      <a:pt x="1623" y="189"/>
                    </a:lnTo>
                    <a:cubicBezTo>
                      <a:pt x="1623" y="190"/>
                      <a:pt x="1622" y="191"/>
                      <a:pt x="1621" y="192"/>
                    </a:cubicBezTo>
                    <a:lnTo>
                      <a:pt x="1612" y="202"/>
                    </a:lnTo>
                    <a:cubicBezTo>
                      <a:pt x="1611" y="203"/>
                      <a:pt x="1610" y="204"/>
                      <a:pt x="1609" y="204"/>
                    </a:cubicBezTo>
                    <a:lnTo>
                      <a:pt x="1597" y="208"/>
                    </a:lnTo>
                    <a:cubicBezTo>
                      <a:pt x="1595" y="209"/>
                      <a:pt x="1593" y="209"/>
                      <a:pt x="1591" y="208"/>
                    </a:cubicBezTo>
                    <a:lnTo>
                      <a:pt x="1571" y="199"/>
                    </a:lnTo>
                    <a:cubicBezTo>
                      <a:pt x="1569" y="198"/>
                      <a:pt x="1567" y="196"/>
                      <a:pt x="1567" y="193"/>
                    </a:cubicBezTo>
                    <a:lnTo>
                      <a:pt x="1561" y="167"/>
                    </a:lnTo>
                    <a:cubicBezTo>
                      <a:pt x="1561" y="167"/>
                      <a:pt x="1560" y="166"/>
                      <a:pt x="1560" y="165"/>
                    </a:cubicBezTo>
                    <a:lnTo>
                      <a:pt x="1560" y="114"/>
                    </a:lnTo>
                    <a:cubicBezTo>
                      <a:pt x="1560" y="114"/>
                      <a:pt x="1561" y="113"/>
                      <a:pt x="1561" y="112"/>
                    </a:cubicBezTo>
                    <a:lnTo>
                      <a:pt x="1565" y="98"/>
                    </a:lnTo>
                    <a:cubicBezTo>
                      <a:pt x="1565" y="97"/>
                      <a:pt x="1566" y="96"/>
                      <a:pt x="1567" y="95"/>
                    </a:cubicBezTo>
                    <a:lnTo>
                      <a:pt x="1577" y="85"/>
                    </a:lnTo>
                    <a:cubicBezTo>
                      <a:pt x="1578" y="84"/>
                      <a:pt x="1579" y="83"/>
                      <a:pt x="1581" y="83"/>
                    </a:cubicBezTo>
                    <a:lnTo>
                      <a:pt x="1594" y="80"/>
                    </a:lnTo>
                    <a:cubicBezTo>
                      <a:pt x="1595" y="79"/>
                      <a:pt x="1597" y="79"/>
                      <a:pt x="1598" y="80"/>
                    </a:cubicBezTo>
                    <a:lnTo>
                      <a:pt x="1610" y="84"/>
                    </a:lnTo>
                    <a:close/>
                    <a:moveTo>
                      <a:pt x="2156" y="86"/>
                    </a:moveTo>
                    <a:lnTo>
                      <a:pt x="2165" y="86"/>
                    </a:lnTo>
                    <a:lnTo>
                      <a:pt x="2146" y="98"/>
                    </a:lnTo>
                    <a:lnTo>
                      <a:pt x="2149" y="93"/>
                    </a:lnTo>
                    <a:lnTo>
                      <a:pt x="2141" y="126"/>
                    </a:lnTo>
                    <a:lnTo>
                      <a:pt x="2133" y="116"/>
                    </a:lnTo>
                    <a:lnTo>
                      <a:pt x="2183" y="116"/>
                    </a:lnTo>
                    <a:lnTo>
                      <a:pt x="2176" y="126"/>
                    </a:lnTo>
                    <a:lnTo>
                      <a:pt x="2170" y="92"/>
                    </a:lnTo>
                    <a:lnTo>
                      <a:pt x="2173" y="97"/>
                    </a:lnTo>
                    <a:lnTo>
                      <a:pt x="2156" y="86"/>
                    </a:lnTo>
                    <a:close/>
                    <a:moveTo>
                      <a:pt x="2182" y="84"/>
                    </a:moveTo>
                    <a:cubicBezTo>
                      <a:pt x="2184" y="85"/>
                      <a:pt x="2185" y="87"/>
                      <a:pt x="2185" y="89"/>
                    </a:cubicBezTo>
                    <a:lnTo>
                      <a:pt x="2191" y="123"/>
                    </a:lnTo>
                    <a:cubicBezTo>
                      <a:pt x="2192" y="125"/>
                      <a:pt x="2191" y="128"/>
                      <a:pt x="2190" y="130"/>
                    </a:cubicBezTo>
                    <a:cubicBezTo>
                      <a:pt x="2188" y="131"/>
                      <a:pt x="2186" y="132"/>
                      <a:pt x="2183" y="132"/>
                    </a:cubicBezTo>
                    <a:lnTo>
                      <a:pt x="2133" y="132"/>
                    </a:lnTo>
                    <a:cubicBezTo>
                      <a:pt x="2131" y="132"/>
                      <a:pt x="2129" y="131"/>
                      <a:pt x="2127" y="129"/>
                    </a:cubicBezTo>
                    <a:cubicBezTo>
                      <a:pt x="2126" y="127"/>
                      <a:pt x="2125" y="125"/>
                      <a:pt x="2126" y="123"/>
                    </a:cubicBezTo>
                    <a:lnTo>
                      <a:pt x="2134" y="90"/>
                    </a:lnTo>
                    <a:cubicBezTo>
                      <a:pt x="2134" y="88"/>
                      <a:pt x="2135" y="86"/>
                      <a:pt x="2137" y="85"/>
                    </a:cubicBezTo>
                    <a:lnTo>
                      <a:pt x="2156" y="73"/>
                    </a:lnTo>
                    <a:cubicBezTo>
                      <a:pt x="2159" y="71"/>
                      <a:pt x="2162" y="71"/>
                      <a:pt x="2165" y="73"/>
                    </a:cubicBezTo>
                    <a:lnTo>
                      <a:pt x="2182" y="84"/>
                    </a:lnTo>
                    <a:close/>
                    <a:moveTo>
                      <a:pt x="1776" y="87"/>
                    </a:moveTo>
                    <a:lnTo>
                      <a:pt x="1781" y="87"/>
                    </a:lnTo>
                    <a:lnTo>
                      <a:pt x="1765" y="93"/>
                    </a:lnTo>
                    <a:lnTo>
                      <a:pt x="1770" y="89"/>
                    </a:lnTo>
                    <a:lnTo>
                      <a:pt x="1761" y="109"/>
                    </a:lnTo>
                    <a:lnTo>
                      <a:pt x="1761" y="106"/>
                    </a:lnTo>
                    <a:lnTo>
                      <a:pt x="1758" y="138"/>
                    </a:lnTo>
                    <a:lnTo>
                      <a:pt x="1758" y="137"/>
                    </a:lnTo>
                    <a:lnTo>
                      <a:pt x="1760" y="165"/>
                    </a:lnTo>
                    <a:lnTo>
                      <a:pt x="1760" y="164"/>
                    </a:lnTo>
                    <a:lnTo>
                      <a:pt x="1765" y="184"/>
                    </a:lnTo>
                    <a:lnTo>
                      <a:pt x="1764" y="180"/>
                    </a:lnTo>
                    <a:lnTo>
                      <a:pt x="1773" y="191"/>
                    </a:lnTo>
                    <a:lnTo>
                      <a:pt x="1769" y="189"/>
                    </a:lnTo>
                    <a:lnTo>
                      <a:pt x="1782" y="193"/>
                    </a:lnTo>
                    <a:lnTo>
                      <a:pt x="1777" y="193"/>
                    </a:lnTo>
                    <a:lnTo>
                      <a:pt x="1790" y="189"/>
                    </a:lnTo>
                    <a:lnTo>
                      <a:pt x="1786" y="192"/>
                    </a:lnTo>
                    <a:lnTo>
                      <a:pt x="1794" y="181"/>
                    </a:lnTo>
                    <a:lnTo>
                      <a:pt x="1793" y="183"/>
                    </a:lnTo>
                    <a:lnTo>
                      <a:pt x="1798" y="164"/>
                    </a:lnTo>
                    <a:lnTo>
                      <a:pt x="1797" y="166"/>
                    </a:lnTo>
                    <a:lnTo>
                      <a:pt x="1798" y="143"/>
                    </a:lnTo>
                    <a:lnTo>
                      <a:pt x="1796" y="116"/>
                    </a:lnTo>
                    <a:lnTo>
                      <a:pt x="1797" y="117"/>
                    </a:lnTo>
                    <a:lnTo>
                      <a:pt x="1792" y="97"/>
                    </a:lnTo>
                    <a:lnTo>
                      <a:pt x="1793" y="100"/>
                    </a:lnTo>
                    <a:lnTo>
                      <a:pt x="1784" y="88"/>
                    </a:lnTo>
                    <a:lnTo>
                      <a:pt x="1788" y="91"/>
                    </a:lnTo>
                    <a:lnTo>
                      <a:pt x="1776" y="87"/>
                    </a:lnTo>
                    <a:close/>
                    <a:moveTo>
                      <a:pt x="1793" y="76"/>
                    </a:moveTo>
                    <a:cubicBezTo>
                      <a:pt x="1795" y="76"/>
                      <a:pt x="1796" y="77"/>
                      <a:pt x="1797" y="79"/>
                    </a:cubicBezTo>
                    <a:lnTo>
                      <a:pt x="1806" y="91"/>
                    </a:lnTo>
                    <a:cubicBezTo>
                      <a:pt x="1807" y="92"/>
                      <a:pt x="1807" y="92"/>
                      <a:pt x="1807" y="94"/>
                    </a:cubicBezTo>
                    <a:lnTo>
                      <a:pt x="1812" y="114"/>
                    </a:lnTo>
                    <a:cubicBezTo>
                      <a:pt x="1812" y="114"/>
                      <a:pt x="1812" y="114"/>
                      <a:pt x="1812" y="115"/>
                    </a:cubicBezTo>
                    <a:lnTo>
                      <a:pt x="1814" y="144"/>
                    </a:lnTo>
                    <a:lnTo>
                      <a:pt x="1813" y="167"/>
                    </a:lnTo>
                    <a:cubicBezTo>
                      <a:pt x="1813" y="167"/>
                      <a:pt x="1813" y="168"/>
                      <a:pt x="1813" y="169"/>
                    </a:cubicBezTo>
                    <a:lnTo>
                      <a:pt x="1808" y="188"/>
                    </a:lnTo>
                    <a:cubicBezTo>
                      <a:pt x="1808" y="188"/>
                      <a:pt x="1808" y="189"/>
                      <a:pt x="1807" y="190"/>
                    </a:cubicBezTo>
                    <a:lnTo>
                      <a:pt x="1799" y="201"/>
                    </a:lnTo>
                    <a:cubicBezTo>
                      <a:pt x="1798" y="203"/>
                      <a:pt x="1796" y="204"/>
                      <a:pt x="1795" y="204"/>
                    </a:cubicBezTo>
                    <a:lnTo>
                      <a:pt x="1782" y="208"/>
                    </a:lnTo>
                    <a:cubicBezTo>
                      <a:pt x="1780" y="209"/>
                      <a:pt x="1779" y="209"/>
                      <a:pt x="1777" y="208"/>
                    </a:cubicBezTo>
                    <a:lnTo>
                      <a:pt x="1764" y="204"/>
                    </a:lnTo>
                    <a:cubicBezTo>
                      <a:pt x="1763" y="204"/>
                      <a:pt x="1761" y="203"/>
                      <a:pt x="1760" y="202"/>
                    </a:cubicBezTo>
                    <a:lnTo>
                      <a:pt x="1751" y="191"/>
                    </a:lnTo>
                    <a:cubicBezTo>
                      <a:pt x="1751" y="190"/>
                      <a:pt x="1750" y="189"/>
                      <a:pt x="1750" y="187"/>
                    </a:cubicBezTo>
                    <a:lnTo>
                      <a:pt x="1745" y="167"/>
                    </a:lnTo>
                    <a:cubicBezTo>
                      <a:pt x="1745" y="167"/>
                      <a:pt x="1745" y="167"/>
                      <a:pt x="1744" y="166"/>
                    </a:cubicBezTo>
                    <a:lnTo>
                      <a:pt x="1742" y="138"/>
                    </a:lnTo>
                    <a:cubicBezTo>
                      <a:pt x="1742" y="138"/>
                      <a:pt x="1742" y="137"/>
                      <a:pt x="1742" y="137"/>
                    </a:cubicBezTo>
                    <a:lnTo>
                      <a:pt x="1745" y="105"/>
                    </a:lnTo>
                    <a:cubicBezTo>
                      <a:pt x="1746" y="104"/>
                      <a:pt x="1746" y="103"/>
                      <a:pt x="1746" y="102"/>
                    </a:cubicBezTo>
                    <a:lnTo>
                      <a:pt x="1755" y="82"/>
                    </a:lnTo>
                    <a:cubicBezTo>
                      <a:pt x="1756" y="80"/>
                      <a:pt x="1758" y="79"/>
                      <a:pt x="1760" y="78"/>
                    </a:cubicBezTo>
                    <a:lnTo>
                      <a:pt x="1776" y="72"/>
                    </a:lnTo>
                    <a:cubicBezTo>
                      <a:pt x="1777" y="71"/>
                      <a:pt x="1779" y="71"/>
                      <a:pt x="1781" y="72"/>
                    </a:cubicBezTo>
                    <a:lnTo>
                      <a:pt x="1793" y="76"/>
                    </a:lnTo>
                    <a:close/>
                    <a:moveTo>
                      <a:pt x="1104" y="87"/>
                    </a:moveTo>
                    <a:lnTo>
                      <a:pt x="1109" y="87"/>
                    </a:lnTo>
                    <a:lnTo>
                      <a:pt x="1093" y="93"/>
                    </a:lnTo>
                    <a:lnTo>
                      <a:pt x="1098" y="89"/>
                    </a:lnTo>
                    <a:lnTo>
                      <a:pt x="1089" y="109"/>
                    </a:lnTo>
                    <a:lnTo>
                      <a:pt x="1089" y="106"/>
                    </a:lnTo>
                    <a:lnTo>
                      <a:pt x="1086" y="138"/>
                    </a:lnTo>
                    <a:lnTo>
                      <a:pt x="1086" y="137"/>
                    </a:lnTo>
                    <a:lnTo>
                      <a:pt x="1088" y="165"/>
                    </a:lnTo>
                    <a:lnTo>
                      <a:pt x="1088" y="164"/>
                    </a:lnTo>
                    <a:lnTo>
                      <a:pt x="1093" y="184"/>
                    </a:lnTo>
                    <a:lnTo>
                      <a:pt x="1092" y="180"/>
                    </a:lnTo>
                    <a:lnTo>
                      <a:pt x="1101" y="191"/>
                    </a:lnTo>
                    <a:lnTo>
                      <a:pt x="1097" y="189"/>
                    </a:lnTo>
                    <a:lnTo>
                      <a:pt x="1110" y="193"/>
                    </a:lnTo>
                    <a:lnTo>
                      <a:pt x="1105" y="193"/>
                    </a:lnTo>
                    <a:lnTo>
                      <a:pt x="1118" y="189"/>
                    </a:lnTo>
                    <a:lnTo>
                      <a:pt x="1114" y="192"/>
                    </a:lnTo>
                    <a:lnTo>
                      <a:pt x="1122" y="181"/>
                    </a:lnTo>
                    <a:lnTo>
                      <a:pt x="1121" y="183"/>
                    </a:lnTo>
                    <a:lnTo>
                      <a:pt x="1126" y="164"/>
                    </a:lnTo>
                    <a:lnTo>
                      <a:pt x="1125" y="166"/>
                    </a:lnTo>
                    <a:lnTo>
                      <a:pt x="1126" y="143"/>
                    </a:lnTo>
                    <a:lnTo>
                      <a:pt x="1124" y="116"/>
                    </a:lnTo>
                    <a:lnTo>
                      <a:pt x="1125" y="117"/>
                    </a:lnTo>
                    <a:lnTo>
                      <a:pt x="1120" y="97"/>
                    </a:lnTo>
                    <a:lnTo>
                      <a:pt x="1121" y="100"/>
                    </a:lnTo>
                    <a:lnTo>
                      <a:pt x="1112" y="88"/>
                    </a:lnTo>
                    <a:lnTo>
                      <a:pt x="1116" y="91"/>
                    </a:lnTo>
                    <a:lnTo>
                      <a:pt x="1104" y="87"/>
                    </a:lnTo>
                    <a:close/>
                    <a:moveTo>
                      <a:pt x="1121" y="76"/>
                    </a:moveTo>
                    <a:cubicBezTo>
                      <a:pt x="1123" y="76"/>
                      <a:pt x="1124" y="77"/>
                      <a:pt x="1125" y="79"/>
                    </a:cubicBezTo>
                    <a:lnTo>
                      <a:pt x="1134" y="91"/>
                    </a:lnTo>
                    <a:cubicBezTo>
                      <a:pt x="1135" y="92"/>
                      <a:pt x="1135" y="92"/>
                      <a:pt x="1135" y="94"/>
                    </a:cubicBezTo>
                    <a:lnTo>
                      <a:pt x="1140" y="114"/>
                    </a:lnTo>
                    <a:cubicBezTo>
                      <a:pt x="1140" y="114"/>
                      <a:pt x="1140" y="114"/>
                      <a:pt x="1140" y="115"/>
                    </a:cubicBezTo>
                    <a:lnTo>
                      <a:pt x="1142" y="144"/>
                    </a:lnTo>
                    <a:lnTo>
                      <a:pt x="1141" y="167"/>
                    </a:lnTo>
                    <a:cubicBezTo>
                      <a:pt x="1141" y="167"/>
                      <a:pt x="1141" y="168"/>
                      <a:pt x="1141" y="169"/>
                    </a:cubicBezTo>
                    <a:lnTo>
                      <a:pt x="1136" y="188"/>
                    </a:lnTo>
                    <a:cubicBezTo>
                      <a:pt x="1136" y="188"/>
                      <a:pt x="1136" y="189"/>
                      <a:pt x="1135" y="190"/>
                    </a:cubicBezTo>
                    <a:lnTo>
                      <a:pt x="1127" y="201"/>
                    </a:lnTo>
                    <a:cubicBezTo>
                      <a:pt x="1126" y="203"/>
                      <a:pt x="1124" y="204"/>
                      <a:pt x="1123" y="204"/>
                    </a:cubicBezTo>
                    <a:lnTo>
                      <a:pt x="1110" y="208"/>
                    </a:lnTo>
                    <a:cubicBezTo>
                      <a:pt x="1108" y="209"/>
                      <a:pt x="1107" y="209"/>
                      <a:pt x="1105" y="208"/>
                    </a:cubicBezTo>
                    <a:lnTo>
                      <a:pt x="1092" y="204"/>
                    </a:lnTo>
                    <a:cubicBezTo>
                      <a:pt x="1091" y="204"/>
                      <a:pt x="1089" y="203"/>
                      <a:pt x="1088" y="202"/>
                    </a:cubicBezTo>
                    <a:lnTo>
                      <a:pt x="1079" y="191"/>
                    </a:lnTo>
                    <a:cubicBezTo>
                      <a:pt x="1079" y="190"/>
                      <a:pt x="1078" y="189"/>
                      <a:pt x="1078" y="187"/>
                    </a:cubicBezTo>
                    <a:lnTo>
                      <a:pt x="1073" y="167"/>
                    </a:lnTo>
                    <a:cubicBezTo>
                      <a:pt x="1073" y="167"/>
                      <a:pt x="1073" y="167"/>
                      <a:pt x="1072" y="166"/>
                    </a:cubicBezTo>
                    <a:lnTo>
                      <a:pt x="1070" y="138"/>
                    </a:lnTo>
                    <a:cubicBezTo>
                      <a:pt x="1070" y="138"/>
                      <a:pt x="1070" y="137"/>
                      <a:pt x="1070" y="137"/>
                    </a:cubicBezTo>
                    <a:lnTo>
                      <a:pt x="1073" y="105"/>
                    </a:lnTo>
                    <a:cubicBezTo>
                      <a:pt x="1074" y="104"/>
                      <a:pt x="1074" y="103"/>
                      <a:pt x="1074" y="102"/>
                    </a:cubicBezTo>
                    <a:lnTo>
                      <a:pt x="1083" y="82"/>
                    </a:lnTo>
                    <a:cubicBezTo>
                      <a:pt x="1084" y="80"/>
                      <a:pt x="1086" y="79"/>
                      <a:pt x="1088" y="78"/>
                    </a:cubicBezTo>
                    <a:lnTo>
                      <a:pt x="1104" y="72"/>
                    </a:lnTo>
                    <a:cubicBezTo>
                      <a:pt x="1105" y="71"/>
                      <a:pt x="1107" y="71"/>
                      <a:pt x="1109" y="72"/>
                    </a:cubicBezTo>
                    <a:lnTo>
                      <a:pt x="1121" y="76"/>
                    </a:lnTo>
                    <a:close/>
                    <a:moveTo>
                      <a:pt x="2632" y="57"/>
                    </a:moveTo>
                    <a:cubicBezTo>
                      <a:pt x="2633" y="56"/>
                      <a:pt x="2633" y="56"/>
                      <a:pt x="2634" y="56"/>
                    </a:cubicBezTo>
                    <a:lnTo>
                      <a:pt x="2656" y="57"/>
                    </a:lnTo>
                    <a:lnTo>
                      <a:pt x="2682" y="61"/>
                    </a:lnTo>
                    <a:cubicBezTo>
                      <a:pt x="2686" y="61"/>
                      <a:pt x="2689" y="64"/>
                      <a:pt x="2689" y="68"/>
                    </a:cubicBezTo>
                    <a:lnTo>
                      <a:pt x="2689" y="103"/>
                    </a:lnTo>
                    <a:cubicBezTo>
                      <a:pt x="2689" y="108"/>
                      <a:pt x="2686" y="111"/>
                      <a:pt x="2681" y="111"/>
                    </a:cubicBezTo>
                    <a:lnTo>
                      <a:pt x="2662" y="111"/>
                    </a:lnTo>
                    <a:cubicBezTo>
                      <a:pt x="2660" y="111"/>
                      <a:pt x="2657" y="110"/>
                      <a:pt x="2655" y="107"/>
                    </a:cubicBezTo>
                    <a:lnTo>
                      <a:pt x="2647" y="92"/>
                    </a:lnTo>
                    <a:lnTo>
                      <a:pt x="2650" y="95"/>
                    </a:lnTo>
                    <a:lnTo>
                      <a:pt x="2641" y="88"/>
                    </a:lnTo>
                    <a:lnTo>
                      <a:pt x="2644" y="89"/>
                    </a:lnTo>
                    <a:lnTo>
                      <a:pt x="2633" y="87"/>
                    </a:lnTo>
                    <a:lnTo>
                      <a:pt x="2637" y="87"/>
                    </a:lnTo>
                    <a:lnTo>
                      <a:pt x="2621" y="92"/>
                    </a:lnTo>
                    <a:lnTo>
                      <a:pt x="2626" y="88"/>
                    </a:lnTo>
                    <a:lnTo>
                      <a:pt x="2620" y="100"/>
                    </a:lnTo>
                    <a:lnTo>
                      <a:pt x="2620" y="95"/>
                    </a:lnTo>
                    <a:lnTo>
                      <a:pt x="2622" y="105"/>
                    </a:lnTo>
                    <a:lnTo>
                      <a:pt x="2620" y="100"/>
                    </a:lnTo>
                    <a:lnTo>
                      <a:pt x="2628" y="107"/>
                    </a:lnTo>
                    <a:lnTo>
                      <a:pt x="2626" y="106"/>
                    </a:lnTo>
                    <a:lnTo>
                      <a:pt x="2646" y="117"/>
                    </a:lnTo>
                    <a:lnTo>
                      <a:pt x="2669" y="129"/>
                    </a:lnTo>
                    <a:cubicBezTo>
                      <a:pt x="2670" y="130"/>
                      <a:pt x="2671" y="130"/>
                      <a:pt x="2671" y="131"/>
                    </a:cubicBezTo>
                    <a:lnTo>
                      <a:pt x="2684" y="145"/>
                    </a:lnTo>
                    <a:cubicBezTo>
                      <a:pt x="2685" y="146"/>
                      <a:pt x="2686" y="147"/>
                      <a:pt x="2686" y="148"/>
                    </a:cubicBezTo>
                    <a:lnTo>
                      <a:pt x="2691" y="167"/>
                    </a:lnTo>
                    <a:cubicBezTo>
                      <a:pt x="2692" y="169"/>
                      <a:pt x="2692" y="170"/>
                      <a:pt x="2691" y="171"/>
                    </a:cubicBezTo>
                    <a:lnTo>
                      <a:pt x="2687" y="192"/>
                    </a:lnTo>
                    <a:cubicBezTo>
                      <a:pt x="2687" y="193"/>
                      <a:pt x="2686" y="195"/>
                      <a:pt x="2685" y="196"/>
                    </a:cubicBezTo>
                    <a:lnTo>
                      <a:pt x="2672" y="210"/>
                    </a:lnTo>
                    <a:cubicBezTo>
                      <a:pt x="2672" y="211"/>
                      <a:pt x="2671" y="211"/>
                      <a:pt x="2670" y="212"/>
                    </a:cubicBezTo>
                    <a:lnTo>
                      <a:pt x="2651" y="221"/>
                    </a:lnTo>
                    <a:cubicBezTo>
                      <a:pt x="2650" y="221"/>
                      <a:pt x="2649" y="221"/>
                      <a:pt x="2648" y="221"/>
                    </a:cubicBezTo>
                    <a:lnTo>
                      <a:pt x="2623" y="224"/>
                    </a:lnTo>
                    <a:cubicBezTo>
                      <a:pt x="2623" y="224"/>
                      <a:pt x="2622" y="224"/>
                      <a:pt x="2621" y="224"/>
                    </a:cubicBezTo>
                    <a:lnTo>
                      <a:pt x="2567" y="217"/>
                    </a:lnTo>
                    <a:cubicBezTo>
                      <a:pt x="2563" y="217"/>
                      <a:pt x="2560" y="213"/>
                      <a:pt x="2560" y="209"/>
                    </a:cubicBezTo>
                    <a:lnTo>
                      <a:pt x="2560" y="173"/>
                    </a:lnTo>
                    <a:cubicBezTo>
                      <a:pt x="2560" y="169"/>
                      <a:pt x="2564" y="165"/>
                      <a:pt x="2568" y="165"/>
                    </a:cubicBezTo>
                    <a:lnTo>
                      <a:pt x="2588" y="165"/>
                    </a:lnTo>
                    <a:cubicBezTo>
                      <a:pt x="2591" y="165"/>
                      <a:pt x="2594" y="167"/>
                      <a:pt x="2595" y="170"/>
                    </a:cubicBezTo>
                    <a:lnTo>
                      <a:pt x="2606" y="190"/>
                    </a:lnTo>
                    <a:lnTo>
                      <a:pt x="2602" y="186"/>
                    </a:lnTo>
                    <a:lnTo>
                      <a:pt x="2623" y="193"/>
                    </a:lnTo>
                    <a:lnTo>
                      <a:pt x="2618" y="193"/>
                    </a:lnTo>
                    <a:lnTo>
                      <a:pt x="2634" y="188"/>
                    </a:lnTo>
                    <a:lnTo>
                      <a:pt x="2629" y="192"/>
                    </a:lnTo>
                    <a:lnTo>
                      <a:pt x="2635" y="177"/>
                    </a:lnTo>
                    <a:lnTo>
                      <a:pt x="2635" y="182"/>
                    </a:lnTo>
                    <a:lnTo>
                      <a:pt x="2633" y="172"/>
                    </a:lnTo>
                    <a:lnTo>
                      <a:pt x="2635" y="176"/>
                    </a:lnTo>
                    <a:lnTo>
                      <a:pt x="2626" y="168"/>
                    </a:lnTo>
                    <a:lnTo>
                      <a:pt x="2628" y="170"/>
                    </a:lnTo>
                    <a:lnTo>
                      <a:pt x="2607" y="159"/>
                    </a:lnTo>
                    <a:lnTo>
                      <a:pt x="2592" y="152"/>
                    </a:lnTo>
                    <a:cubicBezTo>
                      <a:pt x="2592" y="151"/>
                      <a:pt x="2591" y="151"/>
                      <a:pt x="2591" y="151"/>
                    </a:cubicBezTo>
                    <a:lnTo>
                      <a:pt x="2578" y="141"/>
                    </a:lnTo>
                    <a:cubicBezTo>
                      <a:pt x="2577" y="140"/>
                      <a:pt x="2576" y="140"/>
                      <a:pt x="2576" y="139"/>
                    </a:cubicBezTo>
                    <a:lnTo>
                      <a:pt x="2568" y="127"/>
                    </a:lnTo>
                    <a:cubicBezTo>
                      <a:pt x="2567" y="126"/>
                      <a:pt x="2567" y="125"/>
                      <a:pt x="2567" y="124"/>
                    </a:cubicBezTo>
                    <a:lnTo>
                      <a:pt x="2564" y="109"/>
                    </a:lnTo>
                    <a:cubicBezTo>
                      <a:pt x="2563" y="108"/>
                      <a:pt x="2563" y="106"/>
                      <a:pt x="2564" y="105"/>
                    </a:cubicBezTo>
                    <a:lnTo>
                      <a:pt x="2572" y="82"/>
                    </a:lnTo>
                    <a:cubicBezTo>
                      <a:pt x="2572" y="80"/>
                      <a:pt x="2574" y="79"/>
                      <a:pt x="2575" y="78"/>
                    </a:cubicBezTo>
                    <a:lnTo>
                      <a:pt x="2597" y="63"/>
                    </a:lnTo>
                    <a:cubicBezTo>
                      <a:pt x="2598" y="62"/>
                      <a:pt x="2599" y="62"/>
                      <a:pt x="2600" y="62"/>
                    </a:cubicBezTo>
                    <a:lnTo>
                      <a:pt x="2632" y="57"/>
                    </a:lnTo>
                    <a:close/>
                    <a:moveTo>
                      <a:pt x="2603" y="77"/>
                    </a:moveTo>
                    <a:lnTo>
                      <a:pt x="2606" y="76"/>
                    </a:lnTo>
                    <a:lnTo>
                      <a:pt x="2584" y="91"/>
                    </a:lnTo>
                    <a:lnTo>
                      <a:pt x="2587" y="87"/>
                    </a:lnTo>
                    <a:lnTo>
                      <a:pt x="2579" y="110"/>
                    </a:lnTo>
                    <a:lnTo>
                      <a:pt x="2579" y="106"/>
                    </a:lnTo>
                    <a:lnTo>
                      <a:pt x="2582" y="121"/>
                    </a:lnTo>
                    <a:lnTo>
                      <a:pt x="2581" y="118"/>
                    </a:lnTo>
                    <a:lnTo>
                      <a:pt x="2589" y="130"/>
                    </a:lnTo>
                    <a:lnTo>
                      <a:pt x="2587" y="128"/>
                    </a:lnTo>
                    <a:lnTo>
                      <a:pt x="2600" y="138"/>
                    </a:lnTo>
                    <a:lnTo>
                      <a:pt x="2599" y="137"/>
                    </a:lnTo>
                    <a:lnTo>
                      <a:pt x="2614" y="144"/>
                    </a:lnTo>
                    <a:lnTo>
                      <a:pt x="2635" y="155"/>
                    </a:lnTo>
                    <a:cubicBezTo>
                      <a:pt x="2636" y="156"/>
                      <a:pt x="2636" y="156"/>
                      <a:pt x="2637" y="156"/>
                    </a:cubicBezTo>
                    <a:lnTo>
                      <a:pt x="2646" y="164"/>
                    </a:lnTo>
                    <a:cubicBezTo>
                      <a:pt x="2647" y="166"/>
                      <a:pt x="2648" y="167"/>
                      <a:pt x="2648" y="169"/>
                    </a:cubicBezTo>
                    <a:lnTo>
                      <a:pt x="2650" y="179"/>
                    </a:lnTo>
                    <a:cubicBezTo>
                      <a:pt x="2651" y="180"/>
                      <a:pt x="2650" y="182"/>
                      <a:pt x="2650" y="183"/>
                    </a:cubicBezTo>
                    <a:lnTo>
                      <a:pt x="2644" y="198"/>
                    </a:lnTo>
                    <a:cubicBezTo>
                      <a:pt x="2643" y="201"/>
                      <a:pt x="2641" y="202"/>
                      <a:pt x="2639" y="203"/>
                    </a:cubicBezTo>
                    <a:lnTo>
                      <a:pt x="2623" y="208"/>
                    </a:lnTo>
                    <a:cubicBezTo>
                      <a:pt x="2621" y="209"/>
                      <a:pt x="2620" y="209"/>
                      <a:pt x="2618" y="208"/>
                    </a:cubicBezTo>
                    <a:lnTo>
                      <a:pt x="2597" y="201"/>
                    </a:lnTo>
                    <a:cubicBezTo>
                      <a:pt x="2595" y="200"/>
                      <a:pt x="2593" y="199"/>
                      <a:pt x="2592" y="197"/>
                    </a:cubicBezTo>
                    <a:lnTo>
                      <a:pt x="2581" y="177"/>
                    </a:lnTo>
                    <a:lnTo>
                      <a:pt x="2588" y="181"/>
                    </a:lnTo>
                    <a:lnTo>
                      <a:pt x="2568" y="181"/>
                    </a:lnTo>
                    <a:lnTo>
                      <a:pt x="2576" y="173"/>
                    </a:lnTo>
                    <a:lnTo>
                      <a:pt x="2576" y="209"/>
                    </a:lnTo>
                    <a:lnTo>
                      <a:pt x="2569" y="202"/>
                    </a:lnTo>
                    <a:lnTo>
                      <a:pt x="2623" y="209"/>
                    </a:lnTo>
                    <a:lnTo>
                      <a:pt x="2622" y="209"/>
                    </a:lnTo>
                    <a:lnTo>
                      <a:pt x="2647" y="206"/>
                    </a:lnTo>
                    <a:lnTo>
                      <a:pt x="2644" y="206"/>
                    </a:lnTo>
                    <a:lnTo>
                      <a:pt x="2663" y="197"/>
                    </a:lnTo>
                    <a:lnTo>
                      <a:pt x="2661" y="199"/>
                    </a:lnTo>
                    <a:lnTo>
                      <a:pt x="2674" y="185"/>
                    </a:lnTo>
                    <a:lnTo>
                      <a:pt x="2672" y="189"/>
                    </a:lnTo>
                    <a:lnTo>
                      <a:pt x="2676" y="168"/>
                    </a:lnTo>
                    <a:lnTo>
                      <a:pt x="2676" y="172"/>
                    </a:lnTo>
                    <a:lnTo>
                      <a:pt x="2671" y="153"/>
                    </a:lnTo>
                    <a:lnTo>
                      <a:pt x="2673" y="156"/>
                    </a:lnTo>
                    <a:lnTo>
                      <a:pt x="2660" y="142"/>
                    </a:lnTo>
                    <a:lnTo>
                      <a:pt x="2662" y="144"/>
                    </a:lnTo>
                    <a:lnTo>
                      <a:pt x="2639" y="131"/>
                    </a:lnTo>
                    <a:lnTo>
                      <a:pt x="2619" y="120"/>
                    </a:lnTo>
                    <a:cubicBezTo>
                      <a:pt x="2618" y="120"/>
                      <a:pt x="2618" y="120"/>
                      <a:pt x="2617" y="119"/>
                    </a:cubicBezTo>
                    <a:lnTo>
                      <a:pt x="2609" y="112"/>
                    </a:lnTo>
                    <a:cubicBezTo>
                      <a:pt x="2608" y="111"/>
                      <a:pt x="2607" y="110"/>
                      <a:pt x="2607" y="108"/>
                    </a:cubicBezTo>
                    <a:lnTo>
                      <a:pt x="2605" y="98"/>
                    </a:lnTo>
                    <a:cubicBezTo>
                      <a:pt x="2604" y="96"/>
                      <a:pt x="2605" y="94"/>
                      <a:pt x="2605" y="93"/>
                    </a:cubicBezTo>
                    <a:lnTo>
                      <a:pt x="2611" y="81"/>
                    </a:lnTo>
                    <a:cubicBezTo>
                      <a:pt x="2612" y="79"/>
                      <a:pt x="2614" y="77"/>
                      <a:pt x="2616" y="77"/>
                    </a:cubicBezTo>
                    <a:lnTo>
                      <a:pt x="2632" y="72"/>
                    </a:lnTo>
                    <a:cubicBezTo>
                      <a:pt x="2633" y="71"/>
                      <a:pt x="2635" y="71"/>
                      <a:pt x="2636" y="72"/>
                    </a:cubicBezTo>
                    <a:lnTo>
                      <a:pt x="2647" y="74"/>
                    </a:lnTo>
                    <a:cubicBezTo>
                      <a:pt x="2648" y="74"/>
                      <a:pt x="2649" y="74"/>
                      <a:pt x="2650" y="75"/>
                    </a:cubicBezTo>
                    <a:lnTo>
                      <a:pt x="2659" y="82"/>
                    </a:lnTo>
                    <a:cubicBezTo>
                      <a:pt x="2660" y="83"/>
                      <a:pt x="2661" y="84"/>
                      <a:pt x="2662" y="85"/>
                    </a:cubicBezTo>
                    <a:lnTo>
                      <a:pt x="2670" y="100"/>
                    </a:lnTo>
                    <a:lnTo>
                      <a:pt x="2662" y="95"/>
                    </a:lnTo>
                    <a:lnTo>
                      <a:pt x="2681" y="95"/>
                    </a:lnTo>
                    <a:lnTo>
                      <a:pt x="2673" y="103"/>
                    </a:lnTo>
                    <a:lnTo>
                      <a:pt x="2673" y="68"/>
                    </a:lnTo>
                    <a:lnTo>
                      <a:pt x="2681" y="76"/>
                    </a:lnTo>
                    <a:lnTo>
                      <a:pt x="2655" y="73"/>
                    </a:lnTo>
                    <a:lnTo>
                      <a:pt x="2633" y="72"/>
                    </a:lnTo>
                    <a:lnTo>
                      <a:pt x="2635" y="72"/>
                    </a:lnTo>
                    <a:lnTo>
                      <a:pt x="2603" y="77"/>
                    </a:lnTo>
                    <a:close/>
                    <a:moveTo>
                      <a:pt x="2351" y="57"/>
                    </a:moveTo>
                    <a:cubicBezTo>
                      <a:pt x="2352" y="56"/>
                      <a:pt x="2353" y="56"/>
                      <a:pt x="2354" y="57"/>
                    </a:cubicBezTo>
                    <a:lnTo>
                      <a:pt x="2375" y="60"/>
                    </a:lnTo>
                    <a:cubicBezTo>
                      <a:pt x="2376" y="60"/>
                      <a:pt x="2377" y="60"/>
                      <a:pt x="2378" y="61"/>
                    </a:cubicBezTo>
                    <a:lnTo>
                      <a:pt x="2391" y="71"/>
                    </a:lnTo>
                    <a:cubicBezTo>
                      <a:pt x="2392" y="72"/>
                      <a:pt x="2393" y="73"/>
                      <a:pt x="2394" y="74"/>
                    </a:cubicBezTo>
                    <a:lnTo>
                      <a:pt x="2401" y="91"/>
                    </a:lnTo>
                    <a:cubicBezTo>
                      <a:pt x="2401" y="92"/>
                      <a:pt x="2401" y="93"/>
                      <a:pt x="2401" y="94"/>
                    </a:cubicBezTo>
                    <a:lnTo>
                      <a:pt x="2403" y="116"/>
                    </a:lnTo>
                    <a:lnTo>
                      <a:pt x="2403" y="170"/>
                    </a:lnTo>
                    <a:lnTo>
                      <a:pt x="2403" y="183"/>
                    </a:lnTo>
                    <a:lnTo>
                      <a:pt x="2404" y="192"/>
                    </a:lnTo>
                    <a:lnTo>
                      <a:pt x="2403" y="188"/>
                    </a:lnTo>
                    <a:lnTo>
                      <a:pt x="2406" y="193"/>
                    </a:lnTo>
                    <a:lnTo>
                      <a:pt x="2405" y="192"/>
                    </a:lnTo>
                    <a:lnTo>
                      <a:pt x="2409" y="196"/>
                    </a:lnTo>
                    <a:lnTo>
                      <a:pt x="2406" y="194"/>
                    </a:lnTo>
                    <a:lnTo>
                      <a:pt x="2413" y="196"/>
                    </a:lnTo>
                    <a:cubicBezTo>
                      <a:pt x="2416" y="197"/>
                      <a:pt x="2418" y="200"/>
                      <a:pt x="2418" y="203"/>
                    </a:cubicBezTo>
                    <a:lnTo>
                      <a:pt x="2418" y="213"/>
                    </a:lnTo>
                    <a:cubicBezTo>
                      <a:pt x="2418" y="218"/>
                      <a:pt x="2415" y="221"/>
                      <a:pt x="2410" y="221"/>
                    </a:cubicBezTo>
                    <a:lnTo>
                      <a:pt x="2338" y="221"/>
                    </a:lnTo>
                    <a:cubicBezTo>
                      <a:pt x="2334" y="221"/>
                      <a:pt x="2330" y="218"/>
                      <a:pt x="2330" y="213"/>
                    </a:cubicBezTo>
                    <a:lnTo>
                      <a:pt x="2330" y="203"/>
                    </a:lnTo>
                    <a:cubicBezTo>
                      <a:pt x="2330" y="200"/>
                      <a:pt x="2332" y="197"/>
                      <a:pt x="2335" y="196"/>
                    </a:cubicBezTo>
                    <a:lnTo>
                      <a:pt x="2344" y="192"/>
                    </a:lnTo>
                    <a:lnTo>
                      <a:pt x="2340" y="196"/>
                    </a:lnTo>
                    <a:lnTo>
                      <a:pt x="2344" y="187"/>
                    </a:lnTo>
                    <a:lnTo>
                      <a:pt x="2343" y="190"/>
                    </a:lnTo>
                    <a:lnTo>
                      <a:pt x="2344" y="170"/>
                    </a:lnTo>
                    <a:lnTo>
                      <a:pt x="2344" y="131"/>
                    </a:lnTo>
                    <a:lnTo>
                      <a:pt x="2344" y="114"/>
                    </a:lnTo>
                    <a:lnTo>
                      <a:pt x="2345" y="116"/>
                    </a:lnTo>
                    <a:lnTo>
                      <a:pt x="2343" y="105"/>
                    </a:lnTo>
                    <a:lnTo>
                      <a:pt x="2343" y="106"/>
                    </a:lnTo>
                    <a:lnTo>
                      <a:pt x="2340" y="98"/>
                    </a:lnTo>
                    <a:lnTo>
                      <a:pt x="2341" y="100"/>
                    </a:lnTo>
                    <a:lnTo>
                      <a:pt x="2338" y="96"/>
                    </a:lnTo>
                    <a:lnTo>
                      <a:pt x="2340" y="98"/>
                    </a:lnTo>
                    <a:lnTo>
                      <a:pt x="2335" y="95"/>
                    </a:lnTo>
                    <a:lnTo>
                      <a:pt x="2338" y="96"/>
                    </a:lnTo>
                    <a:lnTo>
                      <a:pt x="2331" y="95"/>
                    </a:lnTo>
                    <a:lnTo>
                      <a:pt x="2334" y="95"/>
                    </a:lnTo>
                    <a:lnTo>
                      <a:pt x="2322" y="98"/>
                    </a:lnTo>
                    <a:lnTo>
                      <a:pt x="2326" y="96"/>
                    </a:lnTo>
                    <a:lnTo>
                      <a:pt x="2316" y="106"/>
                    </a:lnTo>
                    <a:lnTo>
                      <a:pt x="2318" y="103"/>
                    </a:lnTo>
                    <a:lnTo>
                      <a:pt x="2314" y="116"/>
                    </a:lnTo>
                    <a:lnTo>
                      <a:pt x="2314" y="113"/>
                    </a:lnTo>
                    <a:lnTo>
                      <a:pt x="2314" y="170"/>
                    </a:lnTo>
                    <a:lnTo>
                      <a:pt x="2315" y="190"/>
                    </a:lnTo>
                    <a:lnTo>
                      <a:pt x="2315" y="188"/>
                    </a:lnTo>
                    <a:lnTo>
                      <a:pt x="2318" y="197"/>
                    </a:lnTo>
                    <a:lnTo>
                      <a:pt x="2313" y="192"/>
                    </a:lnTo>
                    <a:lnTo>
                      <a:pt x="2323" y="196"/>
                    </a:lnTo>
                    <a:cubicBezTo>
                      <a:pt x="2326" y="197"/>
                      <a:pt x="2328" y="200"/>
                      <a:pt x="2328" y="203"/>
                    </a:cubicBezTo>
                    <a:lnTo>
                      <a:pt x="2328" y="213"/>
                    </a:lnTo>
                    <a:cubicBezTo>
                      <a:pt x="2328" y="218"/>
                      <a:pt x="2325" y="221"/>
                      <a:pt x="2320" y="221"/>
                    </a:cubicBezTo>
                    <a:lnTo>
                      <a:pt x="2249" y="221"/>
                    </a:lnTo>
                    <a:cubicBezTo>
                      <a:pt x="2245" y="221"/>
                      <a:pt x="2241" y="218"/>
                      <a:pt x="2241" y="213"/>
                    </a:cubicBezTo>
                    <a:lnTo>
                      <a:pt x="2241" y="203"/>
                    </a:lnTo>
                    <a:cubicBezTo>
                      <a:pt x="2241" y="201"/>
                      <a:pt x="2243" y="198"/>
                      <a:pt x="2246" y="196"/>
                    </a:cubicBezTo>
                    <a:lnTo>
                      <a:pt x="2255" y="191"/>
                    </a:lnTo>
                    <a:lnTo>
                      <a:pt x="2251" y="195"/>
                    </a:lnTo>
                    <a:lnTo>
                      <a:pt x="2255" y="187"/>
                    </a:lnTo>
                    <a:lnTo>
                      <a:pt x="2254" y="190"/>
                    </a:lnTo>
                    <a:lnTo>
                      <a:pt x="2255" y="170"/>
                    </a:lnTo>
                    <a:lnTo>
                      <a:pt x="2255" y="109"/>
                    </a:lnTo>
                    <a:lnTo>
                      <a:pt x="2255" y="93"/>
                    </a:lnTo>
                    <a:lnTo>
                      <a:pt x="2256" y="95"/>
                    </a:lnTo>
                    <a:lnTo>
                      <a:pt x="2254" y="87"/>
                    </a:lnTo>
                    <a:lnTo>
                      <a:pt x="2255" y="90"/>
                    </a:lnTo>
                    <a:lnTo>
                      <a:pt x="2251" y="85"/>
                    </a:lnTo>
                    <a:lnTo>
                      <a:pt x="2254" y="88"/>
                    </a:lnTo>
                    <a:lnTo>
                      <a:pt x="2244" y="84"/>
                    </a:lnTo>
                    <a:cubicBezTo>
                      <a:pt x="2241" y="83"/>
                      <a:pt x="2239" y="80"/>
                      <a:pt x="2239" y="76"/>
                    </a:cubicBezTo>
                    <a:lnTo>
                      <a:pt x="2239" y="66"/>
                    </a:lnTo>
                    <a:cubicBezTo>
                      <a:pt x="2239" y="62"/>
                      <a:pt x="2243" y="59"/>
                      <a:pt x="2247" y="58"/>
                    </a:cubicBezTo>
                    <a:lnTo>
                      <a:pt x="2287" y="57"/>
                    </a:lnTo>
                    <a:lnTo>
                      <a:pt x="2306" y="57"/>
                    </a:lnTo>
                    <a:cubicBezTo>
                      <a:pt x="2309" y="57"/>
                      <a:pt x="2311" y="58"/>
                      <a:pt x="2312" y="60"/>
                    </a:cubicBezTo>
                    <a:cubicBezTo>
                      <a:pt x="2314" y="62"/>
                      <a:pt x="2315" y="64"/>
                      <a:pt x="2314" y="66"/>
                    </a:cubicBezTo>
                    <a:lnTo>
                      <a:pt x="2312" y="87"/>
                    </a:lnTo>
                    <a:lnTo>
                      <a:pt x="2308" y="79"/>
                    </a:lnTo>
                    <a:lnTo>
                      <a:pt x="2310" y="80"/>
                    </a:lnTo>
                    <a:lnTo>
                      <a:pt x="2301" y="81"/>
                    </a:lnTo>
                    <a:lnTo>
                      <a:pt x="2317" y="68"/>
                    </a:lnTo>
                    <a:cubicBezTo>
                      <a:pt x="2318" y="68"/>
                      <a:pt x="2318" y="68"/>
                      <a:pt x="2318" y="68"/>
                    </a:cubicBezTo>
                    <a:lnTo>
                      <a:pt x="2332" y="60"/>
                    </a:lnTo>
                    <a:cubicBezTo>
                      <a:pt x="2333" y="59"/>
                      <a:pt x="2334" y="59"/>
                      <a:pt x="2335" y="59"/>
                    </a:cubicBezTo>
                    <a:lnTo>
                      <a:pt x="2351" y="57"/>
                    </a:lnTo>
                    <a:close/>
                    <a:moveTo>
                      <a:pt x="2337" y="74"/>
                    </a:moveTo>
                    <a:lnTo>
                      <a:pt x="2340" y="73"/>
                    </a:lnTo>
                    <a:lnTo>
                      <a:pt x="2326" y="81"/>
                    </a:lnTo>
                    <a:lnTo>
                      <a:pt x="2328" y="81"/>
                    </a:lnTo>
                    <a:lnTo>
                      <a:pt x="2312" y="94"/>
                    </a:lnTo>
                    <a:cubicBezTo>
                      <a:pt x="2309" y="96"/>
                      <a:pt x="2306" y="96"/>
                      <a:pt x="2303" y="95"/>
                    </a:cubicBezTo>
                    <a:lnTo>
                      <a:pt x="2301" y="94"/>
                    </a:lnTo>
                    <a:cubicBezTo>
                      <a:pt x="2298" y="92"/>
                      <a:pt x="2296" y="89"/>
                      <a:pt x="2296" y="86"/>
                    </a:cubicBezTo>
                    <a:lnTo>
                      <a:pt x="2298" y="65"/>
                    </a:lnTo>
                    <a:lnTo>
                      <a:pt x="2306" y="73"/>
                    </a:lnTo>
                    <a:lnTo>
                      <a:pt x="2288" y="73"/>
                    </a:lnTo>
                    <a:lnTo>
                      <a:pt x="2248" y="74"/>
                    </a:lnTo>
                    <a:lnTo>
                      <a:pt x="2255" y="66"/>
                    </a:lnTo>
                    <a:lnTo>
                      <a:pt x="2255" y="76"/>
                    </a:lnTo>
                    <a:lnTo>
                      <a:pt x="2250" y="69"/>
                    </a:lnTo>
                    <a:lnTo>
                      <a:pt x="2260" y="73"/>
                    </a:lnTo>
                    <a:cubicBezTo>
                      <a:pt x="2262" y="74"/>
                      <a:pt x="2263" y="74"/>
                      <a:pt x="2264" y="75"/>
                    </a:cubicBezTo>
                    <a:lnTo>
                      <a:pt x="2268" y="80"/>
                    </a:lnTo>
                    <a:cubicBezTo>
                      <a:pt x="2268" y="81"/>
                      <a:pt x="2269" y="82"/>
                      <a:pt x="2269" y="84"/>
                    </a:cubicBezTo>
                    <a:lnTo>
                      <a:pt x="2271" y="92"/>
                    </a:lnTo>
                    <a:cubicBezTo>
                      <a:pt x="2271" y="92"/>
                      <a:pt x="2271" y="93"/>
                      <a:pt x="2271" y="93"/>
                    </a:cubicBezTo>
                    <a:lnTo>
                      <a:pt x="2271" y="109"/>
                    </a:lnTo>
                    <a:lnTo>
                      <a:pt x="2271" y="171"/>
                    </a:lnTo>
                    <a:lnTo>
                      <a:pt x="2270" y="191"/>
                    </a:lnTo>
                    <a:cubicBezTo>
                      <a:pt x="2270" y="192"/>
                      <a:pt x="2270" y="193"/>
                      <a:pt x="2270" y="194"/>
                    </a:cubicBezTo>
                    <a:lnTo>
                      <a:pt x="2266" y="202"/>
                    </a:lnTo>
                    <a:cubicBezTo>
                      <a:pt x="2265" y="203"/>
                      <a:pt x="2264" y="205"/>
                      <a:pt x="2262" y="205"/>
                    </a:cubicBezTo>
                    <a:lnTo>
                      <a:pt x="2253" y="210"/>
                    </a:lnTo>
                    <a:lnTo>
                      <a:pt x="2257" y="203"/>
                    </a:lnTo>
                    <a:lnTo>
                      <a:pt x="2257" y="213"/>
                    </a:lnTo>
                    <a:lnTo>
                      <a:pt x="2249" y="205"/>
                    </a:lnTo>
                    <a:lnTo>
                      <a:pt x="2320" y="205"/>
                    </a:lnTo>
                    <a:lnTo>
                      <a:pt x="2312" y="213"/>
                    </a:lnTo>
                    <a:lnTo>
                      <a:pt x="2312" y="203"/>
                    </a:lnTo>
                    <a:lnTo>
                      <a:pt x="2317" y="211"/>
                    </a:lnTo>
                    <a:lnTo>
                      <a:pt x="2307" y="207"/>
                    </a:lnTo>
                    <a:cubicBezTo>
                      <a:pt x="2305" y="206"/>
                      <a:pt x="2304" y="204"/>
                      <a:pt x="2303" y="202"/>
                    </a:cubicBezTo>
                    <a:lnTo>
                      <a:pt x="2300" y="193"/>
                    </a:lnTo>
                    <a:cubicBezTo>
                      <a:pt x="2300" y="192"/>
                      <a:pt x="2300" y="192"/>
                      <a:pt x="2299" y="191"/>
                    </a:cubicBezTo>
                    <a:lnTo>
                      <a:pt x="2298" y="170"/>
                    </a:lnTo>
                    <a:lnTo>
                      <a:pt x="2298" y="113"/>
                    </a:lnTo>
                    <a:cubicBezTo>
                      <a:pt x="2298" y="113"/>
                      <a:pt x="2299" y="112"/>
                      <a:pt x="2299" y="111"/>
                    </a:cubicBezTo>
                    <a:lnTo>
                      <a:pt x="2303" y="98"/>
                    </a:lnTo>
                    <a:cubicBezTo>
                      <a:pt x="2303" y="97"/>
                      <a:pt x="2304" y="96"/>
                      <a:pt x="2305" y="95"/>
                    </a:cubicBezTo>
                    <a:lnTo>
                      <a:pt x="2315" y="85"/>
                    </a:lnTo>
                    <a:cubicBezTo>
                      <a:pt x="2316" y="84"/>
                      <a:pt x="2317" y="83"/>
                      <a:pt x="2319" y="83"/>
                    </a:cubicBezTo>
                    <a:lnTo>
                      <a:pt x="2331" y="80"/>
                    </a:lnTo>
                    <a:cubicBezTo>
                      <a:pt x="2332" y="79"/>
                      <a:pt x="2333" y="79"/>
                      <a:pt x="2334" y="80"/>
                    </a:cubicBezTo>
                    <a:lnTo>
                      <a:pt x="2341" y="81"/>
                    </a:lnTo>
                    <a:cubicBezTo>
                      <a:pt x="2342" y="81"/>
                      <a:pt x="2343" y="81"/>
                      <a:pt x="2344" y="82"/>
                    </a:cubicBezTo>
                    <a:lnTo>
                      <a:pt x="2349" y="85"/>
                    </a:lnTo>
                    <a:cubicBezTo>
                      <a:pt x="2349" y="85"/>
                      <a:pt x="2350" y="86"/>
                      <a:pt x="2351" y="87"/>
                    </a:cubicBezTo>
                    <a:lnTo>
                      <a:pt x="2354" y="91"/>
                    </a:lnTo>
                    <a:cubicBezTo>
                      <a:pt x="2354" y="91"/>
                      <a:pt x="2355" y="92"/>
                      <a:pt x="2355" y="93"/>
                    </a:cubicBezTo>
                    <a:lnTo>
                      <a:pt x="2358" y="101"/>
                    </a:lnTo>
                    <a:cubicBezTo>
                      <a:pt x="2358" y="101"/>
                      <a:pt x="2358" y="102"/>
                      <a:pt x="2358" y="102"/>
                    </a:cubicBezTo>
                    <a:lnTo>
                      <a:pt x="2360" y="113"/>
                    </a:lnTo>
                    <a:cubicBezTo>
                      <a:pt x="2360" y="114"/>
                      <a:pt x="2360" y="114"/>
                      <a:pt x="2360" y="114"/>
                    </a:cubicBezTo>
                    <a:lnTo>
                      <a:pt x="2360" y="131"/>
                    </a:lnTo>
                    <a:lnTo>
                      <a:pt x="2360" y="171"/>
                    </a:lnTo>
                    <a:lnTo>
                      <a:pt x="2359" y="191"/>
                    </a:lnTo>
                    <a:cubicBezTo>
                      <a:pt x="2359" y="192"/>
                      <a:pt x="2359" y="193"/>
                      <a:pt x="2359" y="194"/>
                    </a:cubicBezTo>
                    <a:lnTo>
                      <a:pt x="2355" y="203"/>
                    </a:lnTo>
                    <a:cubicBezTo>
                      <a:pt x="2354" y="205"/>
                      <a:pt x="2353" y="206"/>
                      <a:pt x="2351" y="207"/>
                    </a:cubicBezTo>
                    <a:lnTo>
                      <a:pt x="2342" y="211"/>
                    </a:lnTo>
                    <a:lnTo>
                      <a:pt x="2346" y="203"/>
                    </a:lnTo>
                    <a:lnTo>
                      <a:pt x="2346" y="213"/>
                    </a:lnTo>
                    <a:lnTo>
                      <a:pt x="2338" y="205"/>
                    </a:lnTo>
                    <a:lnTo>
                      <a:pt x="2410" y="205"/>
                    </a:lnTo>
                    <a:lnTo>
                      <a:pt x="2402" y="213"/>
                    </a:lnTo>
                    <a:lnTo>
                      <a:pt x="2402" y="203"/>
                    </a:lnTo>
                    <a:lnTo>
                      <a:pt x="2408" y="211"/>
                    </a:lnTo>
                    <a:lnTo>
                      <a:pt x="2401" y="209"/>
                    </a:lnTo>
                    <a:cubicBezTo>
                      <a:pt x="2400" y="209"/>
                      <a:pt x="2399" y="208"/>
                      <a:pt x="2398" y="207"/>
                    </a:cubicBezTo>
                    <a:lnTo>
                      <a:pt x="2394" y="203"/>
                    </a:lnTo>
                    <a:cubicBezTo>
                      <a:pt x="2393" y="203"/>
                      <a:pt x="2393" y="202"/>
                      <a:pt x="2393" y="202"/>
                    </a:cubicBezTo>
                    <a:lnTo>
                      <a:pt x="2390" y="197"/>
                    </a:lnTo>
                    <a:cubicBezTo>
                      <a:pt x="2389" y="196"/>
                      <a:pt x="2389" y="194"/>
                      <a:pt x="2389" y="193"/>
                    </a:cubicBezTo>
                    <a:lnTo>
                      <a:pt x="2387" y="183"/>
                    </a:lnTo>
                    <a:lnTo>
                      <a:pt x="2387" y="170"/>
                    </a:lnTo>
                    <a:lnTo>
                      <a:pt x="2387" y="117"/>
                    </a:lnTo>
                    <a:lnTo>
                      <a:pt x="2385" y="95"/>
                    </a:lnTo>
                    <a:lnTo>
                      <a:pt x="2386" y="98"/>
                    </a:lnTo>
                    <a:lnTo>
                      <a:pt x="2379" y="81"/>
                    </a:lnTo>
                    <a:lnTo>
                      <a:pt x="2382" y="84"/>
                    </a:lnTo>
                    <a:lnTo>
                      <a:pt x="2369" y="74"/>
                    </a:lnTo>
                    <a:lnTo>
                      <a:pt x="2372" y="75"/>
                    </a:lnTo>
                    <a:lnTo>
                      <a:pt x="2351" y="72"/>
                    </a:lnTo>
                    <a:lnTo>
                      <a:pt x="2353" y="72"/>
                    </a:lnTo>
                    <a:lnTo>
                      <a:pt x="2337" y="74"/>
                    </a:lnTo>
                    <a:close/>
                    <a:moveTo>
                      <a:pt x="2161" y="57"/>
                    </a:moveTo>
                    <a:cubicBezTo>
                      <a:pt x="2162" y="56"/>
                      <a:pt x="2163" y="56"/>
                      <a:pt x="2163" y="57"/>
                    </a:cubicBezTo>
                    <a:lnTo>
                      <a:pt x="2187" y="60"/>
                    </a:lnTo>
                    <a:cubicBezTo>
                      <a:pt x="2188" y="60"/>
                      <a:pt x="2189" y="60"/>
                      <a:pt x="2190" y="60"/>
                    </a:cubicBezTo>
                    <a:lnTo>
                      <a:pt x="2207" y="68"/>
                    </a:lnTo>
                    <a:cubicBezTo>
                      <a:pt x="2208" y="69"/>
                      <a:pt x="2209" y="69"/>
                      <a:pt x="2210" y="70"/>
                    </a:cubicBezTo>
                    <a:lnTo>
                      <a:pt x="2222" y="84"/>
                    </a:lnTo>
                    <a:cubicBezTo>
                      <a:pt x="2222" y="85"/>
                      <a:pt x="2223" y="86"/>
                      <a:pt x="2223" y="86"/>
                    </a:cubicBezTo>
                    <a:lnTo>
                      <a:pt x="2232" y="107"/>
                    </a:lnTo>
                    <a:cubicBezTo>
                      <a:pt x="2232" y="108"/>
                      <a:pt x="2232" y="109"/>
                      <a:pt x="2232" y="110"/>
                    </a:cubicBezTo>
                    <a:lnTo>
                      <a:pt x="2235" y="140"/>
                    </a:lnTo>
                    <a:cubicBezTo>
                      <a:pt x="2236" y="142"/>
                      <a:pt x="2235" y="144"/>
                      <a:pt x="2233" y="146"/>
                    </a:cubicBezTo>
                    <a:cubicBezTo>
                      <a:pt x="2232" y="148"/>
                      <a:pt x="2230" y="148"/>
                      <a:pt x="2227" y="148"/>
                    </a:cubicBezTo>
                    <a:lnTo>
                      <a:pt x="2133" y="148"/>
                    </a:lnTo>
                    <a:lnTo>
                      <a:pt x="2141" y="140"/>
                    </a:lnTo>
                    <a:lnTo>
                      <a:pt x="2143" y="163"/>
                    </a:lnTo>
                    <a:lnTo>
                      <a:pt x="2143" y="160"/>
                    </a:lnTo>
                    <a:lnTo>
                      <a:pt x="2150" y="177"/>
                    </a:lnTo>
                    <a:lnTo>
                      <a:pt x="2146" y="173"/>
                    </a:lnTo>
                    <a:lnTo>
                      <a:pt x="2175" y="185"/>
                    </a:lnTo>
                    <a:lnTo>
                      <a:pt x="2170" y="185"/>
                    </a:lnTo>
                    <a:lnTo>
                      <a:pt x="2190" y="181"/>
                    </a:lnTo>
                    <a:lnTo>
                      <a:pt x="2187" y="182"/>
                    </a:lnTo>
                    <a:lnTo>
                      <a:pt x="2207" y="167"/>
                    </a:lnTo>
                    <a:cubicBezTo>
                      <a:pt x="2210" y="165"/>
                      <a:pt x="2215" y="165"/>
                      <a:pt x="2217" y="168"/>
                    </a:cubicBezTo>
                    <a:lnTo>
                      <a:pt x="2229" y="181"/>
                    </a:lnTo>
                    <a:cubicBezTo>
                      <a:pt x="2231" y="183"/>
                      <a:pt x="2232" y="185"/>
                      <a:pt x="2231" y="187"/>
                    </a:cubicBezTo>
                    <a:cubicBezTo>
                      <a:pt x="2231" y="189"/>
                      <a:pt x="2230" y="191"/>
                      <a:pt x="2228" y="193"/>
                    </a:cubicBezTo>
                    <a:lnTo>
                      <a:pt x="2198" y="216"/>
                    </a:lnTo>
                    <a:cubicBezTo>
                      <a:pt x="2197" y="217"/>
                      <a:pt x="2196" y="217"/>
                      <a:pt x="2195" y="217"/>
                    </a:cubicBezTo>
                    <a:lnTo>
                      <a:pt x="2161" y="224"/>
                    </a:lnTo>
                    <a:cubicBezTo>
                      <a:pt x="2160" y="225"/>
                      <a:pt x="2159" y="225"/>
                      <a:pt x="2158" y="224"/>
                    </a:cubicBezTo>
                    <a:lnTo>
                      <a:pt x="2128" y="219"/>
                    </a:lnTo>
                    <a:cubicBezTo>
                      <a:pt x="2127" y="219"/>
                      <a:pt x="2126" y="219"/>
                      <a:pt x="2125" y="218"/>
                    </a:cubicBezTo>
                    <a:lnTo>
                      <a:pt x="2103" y="204"/>
                    </a:lnTo>
                    <a:cubicBezTo>
                      <a:pt x="2102" y="203"/>
                      <a:pt x="2101" y="202"/>
                      <a:pt x="2100" y="201"/>
                    </a:cubicBezTo>
                    <a:lnTo>
                      <a:pt x="2087" y="177"/>
                    </a:lnTo>
                    <a:cubicBezTo>
                      <a:pt x="2087" y="176"/>
                      <a:pt x="2087" y="176"/>
                      <a:pt x="2087" y="175"/>
                    </a:cubicBezTo>
                    <a:lnTo>
                      <a:pt x="2082" y="143"/>
                    </a:lnTo>
                    <a:cubicBezTo>
                      <a:pt x="2081" y="142"/>
                      <a:pt x="2081" y="141"/>
                      <a:pt x="2082" y="140"/>
                    </a:cubicBezTo>
                    <a:lnTo>
                      <a:pt x="2091" y="98"/>
                    </a:lnTo>
                    <a:cubicBezTo>
                      <a:pt x="2091" y="96"/>
                      <a:pt x="2092" y="95"/>
                      <a:pt x="2093" y="94"/>
                    </a:cubicBezTo>
                    <a:lnTo>
                      <a:pt x="2119" y="68"/>
                    </a:lnTo>
                    <a:cubicBezTo>
                      <a:pt x="2120" y="67"/>
                      <a:pt x="2121" y="66"/>
                      <a:pt x="2123" y="66"/>
                    </a:cubicBezTo>
                    <a:lnTo>
                      <a:pt x="2161" y="57"/>
                    </a:lnTo>
                    <a:close/>
                    <a:moveTo>
                      <a:pt x="2126" y="81"/>
                    </a:moveTo>
                    <a:lnTo>
                      <a:pt x="2130" y="79"/>
                    </a:lnTo>
                    <a:lnTo>
                      <a:pt x="2104" y="105"/>
                    </a:lnTo>
                    <a:lnTo>
                      <a:pt x="2106" y="101"/>
                    </a:lnTo>
                    <a:lnTo>
                      <a:pt x="2097" y="143"/>
                    </a:lnTo>
                    <a:lnTo>
                      <a:pt x="2097" y="140"/>
                    </a:lnTo>
                    <a:lnTo>
                      <a:pt x="2102" y="172"/>
                    </a:lnTo>
                    <a:lnTo>
                      <a:pt x="2102" y="170"/>
                    </a:lnTo>
                    <a:lnTo>
                      <a:pt x="2115" y="194"/>
                    </a:lnTo>
                    <a:lnTo>
                      <a:pt x="2112" y="191"/>
                    </a:lnTo>
                    <a:lnTo>
                      <a:pt x="2134" y="205"/>
                    </a:lnTo>
                    <a:lnTo>
                      <a:pt x="2131" y="204"/>
                    </a:lnTo>
                    <a:lnTo>
                      <a:pt x="2161" y="209"/>
                    </a:lnTo>
                    <a:lnTo>
                      <a:pt x="2158" y="209"/>
                    </a:lnTo>
                    <a:lnTo>
                      <a:pt x="2192" y="202"/>
                    </a:lnTo>
                    <a:lnTo>
                      <a:pt x="2189" y="203"/>
                    </a:lnTo>
                    <a:lnTo>
                      <a:pt x="2219" y="180"/>
                    </a:lnTo>
                    <a:lnTo>
                      <a:pt x="2218" y="192"/>
                    </a:lnTo>
                    <a:lnTo>
                      <a:pt x="2206" y="179"/>
                    </a:lnTo>
                    <a:lnTo>
                      <a:pt x="2216" y="180"/>
                    </a:lnTo>
                    <a:lnTo>
                      <a:pt x="2196" y="195"/>
                    </a:lnTo>
                    <a:cubicBezTo>
                      <a:pt x="2195" y="196"/>
                      <a:pt x="2194" y="196"/>
                      <a:pt x="2193" y="196"/>
                    </a:cubicBezTo>
                    <a:lnTo>
                      <a:pt x="2173" y="200"/>
                    </a:lnTo>
                    <a:cubicBezTo>
                      <a:pt x="2171" y="201"/>
                      <a:pt x="2170" y="200"/>
                      <a:pt x="2168" y="200"/>
                    </a:cubicBezTo>
                    <a:lnTo>
                      <a:pt x="2139" y="188"/>
                    </a:lnTo>
                    <a:cubicBezTo>
                      <a:pt x="2137" y="187"/>
                      <a:pt x="2136" y="185"/>
                      <a:pt x="2135" y="184"/>
                    </a:cubicBezTo>
                    <a:lnTo>
                      <a:pt x="2128" y="167"/>
                    </a:lnTo>
                    <a:cubicBezTo>
                      <a:pt x="2128" y="166"/>
                      <a:pt x="2128" y="165"/>
                      <a:pt x="2127" y="164"/>
                    </a:cubicBezTo>
                    <a:lnTo>
                      <a:pt x="2125" y="141"/>
                    </a:lnTo>
                    <a:cubicBezTo>
                      <a:pt x="2125" y="139"/>
                      <a:pt x="2126" y="137"/>
                      <a:pt x="2128" y="135"/>
                    </a:cubicBezTo>
                    <a:cubicBezTo>
                      <a:pt x="2129" y="133"/>
                      <a:pt x="2131" y="132"/>
                      <a:pt x="2133" y="132"/>
                    </a:cubicBezTo>
                    <a:lnTo>
                      <a:pt x="2227" y="132"/>
                    </a:lnTo>
                    <a:lnTo>
                      <a:pt x="2220" y="141"/>
                    </a:lnTo>
                    <a:lnTo>
                      <a:pt x="2217" y="111"/>
                    </a:lnTo>
                    <a:lnTo>
                      <a:pt x="2217" y="114"/>
                    </a:lnTo>
                    <a:lnTo>
                      <a:pt x="2208" y="93"/>
                    </a:lnTo>
                    <a:lnTo>
                      <a:pt x="2209" y="95"/>
                    </a:lnTo>
                    <a:lnTo>
                      <a:pt x="2197" y="81"/>
                    </a:lnTo>
                    <a:lnTo>
                      <a:pt x="2200" y="83"/>
                    </a:lnTo>
                    <a:lnTo>
                      <a:pt x="2183" y="75"/>
                    </a:lnTo>
                    <a:lnTo>
                      <a:pt x="2185" y="75"/>
                    </a:lnTo>
                    <a:lnTo>
                      <a:pt x="2161" y="72"/>
                    </a:lnTo>
                    <a:lnTo>
                      <a:pt x="2164" y="72"/>
                    </a:lnTo>
                    <a:lnTo>
                      <a:pt x="2126" y="81"/>
                    </a:lnTo>
                    <a:close/>
                    <a:moveTo>
                      <a:pt x="1999" y="57"/>
                    </a:moveTo>
                    <a:cubicBezTo>
                      <a:pt x="2000" y="56"/>
                      <a:pt x="2001" y="56"/>
                      <a:pt x="2002" y="57"/>
                    </a:cubicBezTo>
                    <a:lnTo>
                      <a:pt x="2023" y="60"/>
                    </a:lnTo>
                    <a:cubicBezTo>
                      <a:pt x="2024" y="60"/>
                      <a:pt x="2025" y="60"/>
                      <a:pt x="2026" y="61"/>
                    </a:cubicBezTo>
                    <a:lnTo>
                      <a:pt x="2039" y="71"/>
                    </a:lnTo>
                    <a:cubicBezTo>
                      <a:pt x="2040" y="72"/>
                      <a:pt x="2041" y="73"/>
                      <a:pt x="2042" y="74"/>
                    </a:cubicBezTo>
                    <a:lnTo>
                      <a:pt x="2049" y="91"/>
                    </a:lnTo>
                    <a:cubicBezTo>
                      <a:pt x="2049" y="92"/>
                      <a:pt x="2049" y="93"/>
                      <a:pt x="2049" y="94"/>
                    </a:cubicBezTo>
                    <a:lnTo>
                      <a:pt x="2051" y="116"/>
                    </a:lnTo>
                    <a:lnTo>
                      <a:pt x="2051" y="170"/>
                    </a:lnTo>
                    <a:lnTo>
                      <a:pt x="2051" y="183"/>
                    </a:lnTo>
                    <a:lnTo>
                      <a:pt x="2052" y="192"/>
                    </a:lnTo>
                    <a:lnTo>
                      <a:pt x="2051" y="188"/>
                    </a:lnTo>
                    <a:lnTo>
                      <a:pt x="2054" y="193"/>
                    </a:lnTo>
                    <a:lnTo>
                      <a:pt x="2053" y="192"/>
                    </a:lnTo>
                    <a:lnTo>
                      <a:pt x="2057" y="196"/>
                    </a:lnTo>
                    <a:lnTo>
                      <a:pt x="2054" y="194"/>
                    </a:lnTo>
                    <a:lnTo>
                      <a:pt x="2061" y="196"/>
                    </a:lnTo>
                    <a:cubicBezTo>
                      <a:pt x="2064" y="197"/>
                      <a:pt x="2066" y="200"/>
                      <a:pt x="2066" y="203"/>
                    </a:cubicBezTo>
                    <a:lnTo>
                      <a:pt x="2066" y="213"/>
                    </a:lnTo>
                    <a:cubicBezTo>
                      <a:pt x="2066" y="218"/>
                      <a:pt x="2063" y="221"/>
                      <a:pt x="2058" y="221"/>
                    </a:cubicBezTo>
                    <a:lnTo>
                      <a:pt x="1986" y="221"/>
                    </a:lnTo>
                    <a:cubicBezTo>
                      <a:pt x="1982" y="221"/>
                      <a:pt x="1978" y="218"/>
                      <a:pt x="1978" y="213"/>
                    </a:cubicBezTo>
                    <a:lnTo>
                      <a:pt x="1978" y="203"/>
                    </a:lnTo>
                    <a:cubicBezTo>
                      <a:pt x="1978" y="200"/>
                      <a:pt x="1980" y="197"/>
                      <a:pt x="1983" y="196"/>
                    </a:cubicBezTo>
                    <a:lnTo>
                      <a:pt x="1992" y="192"/>
                    </a:lnTo>
                    <a:lnTo>
                      <a:pt x="1988" y="196"/>
                    </a:lnTo>
                    <a:lnTo>
                      <a:pt x="1992" y="187"/>
                    </a:lnTo>
                    <a:lnTo>
                      <a:pt x="1991" y="190"/>
                    </a:lnTo>
                    <a:lnTo>
                      <a:pt x="1992" y="170"/>
                    </a:lnTo>
                    <a:lnTo>
                      <a:pt x="1992" y="131"/>
                    </a:lnTo>
                    <a:lnTo>
                      <a:pt x="1992" y="114"/>
                    </a:lnTo>
                    <a:lnTo>
                      <a:pt x="1993" y="116"/>
                    </a:lnTo>
                    <a:lnTo>
                      <a:pt x="1991" y="105"/>
                    </a:lnTo>
                    <a:lnTo>
                      <a:pt x="1991" y="106"/>
                    </a:lnTo>
                    <a:lnTo>
                      <a:pt x="1988" y="98"/>
                    </a:lnTo>
                    <a:lnTo>
                      <a:pt x="1989" y="100"/>
                    </a:lnTo>
                    <a:lnTo>
                      <a:pt x="1986" y="96"/>
                    </a:lnTo>
                    <a:lnTo>
                      <a:pt x="1988" y="98"/>
                    </a:lnTo>
                    <a:lnTo>
                      <a:pt x="1983" y="95"/>
                    </a:lnTo>
                    <a:lnTo>
                      <a:pt x="1986" y="96"/>
                    </a:lnTo>
                    <a:lnTo>
                      <a:pt x="1979" y="95"/>
                    </a:lnTo>
                    <a:lnTo>
                      <a:pt x="1982" y="95"/>
                    </a:lnTo>
                    <a:lnTo>
                      <a:pt x="1970" y="98"/>
                    </a:lnTo>
                    <a:lnTo>
                      <a:pt x="1974" y="96"/>
                    </a:lnTo>
                    <a:lnTo>
                      <a:pt x="1964" y="106"/>
                    </a:lnTo>
                    <a:lnTo>
                      <a:pt x="1966" y="103"/>
                    </a:lnTo>
                    <a:lnTo>
                      <a:pt x="1962" y="116"/>
                    </a:lnTo>
                    <a:lnTo>
                      <a:pt x="1962" y="113"/>
                    </a:lnTo>
                    <a:lnTo>
                      <a:pt x="1962" y="170"/>
                    </a:lnTo>
                    <a:lnTo>
                      <a:pt x="1963" y="190"/>
                    </a:lnTo>
                    <a:lnTo>
                      <a:pt x="1963" y="188"/>
                    </a:lnTo>
                    <a:lnTo>
                      <a:pt x="1966" y="197"/>
                    </a:lnTo>
                    <a:lnTo>
                      <a:pt x="1961" y="192"/>
                    </a:lnTo>
                    <a:lnTo>
                      <a:pt x="1971" y="196"/>
                    </a:lnTo>
                    <a:cubicBezTo>
                      <a:pt x="1974" y="197"/>
                      <a:pt x="1976" y="200"/>
                      <a:pt x="1976" y="203"/>
                    </a:cubicBezTo>
                    <a:lnTo>
                      <a:pt x="1976" y="213"/>
                    </a:lnTo>
                    <a:cubicBezTo>
                      <a:pt x="1976" y="218"/>
                      <a:pt x="1973" y="221"/>
                      <a:pt x="1968" y="221"/>
                    </a:cubicBezTo>
                    <a:lnTo>
                      <a:pt x="1897" y="221"/>
                    </a:lnTo>
                    <a:cubicBezTo>
                      <a:pt x="1893" y="221"/>
                      <a:pt x="1889" y="218"/>
                      <a:pt x="1889" y="213"/>
                    </a:cubicBezTo>
                    <a:lnTo>
                      <a:pt x="1889" y="203"/>
                    </a:lnTo>
                    <a:cubicBezTo>
                      <a:pt x="1889" y="201"/>
                      <a:pt x="1891" y="198"/>
                      <a:pt x="1894" y="196"/>
                    </a:cubicBezTo>
                    <a:lnTo>
                      <a:pt x="1903" y="191"/>
                    </a:lnTo>
                    <a:lnTo>
                      <a:pt x="1899" y="195"/>
                    </a:lnTo>
                    <a:lnTo>
                      <a:pt x="1903" y="187"/>
                    </a:lnTo>
                    <a:lnTo>
                      <a:pt x="1902" y="190"/>
                    </a:lnTo>
                    <a:lnTo>
                      <a:pt x="1903" y="170"/>
                    </a:lnTo>
                    <a:lnTo>
                      <a:pt x="1903" y="109"/>
                    </a:lnTo>
                    <a:lnTo>
                      <a:pt x="1903" y="93"/>
                    </a:lnTo>
                    <a:lnTo>
                      <a:pt x="1904" y="95"/>
                    </a:lnTo>
                    <a:lnTo>
                      <a:pt x="1902" y="87"/>
                    </a:lnTo>
                    <a:lnTo>
                      <a:pt x="1903" y="90"/>
                    </a:lnTo>
                    <a:lnTo>
                      <a:pt x="1899" y="85"/>
                    </a:lnTo>
                    <a:lnTo>
                      <a:pt x="1902" y="88"/>
                    </a:lnTo>
                    <a:lnTo>
                      <a:pt x="1892" y="84"/>
                    </a:lnTo>
                    <a:cubicBezTo>
                      <a:pt x="1889" y="83"/>
                      <a:pt x="1887" y="80"/>
                      <a:pt x="1887" y="76"/>
                    </a:cubicBezTo>
                    <a:lnTo>
                      <a:pt x="1887" y="66"/>
                    </a:lnTo>
                    <a:cubicBezTo>
                      <a:pt x="1887" y="62"/>
                      <a:pt x="1891" y="59"/>
                      <a:pt x="1895" y="58"/>
                    </a:cubicBezTo>
                    <a:lnTo>
                      <a:pt x="1935" y="57"/>
                    </a:lnTo>
                    <a:lnTo>
                      <a:pt x="1954" y="57"/>
                    </a:lnTo>
                    <a:cubicBezTo>
                      <a:pt x="1957" y="57"/>
                      <a:pt x="1959" y="58"/>
                      <a:pt x="1960" y="60"/>
                    </a:cubicBezTo>
                    <a:cubicBezTo>
                      <a:pt x="1962" y="62"/>
                      <a:pt x="1963" y="64"/>
                      <a:pt x="1962" y="66"/>
                    </a:cubicBezTo>
                    <a:lnTo>
                      <a:pt x="1960" y="87"/>
                    </a:lnTo>
                    <a:lnTo>
                      <a:pt x="1956" y="79"/>
                    </a:lnTo>
                    <a:lnTo>
                      <a:pt x="1958" y="80"/>
                    </a:lnTo>
                    <a:lnTo>
                      <a:pt x="1949" y="81"/>
                    </a:lnTo>
                    <a:lnTo>
                      <a:pt x="1965" y="68"/>
                    </a:lnTo>
                    <a:cubicBezTo>
                      <a:pt x="1966" y="68"/>
                      <a:pt x="1966" y="68"/>
                      <a:pt x="1966" y="68"/>
                    </a:cubicBezTo>
                    <a:lnTo>
                      <a:pt x="1980" y="60"/>
                    </a:lnTo>
                    <a:cubicBezTo>
                      <a:pt x="1981" y="59"/>
                      <a:pt x="1982" y="59"/>
                      <a:pt x="1983" y="59"/>
                    </a:cubicBezTo>
                    <a:lnTo>
                      <a:pt x="1999" y="57"/>
                    </a:lnTo>
                    <a:close/>
                    <a:moveTo>
                      <a:pt x="1985" y="74"/>
                    </a:moveTo>
                    <a:lnTo>
                      <a:pt x="1988" y="73"/>
                    </a:lnTo>
                    <a:lnTo>
                      <a:pt x="1974" y="81"/>
                    </a:lnTo>
                    <a:lnTo>
                      <a:pt x="1976" y="81"/>
                    </a:lnTo>
                    <a:lnTo>
                      <a:pt x="1960" y="94"/>
                    </a:lnTo>
                    <a:cubicBezTo>
                      <a:pt x="1957" y="96"/>
                      <a:pt x="1954" y="96"/>
                      <a:pt x="1951" y="95"/>
                    </a:cubicBezTo>
                    <a:lnTo>
                      <a:pt x="1949" y="94"/>
                    </a:lnTo>
                    <a:cubicBezTo>
                      <a:pt x="1946" y="92"/>
                      <a:pt x="1944" y="89"/>
                      <a:pt x="1944" y="86"/>
                    </a:cubicBezTo>
                    <a:lnTo>
                      <a:pt x="1946" y="65"/>
                    </a:lnTo>
                    <a:lnTo>
                      <a:pt x="1954" y="73"/>
                    </a:lnTo>
                    <a:lnTo>
                      <a:pt x="1936" y="73"/>
                    </a:lnTo>
                    <a:lnTo>
                      <a:pt x="1896" y="74"/>
                    </a:lnTo>
                    <a:lnTo>
                      <a:pt x="1903" y="66"/>
                    </a:lnTo>
                    <a:lnTo>
                      <a:pt x="1903" y="76"/>
                    </a:lnTo>
                    <a:lnTo>
                      <a:pt x="1898" y="69"/>
                    </a:lnTo>
                    <a:lnTo>
                      <a:pt x="1908" y="73"/>
                    </a:lnTo>
                    <a:cubicBezTo>
                      <a:pt x="1910" y="74"/>
                      <a:pt x="1911" y="74"/>
                      <a:pt x="1912" y="75"/>
                    </a:cubicBezTo>
                    <a:lnTo>
                      <a:pt x="1916" y="80"/>
                    </a:lnTo>
                    <a:cubicBezTo>
                      <a:pt x="1916" y="81"/>
                      <a:pt x="1917" y="82"/>
                      <a:pt x="1917" y="84"/>
                    </a:cubicBezTo>
                    <a:lnTo>
                      <a:pt x="1919" y="92"/>
                    </a:lnTo>
                    <a:cubicBezTo>
                      <a:pt x="1919" y="92"/>
                      <a:pt x="1919" y="93"/>
                      <a:pt x="1919" y="93"/>
                    </a:cubicBezTo>
                    <a:lnTo>
                      <a:pt x="1919" y="109"/>
                    </a:lnTo>
                    <a:lnTo>
                      <a:pt x="1919" y="171"/>
                    </a:lnTo>
                    <a:lnTo>
                      <a:pt x="1918" y="191"/>
                    </a:lnTo>
                    <a:cubicBezTo>
                      <a:pt x="1918" y="192"/>
                      <a:pt x="1918" y="193"/>
                      <a:pt x="1918" y="194"/>
                    </a:cubicBezTo>
                    <a:lnTo>
                      <a:pt x="1914" y="202"/>
                    </a:lnTo>
                    <a:cubicBezTo>
                      <a:pt x="1913" y="203"/>
                      <a:pt x="1912" y="205"/>
                      <a:pt x="1910" y="205"/>
                    </a:cubicBezTo>
                    <a:lnTo>
                      <a:pt x="1901" y="210"/>
                    </a:lnTo>
                    <a:lnTo>
                      <a:pt x="1905" y="203"/>
                    </a:lnTo>
                    <a:lnTo>
                      <a:pt x="1905" y="213"/>
                    </a:lnTo>
                    <a:lnTo>
                      <a:pt x="1897" y="205"/>
                    </a:lnTo>
                    <a:lnTo>
                      <a:pt x="1968" y="205"/>
                    </a:lnTo>
                    <a:lnTo>
                      <a:pt x="1960" y="213"/>
                    </a:lnTo>
                    <a:lnTo>
                      <a:pt x="1960" y="203"/>
                    </a:lnTo>
                    <a:lnTo>
                      <a:pt x="1965" y="211"/>
                    </a:lnTo>
                    <a:lnTo>
                      <a:pt x="1955" y="207"/>
                    </a:lnTo>
                    <a:cubicBezTo>
                      <a:pt x="1953" y="206"/>
                      <a:pt x="1952" y="204"/>
                      <a:pt x="1951" y="202"/>
                    </a:cubicBezTo>
                    <a:lnTo>
                      <a:pt x="1948" y="193"/>
                    </a:lnTo>
                    <a:cubicBezTo>
                      <a:pt x="1948" y="192"/>
                      <a:pt x="1948" y="192"/>
                      <a:pt x="1947" y="191"/>
                    </a:cubicBezTo>
                    <a:lnTo>
                      <a:pt x="1946" y="170"/>
                    </a:lnTo>
                    <a:lnTo>
                      <a:pt x="1946" y="113"/>
                    </a:lnTo>
                    <a:cubicBezTo>
                      <a:pt x="1946" y="113"/>
                      <a:pt x="1947" y="112"/>
                      <a:pt x="1947" y="111"/>
                    </a:cubicBezTo>
                    <a:lnTo>
                      <a:pt x="1951" y="98"/>
                    </a:lnTo>
                    <a:cubicBezTo>
                      <a:pt x="1951" y="97"/>
                      <a:pt x="1952" y="96"/>
                      <a:pt x="1953" y="95"/>
                    </a:cubicBezTo>
                    <a:lnTo>
                      <a:pt x="1963" y="85"/>
                    </a:lnTo>
                    <a:cubicBezTo>
                      <a:pt x="1964" y="84"/>
                      <a:pt x="1965" y="83"/>
                      <a:pt x="1967" y="83"/>
                    </a:cubicBezTo>
                    <a:lnTo>
                      <a:pt x="1979" y="80"/>
                    </a:lnTo>
                    <a:cubicBezTo>
                      <a:pt x="1980" y="79"/>
                      <a:pt x="1981" y="79"/>
                      <a:pt x="1982" y="80"/>
                    </a:cubicBezTo>
                    <a:lnTo>
                      <a:pt x="1989" y="81"/>
                    </a:lnTo>
                    <a:cubicBezTo>
                      <a:pt x="1990" y="81"/>
                      <a:pt x="1991" y="81"/>
                      <a:pt x="1992" y="82"/>
                    </a:cubicBezTo>
                    <a:lnTo>
                      <a:pt x="1997" y="85"/>
                    </a:lnTo>
                    <a:cubicBezTo>
                      <a:pt x="1997" y="85"/>
                      <a:pt x="1998" y="86"/>
                      <a:pt x="1999" y="87"/>
                    </a:cubicBezTo>
                    <a:lnTo>
                      <a:pt x="2002" y="91"/>
                    </a:lnTo>
                    <a:cubicBezTo>
                      <a:pt x="2002" y="91"/>
                      <a:pt x="2003" y="92"/>
                      <a:pt x="2003" y="93"/>
                    </a:cubicBezTo>
                    <a:lnTo>
                      <a:pt x="2006" y="101"/>
                    </a:lnTo>
                    <a:cubicBezTo>
                      <a:pt x="2006" y="101"/>
                      <a:pt x="2006" y="102"/>
                      <a:pt x="2006" y="102"/>
                    </a:cubicBezTo>
                    <a:lnTo>
                      <a:pt x="2008" y="113"/>
                    </a:lnTo>
                    <a:cubicBezTo>
                      <a:pt x="2008" y="114"/>
                      <a:pt x="2008" y="114"/>
                      <a:pt x="2008" y="114"/>
                    </a:cubicBezTo>
                    <a:lnTo>
                      <a:pt x="2008" y="131"/>
                    </a:lnTo>
                    <a:lnTo>
                      <a:pt x="2008" y="171"/>
                    </a:lnTo>
                    <a:lnTo>
                      <a:pt x="2007" y="191"/>
                    </a:lnTo>
                    <a:cubicBezTo>
                      <a:pt x="2007" y="192"/>
                      <a:pt x="2007" y="193"/>
                      <a:pt x="2007" y="194"/>
                    </a:cubicBezTo>
                    <a:lnTo>
                      <a:pt x="2003" y="203"/>
                    </a:lnTo>
                    <a:cubicBezTo>
                      <a:pt x="2002" y="205"/>
                      <a:pt x="2001" y="206"/>
                      <a:pt x="1999" y="207"/>
                    </a:cubicBezTo>
                    <a:lnTo>
                      <a:pt x="1990" y="211"/>
                    </a:lnTo>
                    <a:lnTo>
                      <a:pt x="1994" y="203"/>
                    </a:lnTo>
                    <a:lnTo>
                      <a:pt x="1994" y="213"/>
                    </a:lnTo>
                    <a:lnTo>
                      <a:pt x="1986" y="205"/>
                    </a:lnTo>
                    <a:lnTo>
                      <a:pt x="2058" y="205"/>
                    </a:lnTo>
                    <a:lnTo>
                      <a:pt x="2050" y="213"/>
                    </a:lnTo>
                    <a:lnTo>
                      <a:pt x="2050" y="203"/>
                    </a:lnTo>
                    <a:lnTo>
                      <a:pt x="2056" y="211"/>
                    </a:lnTo>
                    <a:lnTo>
                      <a:pt x="2049" y="209"/>
                    </a:lnTo>
                    <a:cubicBezTo>
                      <a:pt x="2048" y="209"/>
                      <a:pt x="2047" y="208"/>
                      <a:pt x="2046" y="207"/>
                    </a:cubicBezTo>
                    <a:lnTo>
                      <a:pt x="2042" y="203"/>
                    </a:lnTo>
                    <a:cubicBezTo>
                      <a:pt x="2041" y="203"/>
                      <a:pt x="2041" y="202"/>
                      <a:pt x="2041" y="202"/>
                    </a:cubicBezTo>
                    <a:lnTo>
                      <a:pt x="2038" y="197"/>
                    </a:lnTo>
                    <a:cubicBezTo>
                      <a:pt x="2037" y="196"/>
                      <a:pt x="2037" y="194"/>
                      <a:pt x="2037" y="193"/>
                    </a:cubicBezTo>
                    <a:lnTo>
                      <a:pt x="2035" y="183"/>
                    </a:lnTo>
                    <a:lnTo>
                      <a:pt x="2035" y="170"/>
                    </a:lnTo>
                    <a:lnTo>
                      <a:pt x="2035" y="117"/>
                    </a:lnTo>
                    <a:lnTo>
                      <a:pt x="2033" y="95"/>
                    </a:lnTo>
                    <a:lnTo>
                      <a:pt x="2034" y="98"/>
                    </a:lnTo>
                    <a:lnTo>
                      <a:pt x="2027" y="81"/>
                    </a:lnTo>
                    <a:lnTo>
                      <a:pt x="2030" y="84"/>
                    </a:lnTo>
                    <a:lnTo>
                      <a:pt x="2017" y="74"/>
                    </a:lnTo>
                    <a:lnTo>
                      <a:pt x="2020" y="75"/>
                    </a:lnTo>
                    <a:lnTo>
                      <a:pt x="1999" y="72"/>
                    </a:lnTo>
                    <a:lnTo>
                      <a:pt x="2001" y="72"/>
                    </a:lnTo>
                    <a:lnTo>
                      <a:pt x="1985" y="74"/>
                    </a:lnTo>
                    <a:close/>
                    <a:moveTo>
                      <a:pt x="1778" y="57"/>
                    </a:moveTo>
                    <a:cubicBezTo>
                      <a:pt x="1779" y="56"/>
                      <a:pt x="1780" y="56"/>
                      <a:pt x="1781" y="57"/>
                    </a:cubicBezTo>
                    <a:lnTo>
                      <a:pt x="1813" y="62"/>
                    </a:lnTo>
                    <a:cubicBezTo>
                      <a:pt x="1814" y="62"/>
                      <a:pt x="1815" y="62"/>
                      <a:pt x="1816" y="63"/>
                    </a:cubicBezTo>
                    <a:lnTo>
                      <a:pt x="1838" y="77"/>
                    </a:lnTo>
                    <a:cubicBezTo>
                      <a:pt x="1839" y="77"/>
                      <a:pt x="1840" y="78"/>
                      <a:pt x="1840" y="79"/>
                    </a:cubicBezTo>
                    <a:lnTo>
                      <a:pt x="1854" y="102"/>
                    </a:lnTo>
                    <a:cubicBezTo>
                      <a:pt x="1855" y="103"/>
                      <a:pt x="1855" y="104"/>
                      <a:pt x="1855" y="105"/>
                    </a:cubicBezTo>
                    <a:lnTo>
                      <a:pt x="1859" y="137"/>
                    </a:lnTo>
                    <a:cubicBezTo>
                      <a:pt x="1860" y="138"/>
                      <a:pt x="1859" y="139"/>
                      <a:pt x="1859" y="140"/>
                    </a:cubicBezTo>
                    <a:lnTo>
                      <a:pt x="1850" y="183"/>
                    </a:lnTo>
                    <a:cubicBezTo>
                      <a:pt x="1850" y="185"/>
                      <a:pt x="1849" y="186"/>
                      <a:pt x="1848" y="187"/>
                    </a:cubicBezTo>
                    <a:lnTo>
                      <a:pt x="1822" y="213"/>
                    </a:lnTo>
                    <a:cubicBezTo>
                      <a:pt x="1821" y="214"/>
                      <a:pt x="1820" y="215"/>
                      <a:pt x="1818" y="215"/>
                    </a:cubicBezTo>
                    <a:lnTo>
                      <a:pt x="1778" y="224"/>
                    </a:lnTo>
                    <a:cubicBezTo>
                      <a:pt x="1777" y="225"/>
                      <a:pt x="1776" y="225"/>
                      <a:pt x="1775" y="224"/>
                    </a:cubicBezTo>
                    <a:lnTo>
                      <a:pt x="1738" y="216"/>
                    </a:lnTo>
                    <a:cubicBezTo>
                      <a:pt x="1736" y="216"/>
                      <a:pt x="1735" y="215"/>
                      <a:pt x="1734" y="214"/>
                    </a:cubicBezTo>
                    <a:lnTo>
                      <a:pt x="1709" y="189"/>
                    </a:lnTo>
                    <a:cubicBezTo>
                      <a:pt x="1708" y="188"/>
                      <a:pt x="1707" y="187"/>
                      <a:pt x="1707" y="185"/>
                    </a:cubicBezTo>
                    <a:lnTo>
                      <a:pt x="1698" y="143"/>
                    </a:lnTo>
                    <a:cubicBezTo>
                      <a:pt x="1697" y="142"/>
                      <a:pt x="1697" y="141"/>
                      <a:pt x="1698" y="140"/>
                    </a:cubicBezTo>
                    <a:lnTo>
                      <a:pt x="1704" y="105"/>
                    </a:lnTo>
                    <a:cubicBezTo>
                      <a:pt x="1704" y="104"/>
                      <a:pt x="1704" y="103"/>
                      <a:pt x="1705" y="102"/>
                    </a:cubicBezTo>
                    <a:lnTo>
                      <a:pt x="1720" y="78"/>
                    </a:lnTo>
                    <a:cubicBezTo>
                      <a:pt x="1720" y="77"/>
                      <a:pt x="1721" y="76"/>
                      <a:pt x="1722" y="76"/>
                    </a:cubicBezTo>
                    <a:lnTo>
                      <a:pt x="1745" y="62"/>
                    </a:lnTo>
                    <a:cubicBezTo>
                      <a:pt x="1746" y="61"/>
                      <a:pt x="1747" y="61"/>
                      <a:pt x="1748" y="61"/>
                    </a:cubicBezTo>
                    <a:lnTo>
                      <a:pt x="1778" y="57"/>
                    </a:lnTo>
                    <a:close/>
                    <a:moveTo>
                      <a:pt x="1751" y="76"/>
                    </a:moveTo>
                    <a:lnTo>
                      <a:pt x="1754" y="75"/>
                    </a:lnTo>
                    <a:lnTo>
                      <a:pt x="1731" y="89"/>
                    </a:lnTo>
                    <a:lnTo>
                      <a:pt x="1733" y="87"/>
                    </a:lnTo>
                    <a:lnTo>
                      <a:pt x="1718" y="111"/>
                    </a:lnTo>
                    <a:lnTo>
                      <a:pt x="1719" y="108"/>
                    </a:lnTo>
                    <a:lnTo>
                      <a:pt x="1713" y="143"/>
                    </a:lnTo>
                    <a:lnTo>
                      <a:pt x="1713" y="140"/>
                    </a:lnTo>
                    <a:lnTo>
                      <a:pt x="1722" y="182"/>
                    </a:lnTo>
                    <a:lnTo>
                      <a:pt x="1720" y="178"/>
                    </a:lnTo>
                    <a:lnTo>
                      <a:pt x="1745" y="203"/>
                    </a:lnTo>
                    <a:lnTo>
                      <a:pt x="1741" y="201"/>
                    </a:lnTo>
                    <a:lnTo>
                      <a:pt x="1778" y="209"/>
                    </a:lnTo>
                    <a:lnTo>
                      <a:pt x="1775" y="209"/>
                    </a:lnTo>
                    <a:lnTo>
                      <a:pt x="1815" y="200"/>
                    </a:lnTo>
                    <a:lnTo>
                      <a:pt x="1811" y="202"/>
                    </a:lnTo>
                    <a:lnTo>
                      <a:pt x="1837" y="176"/>
                    </a:lnTo>
                    <a:lnTo>
                      <a:pt x="1835" y="180"/>
                    </a:lnTo>
                    <a:lnTo>
                      <a:pt x="1844" y="137"/>
                    </a:lnTo>
                    <a:lnTo>
                      <a:pt x="1844" y="139"/>
                    </a:lnTo>
                    <a:lnTo>
                      <a:pt x="1840" y="107"/>
                    </a:lnTo>
                    <a:lnTo>
                      <a:pt x="1841" y="111"/>
                    </a:lnTo>
                    <a:lnTo>
                      <a:pt x="1827" y="88"/>
                    </a:lnTo>
                    <a:lnTo>
                      <a:pt x="1829" y="90"/>
                    </a:lnTo>
                    <a:lnTo>
                      <a:pt x="1807" y="76"/>
                    </a:lnTo>
                    <a:lnTo>
                      <a:pt x="1810" y="77"/>
                    </a:lnTo>
                    <a:lnTo>
                      <a:pt x="1778" y="72"/>
                    </a:lnTo>
                    <a:lnTo>
                      <a:pt x="1781" y="72"/>
                    </a:lnTo>
                    <a:lnTo>
                      <a:pt x="1751" y="76"/>
                    </a:lnTo>
                    <a:close/>
                    <a:moveTo>
                      <a:pt x="1613" y="57"/>
                    </a:moveTo>
                    <a:cubicBezTo>
                      <a:pt x="1614" y="56"/>
                      <a:pt x="1615" y="56"/>
                      <a:pt x="1616" y="57"/>
                    </a:cubicBezTo>
                    <a:lnTo>
                      <a:pt x="1639" y="62"/>
                    </a:lnTo>
                    <a:cubicBezTo>
                      <a:pt x="1640" y="62"/>
                      <a:pt x="1641" y="62"/>
                      <a:pt x="1642" y="63"/>
                    </a:cubicBezTo>
                    <a:lnTo>
                      <a:pt x="1659" y="76"/>
                    </a:lnTo>
                    <a:cubicBezTo>
                      <a:pt x="1660" y="77"/>
                      <a:pt x="1661" y="78"/>
                      <a:pt x="1662" y="79"/>
                    </a:cubicBezTo>
                    <a:lnTo>
                      <a:pt x="1672" y="103"/>
                    </a:lnTo>
                    <a:cubicBezTo>
                      <a:pt x="1672" y="104"/>
                      <a:pt x="1672" y="105"/>
                      <a:pt x="1672" y="106"/>
                    </a:cubicBezTo>
                    <a:lnTo>
                      <a:pt x="1675" y="138"/>
                    </a:lnTo>
                    <a:cubicBezTo>
                      <a:pt x="1676" y="138"/>
                      <a:pt x="1675" y="139"/>
                      <a:pt x="1675" y="140"/>
                    </a:cubicBezTo>
                    <a:lnTo>
                      <a:pt x="1667" y="183"/>
                    </a:lnTo>
                    <a:cubicBezTo>
                      <a:pt x="1667" y="184"/>
                      <a:pt x="1666" y="186"/>
                      <a:pt x="1665" y="187"/>
                    </a:cubicBezTo>
                    <a:lnTo>
                      <a:pt x="1642" y="213"/>
                    </a:lnTo>
                    <a:cubicBezTo>
                      <a:pt x="1641" y="214"/>
                      <a:pt x="1640" y="215"/>
                      <a:pt x="1638" y="215"/>
                    </a:cubicBezTo>
                    <a:lnTo>
                      <a:pt x="1600" y="224"/>
                    </a:lnTo>
                    <a:cubicBezTo>
                      <a:pt x="1599" y="224"/>
                      <a:pt x="1598" y="225"/>
                      <a:pt x="1597" y="224"/>
                    </a:cubicBezTo>
                    <a:lnTo>
                      <a:pt x="1567" y="220"/>
                    </a:lnTo>
                    <a:lnTo>
                      <a:pt x="1576" y="212"/>
                    </a:lnTo>
                    <a:lnTo>
                      <a:pt x="1576" y="240"/>
                    </a:lnTo>
                    <a:lnTo>
                      <a:pt x="1577" y="256"/>
                    </a:lnTo>
                    <a:lnTo>
                      <a:pt x="1576" y="252"/>
                    </a:lnTo>
                    <a:lnTo>
                      <a:pt x="1580" y="259"/>
                    </a:lnTo>
                    <a:lnTo>
                      <a:pt x="1576" y="256"/>
                    </a:lnTo>
                    <a:lnTo>
                      <a:pt x="1587" y="260"/>
                    </a:lnTo>
                    <a:cubicBezTo>
                      <a:pt x="1590" y="261"/>
                      <a:pt x="1592" y="264"/>
                      <a:pt x="1592" y="267"/>
                    </a:cubicBezTo>
                    <a:lnTo>
                      <a:pt x="1592" y="277"/>
                    </a:lnTo>
                    <a:cubicBezTo>
                      <a:pt x="1592" y="282"/>
                      <a:pt x="1589" y="285"/>
                      <a:pt x="1584" y="285"/>
                    </a:cubicBezTo>
                    <a:lnTo>
                      <a:pt x="1510" y="285"/>
                    </a:lnTo>
                    <a:cubicBezTo>
                      <a:pt x="1506" y="285"/>
                      <a:pt x="1502" y="282"/>
                      <a:pt x="1502" y="277"/>
                    </a:cubicBezTo>
                    <a:lnTo>
                      <a:pt x="1502" y="267"/>
                    </a:lnTo>
                    <a:cubicBezTo>
                      <a:pt x="1502" y="264"/>
                      <a:pt x="1504" y="261"/>
                      <a:pt x="1507" y="260"/>
                    </a:cubicBezTo>
                    <a:lnTo>
                      <a:pt x="1517" y="256"/>
                    </a:lnTo>
                    <a:lnTo>
                      <a:pt x="1514" y="259"/>
                    </a:lnTo>
                    <a:lnTo>
                      <a:pt x="1518" y="252"/>
                    </a:lnTo>
                    <a:lnTo>
                      <a:pt x="1516" y="256"/>
                    </a:lnTo>
                    <a:lnTo>
                      <a:pt x="1517" y="240"/>
                    </a:lnTo>
                    <a:lnTo>
                      <a:pt x="1517" y="110"/>
                    </a:lnTo>
                    <a:lnTo>
                      <a:pt x="1517" y="95"/>
                    </a:lnTo>
                    <a:lnTo>
                      <a:pt x="1517" y="88"/>
                    </a:lnTo>
                    <a:lnTo>
                      <a:pt x="1517" y="90"/>
                    </a:lnTo>
                    <a:lnTo>
                      <a:pt x="1515" y="85"/>
                    </a:lnTo>
                    <a:lnTo>
                      <a:pt x="1518" y="89"/>
                    </a:lnTo>
                    <a:lnTo>
                      <a:pt x="1513" y="86"/>
                    </a:lnTo>
                    <a:lnTo>
                      <a:pt x="1515" y="87"/>
                    </a:lnTo>
                    <a:lnTo>
                      <a:pt x="1507" y="84"/>
                    </a:lnTo>
                    <a:cubicBezTo>
                      <a:pt x="1504" y="83"/>
                      <a:pt x="1501" y="80"/>
                      <a:pt x="1501" y="76"/>
                    </a:cubicBezTo>
                    <a:lnTo>
                      <a:pt x="1501" y="66"/>
                    </a:lnTo>
                    <a:cubicBezTo>
                      <a:pt x="1501" y="62"/>
                      <a:pt x="1505" y="59"/>
                      <a:pt x="1509" y="58"/>
                    </a:cubicBezTo>
                    <a:lnTo>
                      <a:pt x="1550" y="57"/>
                    </a:lnTo>
                    <a:lnTo>
                      <a:pt x="1568" y="57"/>
                    </a:lnTo>
                    <a:cubicBezTo>
                      <a:pt x="1571" y="57"/>
                      <a:pt x="1573" y="58"/>
                      <a:pt x="1574" y="60"/>
                    </a:cubicBezTo>
                    <a:cubicBezTo>
                      <a:pt x="1576" y="62"/>
                      <a:pt x="1577" y="64"/>
                      <a:pt x="1576" y="66"/>
                    </a:cubicBezTo>
                    <a:lnTo>
                      <a:pt x="1574" y="87"/>
                    </a:lnTo>
                    <a:lnTo>
                      <a:pt x="1570" y="79"/>
                    </a:lnTo>
                    <a:lnTo>
                      <a:pt x="1572" y="80"/>
                    </a:lnTo>
                    <a:lnTo>
                      <a:pt x="1564" y="81"/>
                    </a:lnTo>
                    <a:lnTo>
                      <a:pt x="1587" y="63"/>
                    </a:lnTo>
                    <a:cubicBezTo>
                      <a:pt x="1587" y="62"/>
                      <a:pt x="1589" y="62"/>
                      <a:pt x="1590" y="62"/>
                    </a:cubicBezTo>
                    <a:lnTo>
                      <a:pt x="1613" y="57"/>
                    </a:lnTo>
                    <a:close/>
                    <a:moveTo>
                      <a:pt x="1593" y="77"/>
                    </a:moveTo>
                    <a:lnTo>
                      <a:pt x="1596" y="76"/>
                    </a:lnTo>
                    <a:lnTo>
                      <a:pt x="1573" y="94"/>
                    </a:lnTo>
                    <a:cubicBezTo>
                      <a:pt x="1571" y="96"/>
                      <a:pt x="1568" y="96"/>
                      <a:pt x="1565" y="95"/>
                    </a:cubicBezTo>
                    <a:lnTo>
                      <a:pt x="1563" y="94"/>
                    </a:lnTo>
                    <a:cubicBezTo>
                      <a:pt x="1560" y="92"/>
                      <a:pt x="1558" y="89"/>
                      <a:pt x="1558" y="86"/>
                    </a:cubicBezTo>
                    <a:lnTo>
                      <a:pt x="1560" y="65"/>
                    </a:lnTo>
                    <a:lnTo>
                      <a:pt x="1568" y="73"/>
                    </a:lnTo>
                    <a:lnTo>
                      <a:pt x="1551" y="73"/>
                    </a:lnTo>
                    <a:lnTo>
                      <a:pt x="1510" y="74"/>
                    </a:lnTo>
                    <a:lnTo>
                      <a:pt x="1517" y="66"/>
                    </a:lnTo>
                    <a:lnTo>
                      <a:pt x="1517" y="76"/>
                    </a:lnTo>
                    <a:lnTo>
                      <a:pt x="1512" y="69"/>
                    </a:lnTo>
                    <a:lnTo>
                      <a:pt x="1520" y="72"/>
                    </a:lnTo>
                    <a:cubicBezTo>
                      <a:pt x="1521" y="72"/>
                      <a:pt x="1521" y="72"/>
                      <a:pt x="1522" y="73"/>
                    </a:cubicBezTo>
                    <a:lnTo>
                      <a:pt x="1527" y="76"/>
                    </a:lnTo>
                    <a:cubicBezTo>
                      <a:pt x="1528" y="77"/>
                      <a:pt x="1529" y="78"/>
                      <a:pt x="1530" y="79"/>
                    </a:cubicBezTo>
                    <a:lnTo>
                      <a:pt x="1532" y="84"/>
                    </a:lnTo>
                    <a:cubicBezTo>
                      <a:pt x="1532" y="85"/>
                      <a:pt x="1532" y="86"/>
                      <a:pt x="1532" y="86"/>
                    </a:cubicBezTo>
                    <a:lnTo>
                      <a:pt x="1533" y="95"/>
                    </a:lnTo>
                    <a:lnTo>
                      <a:pt x="1533" y="110"/>
                    </a:lnTo>
                    <a:lnTo>
                      <a:pt x="1533" y="241"/>
                    </a:lnTo>
                    <a:lnTo>
                      <a:pt x="1532" y="257"/>
                    </a:lnTo>
                    <a:cubicBezTo>
                      <a:pt x="1532" y="258"/>
                      <a:pt x="1532" y="259"/>
                      <a:pt x="1531" y="260"/>
                    </a:cubicBezTo>
                    <a:lnTo>
                      <a:pt x="1527" y="267"/>
                    </a:lnTo>
                    <a:cubicBezTo>
                      <a:pt x="1527" y="269"/>
                      <a:pt x="1525" y="270"/>
                      <a:pt x="1523" y="271"/>
                    </a:cubicBezTo>
                    <a:lnTo>
                      <a:pt x="1513" y="275"/>
                    </a:lnTo>
                    <a:lnTo>
                      <a:pt x="1518" y="267"/>
                    </a:lnTo>
                    <a:lnTo>
                      <a:pt x="1518" y="277"/>
                    </a:lnTo>
                    <a:lnTo>
                      <a:pt x="1510" y="269"/>
                    </a:lnTo>
                    <a:lnTo>
                      <a:pt x="1584" y="269"/>
                    </a:lnTo>
                    <a:lnTo>
                      <a:pt x="1576" y="277"/>
                    </a:lnTo>
                    <a:lnTo>
                      <a:pt x="1576" y="267"/>
                    </a:lnTo>
                    <a:lnTo>
                      <a:pt x="1582" y="275"/>
                    </a:lnTo>
                    <a:lnTo>
                      <a:pt x="1571" y="271"/>
                    </a:lnTo>
                    <a:cubicBezTo>
                      <a:pt x="1569" y="270"/>
                      <a:pt x="1567" y="269"/>
                      <a:pt x="1567" y="267"/>
                    </a:cubicBezTo>
                    <a:lnTo>
                      <a:pt x="1563" y="260"/>
                    </a:lnTo>
                    <a:cubicBezTo>
                      <a:pt x="1562" y="259"/>
                      <a:pt x="1562" y="258"/>
                      <a:pt x="1561" y="257"/>
                    </a:cubicBezTo>
                    <a:lnTo>
                      <a:pt x="1560" y="240"/>
                    </a:lnTo>
                    <a:lnTo>
                      <a:pt x="1560" y="212"/>
                    </a:lnTo>
                    <a:cubicBezTo>
                      <a:pt x="1560" y="210"/>
                      <a:pt x="1561" y="208"/>
                      <a:pt x="1563" y="206"/>
                    </a:cubicBezTo>
                    <a:cubicBezTo>
                      <a:pt x="1565" y="205"/>
                      <a:pt x="1567" y="204"/>
                      <a:pt x="1570" y="205"/>
                    </a:cubicBezTo>
                    <a:lnTo>
                      <a:pt x="1600" y="209"/>
                    </a:lnTo>
                    <a:lnTo>
                      <a:pt x="1597" y="209"/>
                    </a:lnTo>
                    <a:lnTo>
                      <a:pt x="1635" y="200"/>
                    </a:lnTo>
                    <a:lnTo>
                      <a:pt x="1630" y="202"/>
                    </a:lnTo>
                    <a:lnTo>
                      <a:pt x="1653" y="176"/>
                    </a:lnTo>
                    <a:lnTo>
                      <a:pt x="1652" y="180"/>
                    </a:lnTo>
                    <a:lnTo>
                      <a:pt x="1660" y="137"/>
                    </a:lnTo>
                    <a:lnTo>
                      <a:pt x="1659" y="139"/>
                    </a:lnTo>
                    <a:lnTo>
                      <a:pt x="1656" y="107"/>
                    </a:lnTo>
                    <a:lnTo>
                      <a:pt x="1657" y="110"/>
                    </a:lnTo>
                    <a:lnTo>
                      <a:pt x="1647" y="86"/>
                    </a:lnTo>
                    <a:lnTo>
                      <a:pt x="1650" y="89"/>
                    </a:lnTo>
                    <a:lnTo>
                      <a:pt x="1633" y="76"/>
                    </a:lnTo>
                    <a:lnTo>
                      <a:pt x="1636" y="77"/>
                    </a:lnTo>
                    <a:lnTo>
                      <a:pt x="1613" y="72"/>
                    </a:lnTo>
                    <a:lnTo>
                      <a:pt x="1616" y="72"/>
                    </a:lnTo>
                    <a:lnTo>
                      <a:pt x="1593" y="77"/>
                    </a:lnTo>
                    <a:close/>
                    <a:moveTo>
                      <a:pt x="1327" y="57"/>
                    </a:moveTo>
                    <a:cubicBezTo>
                      <a:pt x="1328" y="56"/>
                      <a:pt x="1328" y="56"/>
                      <a:pt x="1329" y="57"/>
                    </a:cubicBezTo>
                    <a:lnTo>
                      <a:pt x="1347" y="59"/>
                    </a:lnTo>
                    <a:cubicBezTo>
                      <a:pt x="1349" y="59"/>
                      <a:pt x="1350" y="59"/>
                      <a:pt x="1351" y="60"/>
                    </a:cubicBezTo>
                    <a:lnTo>
                      <a:pt x="1364" y="69"/>
                    </a:lnTo>
                    <a:cubicBezTo>
                      <a:pt x="1365" y="70"/>
                      <a:pt x="1366" y="70"/>
                      <a:pt x="1366" y="71"/>
                    </a:cubicBezTo>
                    <a:lnTo>
                      <a:pt x="1374" y="85"/>
                    </a:lnTo>
                    <a:lnTo>
                      <a:pt x="1363" y="83"/>
                    </a:lnTo>
                    <a:lnTo>
                      <a:pt x="1389" y="63"/>
                    </a:lnTo>
                    <a:cubicBezTo>
                      <a:pt x="1390" y="62"/>
                      <a:pt x="1391" y="62"/>
                      <a:pt x="1392" y="62"/>
                    </a:cubicBezTo>
                    <a:lnTo>
                      <a:pt x="1415" y="57"/>
                    </a:lnTo>
                    <a:cubicBezTo>
                      <a:pt x="1416" y="56"/>
                      <a:pt x="1417" y="56"/>
                      <a:pt x="1418" y="57"/>
                    </a:cubicBezTo>
                    <a:lnTo>
                      <a:pt x="1438" y="60"/>
                    </a:lnTo>
                    <a:cubicBezTo>
                      <a:pt x="1439" y="60"/>
                      <a:pt x="1440" y="60"/>
                      <a:pt x="1441" y="61"/>
                    </a:cubicBezTo>
                    <a:lnTo>
                      <a:pt x="1453" y="70"/>
                    </a:lnTo>
                    <a:cubicBezTo>
                      <a:pt x="1454" y="71"/>
                      <a:pt x="1455" y="72"/>
                      <a:pt x="1456" y="73"/>
                    </a:cubicBezTo>
                    <a:lnTo>
                      <a:pt x="1464" y="90"/>
                    </a:lnTo>
                    <a:cubicBezTo>
                      <a:pt x="1464" y="91"/>
                      <a:pt x="1464" y="92"/>
                      <a:pt x="1464" y="93"/>
                    </a:cubicBezTo>
                    <a:lnTo>
                      <a:pt x="1466" y="116"/>
                    </a:lnTo>
                    <a:lnTo>
                      <a:pt x="1466" y="170"/>
                    </a:lnTo>
                    <a:lnTo>
                      <a:pt x="1466" y="183"/>
                    </a:lnTo>
                    <a:lnTo>
                      <a:pt x="1467" y="192"/>
                    </a:lnTo>
                    <a:lnTo>
                      <a:pt x="1466" y="188"/>
                    </a:lnTo>
                    <a:lnTo>
                      <a:pt x="1469" y="193"/>
                    </a:lnTo>
                    <a:lnTo>
                      <a:pt x="1468" y="192"/>
                    </a:lnTo>
                    <a:lnTo>
                      <a:pt x="1472" y="196"/>
                    </a:lnTo>
                    <a:lnTo>
                      <a:pt x="1469" y="194"/>
                    </a:lnTo>
                    <a:lnTo>
                      <a:pt x="1476" y="196"/>
                    </a:lnTo>
                    <a:cubicBezTo>
                      <a:pt x="1479" y="197"/>
                      <a:pt x="1481" y="200"/>
                      <a:pt x="1481" y="203"/>
                    </a:cubicBezTo>
                    <a:lnTo>
                      <a:pt x="1481" y="213"/>
                    </a:lnTo>
                    <a:cubicBezTo>
                      <a:pt x="1481" y="218"/>
                      <a:pt x="1478" y="221"/>
                      <a:pt x="1473" y="221"/>
                    </a:cubicBezTo>
                    <a:lnTo>
                      <a:pt x="1401" y="221"/>
                    </a:lnTo>
                    <a:cubicBezTo>
                      <a:pt x="1397" y="221"/>
                      <a:pt x="1393" y="218"/>
                      <a:pt x="1393" y="213"/>
                    </a:cubicBezTo>
                    <a:lnTo>
                      <a:pt x="1393" y="203"/>
                    </a:lnTo>
                    <a:cubicBezTo>
                      <a:pt x="1393" y="200"/>
                      <a:pt x="1395" y="197"/>
                      <a:pt x="1398" y="196"/>
                    </a:cubicBezTo>
                    <a:lnTo>
                      <a:pt x="1408" y="192"/>
                    </a:lnTo>
                    <a:lnTo>
                      <a:pt x="1404" y="197"/>
                    </a:lnTo>
                    <a:lnTo>
                      <a:pt x="1407" y="188"/>
                    </a:lnTo>
                    <a:lnTo>
                      <a:pt x="1406" y="190"/>
                    </a:lnTo>
                    <a:lnTo>
                      <a:pt x="1407" y="170"/>
                    </a:lnTo>
                    <a:lnTo>
                      <a:pt x="1407" y="131"/>
                    </a:lnTo>
                    <a:lnTo>
                      <a:pt x="1406" y="110"/>
                    </a:lnTo>
                    <a:lnTo>
                      <a:pt x="1407" y="111"/>
                    </a:lnTo>
                    <a:lnTo>
                      <a:pt x="1404" y="98"/>
                    </a:lnTo>
                    <a:lnTo>
                      <a:pt x="1405" y="102"/>
                    </a:lnTo>
                    <a:lnTo>
                      <a:pt x="1399" y="95"/>
                    </a:lnTo>
                    <a:lnTo>
                      <a:pt x="1404" y="97"/>
                    </a:lnTo>
                    <a:lnTo>
                      <a:pt x="1395" y="95"/>
                    </a:lnTo>
                    <a:lnTo>
                      <a:pt x="1398" y="95"/>
                    </a:lnTo>
                    <a:lnTo>
                      <a:pt x="1391" y="96"/>
                    </a:lnTo>
                    <a:lnTo>
                      <a:pt x="1393" y="95"/>
                    </a:lnTo>
                    <a:lnTo>
                      <a:pt x="1386" y="99"/>
                    </a:lnTo>
                    <a:lnTo>
                      <a:pt x="1388" y="99"/>
                    </a:lnTo>
                    <a:lnTo>
                      <a:pt x="1382" y="104"/>
                    </a:lnTo>
                    <a:lnTo>
                      <a:pt x="1383" y="102"/>
                    </a:lnTo>
                    <a:lnTo>
                      <a:pt x="1379" y="107"/>
                    </a:lnTo>
                    <a:lnTo>
                      <a:pt x="1380" y="105"/>
                    </a:lnTo>
                    <a:lnTo>
                      <a:pt x="1378" y="112"/>
                    </a:lnTo>
                    <a:lnTo>
                      <a:pt x="1378" y="109"/>
                    </a:lnTo>
                    <a:lnTo>
                      <a:pt x="1378" y="122"/>
                    </a:lnTo>
                    <a:lnTo>
                      <a:pt x="1378" y="170"/>
                    </a:lnTo>
                    <a:lnTo>
                      <a:pt x="1378" y="186"/>
                    </a:lnTo>
                    <a:lnTo>
                      <a:pt x="1378" y="185"/>
                    </a:lnTo>
                    <a:lnTo>
                      <a:pt x="1380" y="193"/>
                    </a:lnTo>
                    <a:lnTo>
                      <a:pt x="1379" y="190"/>
                    </a:lnTo>
                    <a:lnTo>
                      <a:pt x="1383" y="196"/>
                    </a:lnTo>
                    <a:lnTo>
                      <a:pt x="1379" y="193"/>
                    </a:lnTo>
                    <a:lnTo>
                      <a:pt x="1387" y="196"/>
                    </a:lnTo>
                    <a:cubicBezTo>
                      <a:pt x="1390" y="197"/>
                      <a:pt x="1392" y="200"/>
                      <a:pt x="1392" y="203"/>
                    </a:cubicBezTo>
                    <a:lnTo>
                      <a:pt x="1392" y="213"/>
                    </a:lnTo>
                    <a:cubicBezTo>
                      <a:pt x="1392" y="218"/>
                      <a:pt x="1389" y="221"/>
                      <a:pt x="1384" y="221"/>
                    </a:cubicBezTo>
                    <a:lnTo>
                      <a:pt x="1313" y="221"/>
                    </a:lnTo>
                    <a:cubicBezTo>
                      <a:pt x="1309" y="221"/>
                      <a:pt x="1305" y="218"/>
                      <a:pt x="1305" y="213"/>
                    </a:cubicBezTo>
                    <a:lnTo>
                      <a:pt x="1305" y="203"/>
                    </a:lnTo>
                    <a:cubicBezTo>
                      <a:pt x="1305" y="200"/>
                      <a:pt x="1307" y="197"/>
                      <a:pt x="1310" y="196"/>
                    </a:cubicBezTo>
                    <a:lnTo>
                      <a:pt x="1320" y="192"/>
                    </a:lnTo>
                    <a:lnTo>
                      <a:pt x="1316" y="197"/>
                    </a:lnTo>
                    <a:lnTo>
                      <a:pt x="1319" y="188"/>
                    </a:lnTo>
                    <a:lnTo>
                      <a:pt x="1318" y="190"/>
                    </a:lnTo>
                    <a:lnTo>
                      <a:pt x="1319" y="170"/>
                    </a:lnTo>
                    <a:lnTo>
                      <a:pt x="1319" y="131"/>
                    </a:lnTo>
                    <a:lnTo>
                      <a:pt x="1319" y="114"/>
                    </a:lnTo>
                    <a:lnTo>
                      <a:pt x="1320" y="116"/>
                    </a:lnTo>
                    <a:lnTo>
                      <a:pt x="1318" y="105"/>
                    </a:lnTo>
                    <a:lnTo>
                      <a:pt x="1316" y="99"/>
                    </a:lnTo>
                    <a:lnTo>
                      <a:pt x="1317" y="101"/>
                    </a:lnTo>
                    <a:lnTo>
                      <a:pt x="1313" y="96"/>
                    </a:lnTo>
                    <a:lnTo>
                      <a:pt x="1315" y="98"/>
                    </a:lnTo>
                    <a:lnTo>
                      <a:pt x="1311" y="95"/>
                    </a:lnTo>
                    <a:lnTo>
                      <a:pt x="1314" y="96"/>
                    </a:lnTo>
                    <a:lnTo>
                      <a:pt x="1307" y="95"/>
                    </a:lnTo>
                    <a:lnTo>
                      <a:pt x="1310" y="95"/>
                    </a:lnTo>
                    <a:lnTo>
                      <a:pt x="1298" y="98"/>
                    </a:lnTo>
                    <a:lnTo>
                      <a:pt x="1302" y="96"/>
                    </a:lnTo>
                    <a:lnTo>
                      <a:pt x="1292" y="106"/>
                    </a:lnTo>
                    <a:lnTo>
                      <a:pt x="1294" y="103"/>
                    </a:lnTo>
                    <a:lnTo>
                      <a:pt x="1290" y="116"/>
                    </a:lnTo>
                    <a:lnTo>
                      <a:pt x="1290" y="113"/>
                    </a:lnTo>
                    <a:lnTo>
                      <a:pt x="1290" y="170"/>
                    </a:lnTo>
                    <a:lnTo>
                      <a:pt x="1291" y="190"/>
                    </a:lnTo>
                    <a:lnTo>
                      <a:pt x="1291" y="188"/>
                    </a:lnTo>
                    <a:lnTo>
                      <a:pt x="1294" y="197"/>
                    </a:lnTo>
                    <a:lnTo>
                      <a:pt x="1289" y="192"/>
                    </a:lnTo>
                    <a:lnTo>
                      <a:pt x="1299" y="196"/>
                    </a:lnTo>
                    <a:cubicBezTo>
                      <a:pt x="1302" y="197"/>
                      <a:pt x="1304" y="200"/>
                      <a:pt x="1304" y="203"/>
                    </a:cubicBezTo>
                    <a:lnTo>
                      <a:pt x="1304" y="213"/>
                    </a:lnTo>
                    <a:cubicBezTo>
                      <a:pt x="1304" y="218"/>
                      <a:pt x="1301" y="221"/>
                      <a:pt x="1296" y="221"/>
                    </a:cubicBezTo>
                    <a:lnTo>
                      <a:pt x="1225" y="221"/>
                    </a:lnTo>
                    <a:cubicBezTo>
                      <a:pt x="1221" y="221"/>
                      <a:pt x="1217" y="218"/>
                      <a:pt x="1217" y="213"/>
                    </a:cubicBezTo>
                    <a:lnTo>
                      <a:pt x="1217" y="203"/>
                    </a:lnTo>
                    <a:cubicBezTo>
                      <a:pt x="1217" y="201"/>
                      <a:pt x="1219" y="198"/>
                      <a:pt x="1222" y="196"/>
                    </a:cubicBezTo>
                    <a:lnTo>
                      <a:pt x="1231" y="191"/>
                    </a:lnTo>
                    <a:lnTo>
                      <a:pt x="1227" y="195"/>
                    </a:lnTo>
                    <a:lnTo>
                      <a:pt x="1231" y="187"/>
                    </a:lnTo>
                    <a:lnTo>
                      <a:pt x="1230" y="190"/>
                    </a:lnTo>
                    <a:lnTo>
                      <a:pt x="1231" y="170"/>
                    </a:lnTo>
                    <a:lnTo>
                      <a:pt x="1231" y="109"/>
                    </a:lnTo>
                    <a:lnTo>
                      <a:pt x="1231" y="93"/>
                    </a:lnTo>
                    <a:lnTo>
                      <a:pt x="1232" y="95"/>
                    </a:lnTo>
                    <a:lnTo>
                      <a:pt x="1230" y="87"/>
                    </a:lnTo>
                    <a:lnTo>
                      <a:pt x="1231" y="90"/>
                    </a:lnTo>
                    <a:lnTo>
                      <a:pt x="1227" y="85"/>
                    </a:lnTo>
                    <a:lnTo>
                      <a:pt x="1230" y="88"/>
                    </a:lnTo>
                    <a:lnTo>
                      <a:pt x="1220" y="84"/>
                    </a:lnTo>
                    <a:cubicBezTo>
                      <a:pt x="1217" y="83"/>
                      <a:pt x="1215" y="80"/>
                      <a:pt x="1215" y="76"/>
                    </a:cubicBezTo>
                    <a:lnTo>
                      <a:pt x="1215" y="66"/>
                    </a:lnTo>
                    <a:cubicBezTo>
                      <a:pt x="1215" y="62"/>
                      <a:pt x="1219" y="59"/>
                      <a:pt x="1223" y="58"/>
                    </a:cubicBezTo>
                    <a:lnTo>
                      <a:pt x="1263" y="57"/>
                    </a:lnTo>
                    <a:lnTo>
                      <a:pt x="1282" y="57"/>
                    </a:lnTo>
                    <a:cubicBezTo>
                      <a:pt x="1285" y="57"/>
                      <a:pt x="1287" y="58"/>
                      <a:pt x="1288" y="60"/>
                    </a:cubicBezTo>
                    <a:cubicBezTo>
                      <a:pt x="1290" y="62"/>
                      <a:pt x="1291" y="64"/>
                      <a:pt x="1290" y="66"/>
                    </a:cubicBezTo>
                    <a:lnTo>
                      <a:pt x="1288" y="87"/>
                    </a:lnTo>
                    <a:lnTo>
                      <a:pt x="1284" y="79"/>
                    </a:lnTo>
                    <a:lnTo>
                      <a:pt x="1286" y="80"/>
                    </a:lnTo>
                    <a:lnTo>
                      <a:pt x="1278" y="81"/>
                    </a:lnTo>
                    <a:lnTo>
                      <a:pt x="1302" y="63"/>
                    </a:lnTo>
                    <a:cubicBezTo>
                      <a:pt x="1303" y="62"/>
                      <a:pt x="1304" y="62"/>
                      <a:pt x="1305" y="62"/>
                    </a:cubicBezTo>
                    <a:lnTo>
                      <a:pt x="1327" y="57"/>
                    </a:lnTo>
                    <a:close/>
                    <a:moveTo>
                      <a:pt x="1308" y="77"/>
                    </a:moveTo>
                    <a:lnTo>
                      <a:pt x="1311" y="76"/>
                    </a:lnTo>
                    <a:lnTo>
                      <a:pt x="1287" y="94"/>
                    </a:lnTo>
                    <a:cubicBezTo>
                      <a:pt x="1285" y="96"/>
                      <a:pt x="1282" y="96"/>
                      <a:pt x="1279" y="95"/>
                    </a:cubicBezTo>
                    <a:lnTo>
                      <a:pt x="1277" y="94"/>
                    </a:lnTo>
                    <a:cubicBezTo>
                      <a:pt x="1274" y="92"/>
                      <a:pt x="1272" y="89"/>
                      <a:pt x="1272" y="86"/>
                    </a:cubicBezTo>
                    <a:lnTo>
                      <a:pt x="1274" y="65"/>
                    </a:lnTo>
                    <a:lnTo>
                      <a:pt x="1282" y="73"/>
                    </a:lnTo>
                    <a:lnTo>
                      <a:pt x="1264" y="73"/>
                    </a:lnTo>
                    <a:lnTo>
                      <a:pt x="1224" y="74"/>
                    </a:lnTo>
                    <a:lnTo>
                      <a:pt x="1231" y="66"/>
                    </a:lnTo>
                    <a:lnTo>
                      <a:pt x="1231" y="76"/>
                    </a:lnTo>
                    <a:lnTo>
                      <a:pt x="1226" y="69"/>
                    </a:lnTo>
                    <a:lnTo>
                      <a:pt x="1236" y="73"/>
                    </a:lnTo>
                    <a:cubicBezTo>
                      <a:pt x="1238" y="74"/>
                      <a:pt x="1239" y="74"/>
                      <a:pt x="1240" y="75"/>
                    </a:cubicBezTo>
                    <a:lnTo>
                      <a:pt x="1244" y="80"/>
                    </a:lnTo>
                    <a:cubicBezTo>
                      <a:pt x="1244" y="81"/>
                      <a:pt x="1245" y="82"/>
                      <a:pt x="1245" y="84"/>
                    </a:cubicBezTo>
                    <a:lnTo>
                      <a:pt x="1247" y="92"/>
                    </a:lnTo>
                    <a:cubicBezTo>
                      <a:pt x="1247" y="92"/>
                      <a:pt x="1247" y="93"/>
                      <a:pt x="1247" y="93"/>
                    </a:cubicBezTo>
                    <a:lnTo>
                      <a:pt x="1247" y="109"/>
                    </a:lnTo>
                    <a:lnTo>
                      <a:pt x="1247" y="171"/>
                    </a:lnTo>
                    <a:lnTo>
                      <a:pt x="1246" y="191"/>
                    </a:lnTo>
                    <a:cubicBezTo>
                      <a:pt x="1246" y="192"/>
                      <a:pt x="1246" y="193"/>
                      <a:pt x="1246" y="194"/>
                    </a:cubicBezTo>
                    <a:lnTo>
                      <a:pt x="1242" y="202"/>
                    </a:lnTo>
                    <a:cubicBezTo>
                      <a:pt x="1241" y="203"/>
                      <a:pt x="1240" y="205"/>
                      <a:pt x="1238" y="205"/>
                    </a:cubicBezTo>
                    <a:lnTo>
                      <a:pt x="1229" y="210"/>
                    </a:lnTo>
                    <a:lnTo>
                      <a:pt x="1233" y="203"/>
                    </a:lnTo>
                    <a:lnTo>
                      <a:pt x="1233" y="213"/>
                    </a:lnTo>
                    <a:lnTo>
                      <a:pt x="1225" y="205"/>
                    </a:lnTo>
                    <a:lnTo>
                      <a:pt x="1296" y="205"/>
                    </a:lnTo>
                    <a:lnTo>
                      <a:pt x="1288" y="213"/>
                    </a:lnTo>
                    <a:lnTo>
                      <a:pt x="1288" y="203"/>
                    </a:lnTo>
                    <a:lnTo>
                      <a:pt x="1293" y="211"/>
                    </a:lnTo>
                    <a:lnTo>
                      <a:pt x="1283" y="207"/>
                    </a:lnTo>
                    <a:cubicBezTo>
                      <a:pt x="1281" y="206"/>
                      <a:pt x="1280" y="204"/>
                      <a:pt x="1279" y="202"/>
                    </a:cubicBezTo>
                    <a:lnTo>
                      <a:pt x="1276" y="193"/>
                    </a:lnTo>
                    <a:cubicBezTo>
                      <a:pt x="1276" y="192"/>
                      <a:pt x="1276" y="192"/>
                      <a:pt x="1275" y="191"/>
                    </a:cubicBezTo>
                    <a:lnTo>
                      <a:pt x="1274" y="170"/>
                    </a:lnTo>
                    <a:lnTo>
                      <a:pt x="1274" y="113"/>
                    </a:lnTo>
                    <a:cubicBezTo>
                      <a:pt x="1274" y="113"/>
                      <a:pt x="1275" y="112"/>
                      <a:pt x="1275" y="111"/>
                    </a:cubicBezTo>
                    <a:lnTo>
                      <a:pt x="1279" y="98"/>
                    </a:lnTo>
                    <a:cubicBezTo>
                      <a:pt x="1279" y="97"/>
                      <a:pt x="1280" y="96"/>
                      <a:pt x="1281" y="95"/>
                    </a:cubicBezTo>
                    <a:lnTo>
                      <a:pt x="1291" y="85"/>
                    </a:lnTo>
                    <a:cubicBezTo>
                      <a:pt x="1292" y="84"/>
                      <a:pt x="1293" y="83"/>
                      <a:pt x="1295" y="83"/>
                    </a:cubicBezTo>
                    <a:lnTo>
                      <a:pt x="1307" y="80"/>
                    </a:lnTo>
                    <a:cubicBezTo>
                      <a:pt x="1308" y="79"/>
                      <a:pt x="1309" y="79"/>
                      <a:pt x="1310" y="80"/>
                    </a:cubicBezTo>
                    <a:lnTo>
                      <a:pt x="1317" y="81"/>
                    </a:lnTo>
                    <a:cubicBezTo>
                      <a:pt x="1318" y="81"/>
                      <a:pt x="1319" y="81"/>
                      <a:pt x="1320" y="82"/>
                    </a:cubicBezTo>
                    <a:lnTo>
                      <a:pt x="1324" y="85"/>
                    </a:lnTo>
                    <a:cubicBezTo>
                      <a:pt x="1325" y="85"/>
                      <a:pt x="1325" y="86"/>
                      <a:pt x="1326" y="86"/>
                    </a:cubicBezTo>
                    <a:lnTo>
                      <a:pt x="1330" y="91"/>
                    </a:lnTo>
                    <a:cubicBezTo>
                      <a:pt x="1330" y="92"/>
                      <a:pt x="1331" y="93"/>
                      <a:pt x="1331" y="94"/>
                    </a:cubicBezTo>
                    <a:lnTo>
                      <a:pt x="1333" y="102"/>
                    </a:lnTo>
                    <a:lnTo>
                      <a:pt x="1335" y="113"/>
                    </a:lnTo>
                    <a:cubicBezTo>
                      <a:pt x="1335" y="114"/>
                      <a:pt x="1335" y="114"/>
                      <a:pt x="1335" y="114"/>
                    </a:cubicBezTo>
                    <a:lnTo>
                      <a:pt x="1335" y="131"/>
                    </a:lnTo>
                    <a:lnTo>
                      <a:pt x="1335" y="171"/>
                    </a:lnTo>
                    <a:lnTo>
                      <a:pt x="1334" y="191"/>
                    </a:lnTo>
                    <a:cubicBezTo>
                      <a:pt x="1334" y="192"/>
                      <a:pt x="1334" y="192"/>
                      <a:pt x="1334" y="193"/>
                    </a:cubicBezTo>
                    <a:lnTo>
                      <a:pt x="1331" y="202"/>
                    </a:lnTo>
                    <a:cubicBezTo>
                      <a:pt x="1330" y="204"/>
                      <a:pt x="1329" y="206"/>
                      <a:pt x="1326" y="207"/>
                    </a:cubicBezTo>
                    <a:lnTo>
                      <a:pt x="1316" y="211"/>
                    </a:lnTo>
                    <a:lnTo>
                      <a:pt x="1321" y="203"/>
                    </a:lnTo>
                    <a:lnTo>
                      <a:pt x="1321" y="213"/>
                    </a:lnTo>
                    <a:lnTo>
                      <a:pt x="1313" y="205"/>
                    </a:lnTo>
                    <a:lnTo>
                      <a:pt x="1384" y="205"/>
                    </a:lnTo>
                    <a:lnTo>
                      <a:pt x="1376" y="213"/>
                    </a:lnTo>
                    <a:lnTo>
                      <a:pt x="1376" y="203"/>
                    </a:lnTo>
                    <a:lnTo>
                      <a:pt x="1382" y="211"/>
                    </a:lnTo>
                    <a:lnTo>
                      <a:pt x="1374" y="208"/>
                    </a:lnTo>
                    <a:cubicBezTo>
                      <a:pt x="1372" y="207"/>
                      <a:pt x="1371" y="206"/>
                      <a:pt x="1370" y="205"/>
                    </a:cubicBezTo>
                    <a:lnTo>
                      <a:pt x="1366" y="199"/>
                    </a:lnTo>
                    <a:cubicBezTo>
                      <a:pt x="1365" y="198"/>
                      <a:pt x="1365" y="197"/>
                      <a:pt x="1365" y="196"/>
                    </a:cubicBezTo>
                    <a:lnTo>
                      <a:pt x="1363" y="188"/>
                    </a:lnTo>
                    <a:cubicBezTo>
                      <a:pt x="1363" y="188"/>
                      <a:pt x="1362" y="187"/>
                      <a:pt x="1362" y="186"/>
                    </a:cubicBezTo>
                    <a:lnTo>
                      <a:pt x="1362" y="170"/>
                    </a:lnTo>
                    <a:lnTo>
                      <a:pt x="1362" y="122"/>
                    </a:lnTo>
                    <a:lnTo>
                      <a:pt x="1362" y="109"/>
                    </a:lnTo>
                    <a:cubicBezTo>
                      <a:pt x="1362" y="109"/>
                      <a:pt x="1363" y="108"/>
                      <a:pt x="1363" y="107"/>
                    </a:cubicBezTo>
                    <a:lnTo>
                      <a:pt x="1365" y="100"/>
                    </a:lnTo>
                    <a:cubicBezTo>
                      <a:pt x="1365" y="99"/>
                      <a:pt x="1366" y="98"/>
                      <a:pt x="1366" y="97"/>
                    </a:cubicBezTo>
                    <a:lnTo>
                      <a:pt x="1370" y="92"/>
                    </a:lnTo>
                    <a:cubicBezTo>
                      <a:pt x="1371" y="92"/>
                      <a:pt x="1371" y="92"/>
                      <a:pt x="1371" y="91"/>
                    </a:cubicBezTo>
                    <a:lnTo>
                      <a:pt x="1377" y="86"/>
                    </a:lnTo>
                    <a:cubicBezTo>
                      <a:pt x="1378" y="86"/>
                      <a:pt x="1378" y="86"/>
                      <a:pt x="1378" y="86"/>
                    </a:cubicBezTo>
                    <a:lnTo>
                      <a:pt x="1385" y="82"/>
                    </a:lnTo>
                    <a:cubicBezTo>
                      <a:pt x="1386" y="81"/>
                      <a:pt x="1387" y="81"/>
                      <a:pt x="1388" y="81"/>
                    </a:cubicBezTo>
                    <a:lnTo>
                      <a:pt x="1395" y="80"/>
                    </a:lnTo>
                    <a:cubicBezTo>
                      <a:pt x="1396" y="79"/>
                      <a:pt x="1397" y="79"/>
                      <a:pt x="1398" y="80"/>
                    </a:cubicBezTo>
                    <a:lnTo>
                      <a:pt x="1407" y="82"/>
                    </a:lnTo>
                    <a:cubicBezTo>
                      <a:pt x="1409" y="82"/>
                      <a:pt x="1410" y="83"/>
                      <a:pt x="1412" y="84"/>
                    </a:cubicBezTo>
                    <a:lnTo>
                      <a:pt x="1418" y="91"/>
                    </a:lnTo>
                    <a:cubicBezTo>
                      <a:pt x="1418" y="92"/>
                      <a:pt x="1419" y="93"/>
                      <a:pt x="1419" y="95"/>
                    </a:cubicBezTo>
                    <a:lnTo>
                      <a:pt x="1422" y="108"/>
                    </a:lnTo>
                    <a:cubicBezTo>
                      <a:pt x="1422" y="108"/>
                      <a:pt x="1422" y="109"/>
                      <a:pt x="1422" y="109"/>
                    </a:cubicBezTo>
                    <a:lnTo>
                      <a:pt x="1423" y="131"/>
                    </a:lnTo>
                    <a:lnTo>
                      <a:pt x="1423" y="171"/>
                    </a:lnTo>
                    <a:lnTo>
                      <a:pt x="1422" y="191"/>
                    </a:lnTo>
                    <a:cubicBezTo>
                      <a:pt x="1422" y="192"/>
                      <a:pt x="1422" y="192"/>
                      <a:pt x="1422" y="193"/>
                    </a:cubicBezTo>
                    <a:lnTo>
                      <a:pt x="1419" y="202"/>
                    </a:lnTo>
                    <a:cubicBezTo>
                      <a:pt x="1418" y="204"/>
                      <a:pt x="1417" y="206"/>
                      <a:pt x="1414" y="207"/>
                    </a:cubicBezTo>
                    <a:lnTo>
                      <a:pt x="1404" y="211"/>
                    </a:lnTo>
                    <a:lnTo>
                      <a:pt x="1409" y="203"/>
                    </a:lnTo>
                    <a:lnTo>
                      <a:pt x="1409" y="213"/>
                    </a:lnTo>
                    <a:lnTo>
                      <a:pt x="1401" y="205"/>
                    </a:lnTo>
                    <a:lnTo>
                      <a:pt x="1473" y="205"/>
                    </a:lnTo>
                    <a:lnTo>
                      <a:pt x="1465" y="213"/>
                    </a:lnTo>
                    <a:lnTo>
                      <a:pt x="1465" y="203"/>
                    </a:lnTo>
                    <a:lnTo>
                      <a:pt x="1471" y="211"/>
                    </a:lnTo>
                    <a:lnTo>
                      <a:pt x="1464" y="209"/>
                    </a:lnTo>
                    <a:cubicBezTo>
                      <a:pt x="1463" y="209"/>
                      <a:pt x="1462" y="208"/>
                      <a:pt x="1461" y="207"/>
                    </a:cubicBezTo>
                    <a:lnTo>
                      <a:pt x="1457" y="203"/>
                    </a:lnTo>
                    <a:cubicBezTo>
                      <a:pt x="1456" y="203"/>
                      <a:pt x="1456" y="202"/>
                      <a:pt x="1456" y="202"/>
                    </a:cubicBezTo>
                    <a:lnTo>
                      <a:pt x="1453" y="197"/>
                    </a:lnTo>
                    <a:cubicBezTo>
                      <a:pt x="1452" y="196"/>
                      <a:pt x="1452" y="194"/>
                      <a:pt x="1452" y="193"/>
                    </a:cubicBezTo>
                    <a:lnTo>
                      <a:pt x="1450" y="183"/>
                    </a:lnTo>
                    <a:lnTo>
                      <a:pt x="1450" y="170"/>
                    </a:lnTo>
                    <a:lnTo>
                      <a:pt x="1450" y="117"/>
                    </a:lnTo>
                    <a:lnTo>
                      <a:pt x="1448" y="94"/>
                    </a:lnTo>
                    <a:lnTo>
                      <a:pt x="1449" y="97"/>
                    </a:lnTo>
                    <a:lnTo>
                      <a:pt x="1441" y="80"/>
                    </a:lnTo>
                    <a:lnTo>
                      <a:pt x="1444" y="83"/>
                    </a:lnTo>
                    <a:lnTo>
                      <a:pt x="1432" y="74"/>
                    </a:lnTo>
                    <a:lnTo>
                      <a:pt x="1435" y="75"/>
                    </a:lnTo>
                    <a:lnTo>
                      <a:pt x="1415" y="72"/>
                    </a:lnTo>
                    <a:lnTo>
                      <a:pt x="1418" y="72"/>
                    </a:lnTo>
                    <a:lnTo>
                      <a:pt x="1395" y="77"/>
                    </a:lnTo>
                    <a:lnTo>
                      <a:pt x="1398" y="76"/>
                    </a:lnTo>
                    <a:lnTo>
                      <a:pt x="1372" y="96"/>
                    </a:lnTo>
                    <a:cubicBezTo>
                      <a:pt x="1371" y="97"/>
                      <a:pt x="1368" y="98"/>
                      <a:pt x="1366" y="97"/>
                    </a:cubicBezTo>
                    <a:cubicBezTo>
                      <a:pt x="1364" y="97"/>
                      <a:pt x="1362" y="95"/>
                      <a:pt x="1361" y="93"/>
                    </a:cubicBezTo>
                    <a:lnTo>
                      <a:pt x="1353" y="79"/>
                    </a:lnTo>
                    <a:lnTo>
                      <a:pt x="1355" y="82"/>
                    </a:lnTo>
                    <a:lnTo>
                      <a:pt x="1342" y="73"/>
                    </a:lnTo>
                    <a:lnTo>
                      <a:pt x="1346" y="74"/>
                    </a:lnTo>
                    <a:lnTo>
                      <a:pt x="1328" y="72"/>
                    </a:lnTo>
                    <a:lnTo>
                      <a:pt x="1330" y="72"/>
                    </a:lnTo>
                    <a:lnTo>
                      <a:pt x="1308" y="77"/>
                    </a:lnTo>
                    <a:close/>
                    <a:moveTo>
                      <a:pt x="1106" y="57"/>
                    </a:moveTo>
                    <a:cubicBezTo>
                      <a:pt x="1107" y="56"/>
                      <a:pt x="1108" y="56"/>
                      <a:pt x="1109" y="57"/>
                    </a:cubicBezTo>
                    <a:lnTo>
                      <a:pt x="1141" y="62"/>
                    </a:lnTo>
                    <a:cubicBezTo>
                      <a:pt x="1142" y="62"/>
                      <a:pt x="1143" y="62"/>
                      <a:pt x="1144" y="63"/>
                    </a:cubicBezTo>
                    <a:lnTo>
                      <a:pt x="1166" y="77"/>
                    </a:lnTo>
                    <a:cubicBezTo>
                      <a:pt x="1167" y="77"/>
                      <a:pt x="1168" y="78"/>
                      <a:pt x="1168" y="79"/>
                    </a:cubicBezTo>
                    <a:lnTo>
                      <a:pt x="1182" y="102"/>
                    </a:lnTo>
                    <a:cubicBezTo>
                      <a:pt x="1183" y="103"/>
                      <a:pt x="1183" y="104"/>
                      <a:pt x="1183" y="105"/>
                    </a:cubicBezTo>
                    <a:lnTo>
                      <a:pt x="1187" y="137"/>
                    </a:lnTo>
                    <a:cubicBezTo>
                      <a:pt x="1188" y="138"/>
                      <a:pt x="1187" y="139"/>
                      <a:pt x="1187" y="140"/>
                    </a:cubicBezTo>
                    <a:lnTo>
                      <a:pt x="1178" y="183"/>
                    </a:lnTo>
                    <a:cubicBezTo>
                      <a:pt x="1178" y="185"/>
                      <a:pt x="1177" y="186"/>
                      <a:pt x="1176" y="187"/>
                    </a:cubicBezTo>
                    <a:lnTo>
                      <a:pt x="1150" y="213"/>
                    </a:lnTo>
                    <a:cubicBezTo>
                      <a:pt x="1149" y="214"/>
                      <a:pt x="1148" y="215"/>
                      <a:pt x="1146" y="215"/>
                    </a:cubicBezTo>
                    <a:lnTo>
                      <a:pt x="1106" y="224"/>
                    </a:lnTo>
                    <a:cubicBezTo>
                      <a:pt x="1105" y="225"/>
                      <a:pt x="1104" y="225"/>
                      <a:pt x="1103" y="224"/>
                    </a:cubicBezTo>
                    <a:lnTo>
                      <a:pt x="1066" y="216"/>
                    </a:lnTo>
                    <a:cubicBezTo>
                      <a:pt x="1064" y="216"/>
                      <a:pt x="1063" y="215"/>
                      <a:pt x="1062" y="214"/>
                    </a:cubicBezTo>
                    <a:lnTo>
                      <a:pt x="1037" y="189"/>
                    </a:lnTo>
                    <a:cubicBezTo>
                      <a:pt x="1036" y="188"/>
                      <a:pt x="1035" y="187"/>
                      <a:pt x="1035" y="185"/>
                    </a:cubicBezTo>
                    <a:lnTo>
                      <a:pt x="1026" y="143"/>
                    </a:lnTo>
                    <a:cubicBezTo>
                      <a:pt x="1025" y="142"/>
                      <a:pt x="1025" y="141"/>
                      <a:pt x="1026" y="140"/>
                    </a:cubicBezTo>
                    <a:lnTo>
                      <a:pt x="1032" y="105"/>
                    </a:lnTo>
                    <a:cubicBezTo>
                      <a:pt x="1032" y="104"/>
                      <a:pt x="1032" y="103"/>
                      <a:pt x="1033" y="102"/>
                    </a:cubicBezTo>
                    <a:lnTo>
                      <a:pt x="1048" y="78"/>
                    </a:lnTo>
                    <a:cubicBezTo>
                      <a:pt x="1048" y="77"/>
                      <a:pt x="1049" y="76"/>
                      <a:pt x="1050" y="76"/>
                    </a:cubicBezTo>
                    <a:lnTo>
                      <a:pt x="1073" y="62"/>
                    </a:lnTo>
                    <a:cubicBezTo>
                      <a:pt x="1074" y="61"/>
                      <a:pt x="1075" y="61"/>
                      <a:pt x="1076" y="61"/>
                    </a:cubicBezTo>
                    <a:lnTo>
                      <a:pt x="1106" y="57"/>
                    </a:lnTo>
                    <a:close/>
                    <a:moveTo>
                      <a:pt x="1079" y="76"/>
                    </a:moveTo>
                    <a:lnTo>
                      <a:pt x="1082" y="75"/>
                    </a:lnTo>
                    <a:lnTo>
                      <a:pt x="1059" y="89"/>
                    </a:lnTo>
                    <a:lnTo>
                      <a:pt x="1061" y="87"/>
                    </a:lnTo>
                    <a:lnTo>
                      <a:pt x="1046" y="111"/>
                    </a:lnTo>
                    <a:lnTo>
                      <a:pt x="1047" y="108"/>
                    </a:lnTo>
                    <a:lnTo>
                      <a:pt x="1041" y="143"/>
                    </a:lnTo>
                    <a:lnTo>
                      <a:pt x="1041" y="140"/>
                    </a:lnTo>
                    <a:lnTo>
                      <a:pt x="1050" y="182"/>
                    </a:lnTo>
                    <a:lnTo>
                      <a:pt x="1048" y="178"/>
                    </a:lnTo>
                    <a:lnTo>
                      <a:pt x="1073" y="203"/>
                    </a:lnTo>
                    <a:lnTo>
                      <a:pt x="1069" y="201"/>
                    </a:lnTo>
                    <a:lnTo>
                      <a:pt x="1106" y="209"/>
                    </a:lnTo>
                    <a:lnTo>
                      <a:pt x="1103" y="209"/>
                    </a:lnTo>
                    <a:lnTo>
                      <a:pt x="1143" y="200"/>
                    </a:lnTo>
                    <a:lnTo>
                      <a:pt x="1139" y="202"/>
                    </a:lnTo>
                    <a:lnTo>
                      <a:pt x="1165" y="176"/>
                    </a:lnTo>
                    <a:lnTo>
                      <a:pt x="1163" y="180"/>
                    </a:lnTo>
                    <a:lnTo>
                      <a:pt x="1172" y="137"/>
                    </a:lnTo>
                    <a:lnTo>
                      <a:pt x="1172" y="139"/>
                    </a:lnTo>
                    <a:lnTo>
                      <a:pt x="1168" y="107"/>
                    </a:lnTo>
                    <a:lnTo>
                      <a:pt x="1169" y="111"/>
                    </a:lnTo>
                    <a:lnTo>
                      <a:pt x="1155" y="88"/>
                    </a:lnTo>
                    <a:lnTo>
                      <a:pt x="1157" y="90"/>
                    </a:lnTo>
                    <a:lnTo>
                      <a:pt x="1135" y="76"/>
                    </a:lnTo>
                    <a:lnTo>
                      <a:pt x="1138" y="77"/>
                    </a:lnTo>
                    <a:lnTo>
                      <a:pt x="1106" y="72"/>
                    </a:lnTo>
                    <a:lnTo>
                      <a:pt x="1109" y="72"/>
                    </a:lnTo>
                    <a:lnTo>
                      <a:pt x="1079" y="76"/>
                    </a:lnTo>
                    <a:close/>
                    <a:moveTo>
                      <a:pt x="432" y="53"/>
                    </a:moveTo>
                    <a:lnTo>
                      <a:pt x="447" y="53"/>
                    </a:lnTo>
                    <a:lnTo>
                      <a:pt x="418" y="136"/>
                    </a:lnTo>
                    <a:lnTo>
                      <a:pt x="410" y="125"/>
                    </a:lnTo>
                    <a:lnTo>
                      <a:pt x="463" y="125"/>
                    </a:lnTo>
                    <a:lnTo>
                      <a:pt x="456" y="136"/>
                    </a:lnTo>
                    <a:lnTo>
                      <a:pt x="432" y="53"/>
                    </a:lnTo>
                    <a:close/>
                    <a:moveTo>
                      <a:pt x="471" y="131"/>
                    </a:moveTo>
                    <a:cubicBezTo>
                      <a:pt x="472" y="134"/>
                      <a:pt x="471" y="136"/>
                      <a:pt x="470" y="138"/>
                    </a:cubicBezTo>
                    <a:cubicBezTo>
                      <a:pt x="468" y="140"/>
                      <a:pt x="466" y="141"/>
                      <a:pt x="463" y="141"/>
                    </a:cubicBezTo>
                    <a:lnTo>
                      <a:pt x="410" y="141"/>
                    </a:lnTo>
                    <a:cubicBezTo>
                      <a:pt x="408" y="141"/>
                      <a:pt x="405" y="140"/>
                      <a:pt x="404" y="138"/>
                    </a:cubicBezTo>
                    <a:cubicBezTo>
                      <a:pt x="402" y="136"/>
                      <a:pt x="402" y="133"/>
                      <a:pt x="403" y="131"/>
                    </a:cubicBezTo>
                    <a:lnTo>
                      <a:pt x="432" y="48"/>
                    </a:lnTo>
                    <a:cubicBezTo>
                      <a:pt x="433" y="45"/>
                      <a:pt x="436" y="42"/>
                      <a:pt x="440" y="42"/>
                    </a:cubicBezTo>
                    <a:cubicBezTo>
                      <a:pt x="443" y="43"/>
                      <a:pt x="446" y="45"/>
                      <a:pt x="447" y="48"/>
                    </a:cubicBezTo>
                    <a:lnTo>
                      <a:pt x="471" y="131"/>
                    </a:lnTo>
                    <a:close/>
                    <a:moveTo>
                      <a:pt x="2452" y="29"/>
                    </a:moveTo>
                    <a:cubicBezTo>
                      <a:pt x="2452" y="25"/>
                      <a:pt x="2455" y="21"/>
                      <a:pt x="2459" y="21"/>
                    </a:cubicBezTo>
                    <a:lnTo>
                      <a:pt x="2495" y="21"/>
                    </a:lnTo>
                    <a:cubicBezTo>
                      <a:pt x="2500" y="21"/>
                      <a:pt x="2503" y="25"/>
                      <a:pt x="2503" y="29"/>
                    </a:cubicBezTo>
                    <a:lnTo>
                      <a:pt x="2503" y="66"/>
                    </a:lnTo>
                    <a:lnTo>
                      <a:pt x="2495" y="58"/>
                    </a:lnTo>
                    <a:lnTo>
                      <a:pt x="2537" y="58"/>
                    </a:lnTo>
                    <a:cubicBezTo>
                      <a:pt x="2542" y="58"/>
                      <a:pt x="2545" y="62"/>
                      <a:pt x="2545" y="66"/>
                    </a:cubicBezTo>
                    <a:lnTo>
                      <a:pt x="2545" y="85"/>
                    </a:lnTo>
                    <a:cubicBezTo>
                      <a:pt x="2545" y="90"/>
                      <a:pt x="2542" y="93"/>
                      <a:pt x="2537" y="93"/>
                    </a:cubicBezTo>
                    <a:lnTo>
                      <a:pt x="2495" y="93"/>
                    </a:lnTo>
                    <a:lnTo>
                      <a:pt x="2503" y="85"/>
                    </a:lnTo>
                    <a:lnTo>
                      <a:pt x="2503" y="151"/>
                    </a:lnTo>
                    <a:lnTo>
                      <a:pt x="2504" y="176"/>
                    </a:lnTo>
                    <a:lnTo>
                      <a:pt x="2504" y="173"/>
                    </a:lnTo>
                    <a:lnTo>
                      <a:pt x="2510" y="185"/>
                    </a:lnTo>
                    <a:lnTo>
                      <a:pt x="2506" y="181"/>
                    </a:lnTo>
                    <a:lnTo>
                      <a:pt x="2515" y="185"/>
                    </a:lnTo>
                    <a:lnTo>
                      <a:pt x="2510" y="185"/>
                    </a:lnTo>
                    <a:lnTo>
                      <a:pt x="2517" y="184"/>
                    </a:lnTo>
                    <a:lnTo>
                      <a:pt x="2515" y="184"/>
                    </a:lnTo>
                    <a:lnTo>
                      <a:pt x="2522" y="181"/>
                    </a:lnTo>
                    <a:lnTo>
                      <a:pt x="2521" y="182"/>
                    </a:lnTo>
                    <a:lnTo>
                      <a:pt x="2529" y="177"/>
                    </a:lnTo>
                    <a:cubicBezTo>
                      <a:pt x="2533" y="174"/>
                      <a:pt x="2537" y="175"/>
                      <a:pt x="2540" y="179"/>
                    </a:cubicBezTo>
                    <a:lnTo>
                      <a:pt x="2549" y="191"/>
                    </a:lnTo>
                    <a:cubicBezTo>
                      <a:pt x="2550" y="192"/>
                      <a:pt x="2551" y="195"/>
                      <a:pt x="2550" y="197"/>
                    </a:cubicBezTo>
                    <a:cubicBezTo>
                      <a:pt x="2550" y="199"/>
                      <a:pt x="2549" y="201"/>
                      <a:pt x="2547" y="202"/>
                    </a:cubicBezTo>
                    <a:lnTo>
                      <a:pt x="2523" y="218"/>
                    </a:lnTo>
                    <a:cubicBezTo>
                      <a:pt x="2522" y="219"/>
                      <a:pt x="2521" y="219"/>
                      <a:pt x="2520" y="219"/>
                    </a:cubicBezTo>
                    <a:lnTo>
                      <a:pt x="2498" y="224"/>
                    </a:lnTo>
                    <a:cubicBezTo>
                      <a:pt x="2497" y="225"/>
                      <a:pt x="2495" y="225"/>
                      <a:pt x="2494" y="224"/>
                    </a:cubicBezTo>
                    <a:lnTo>
                      <a:pt x="2461" y="212"/>
                    </a:lnTo>
                    <a:cubicBezTo>
                      <a:pt x="2459" y="211"/>
                      <a:pt x="2457" y="210"/>
                      <a:pt x="2456" y="208"/>
                    </a:cubicBezTo>
                    <a:lnTo>
                      <a:pt x="2448" y="193"/>
                    </a:lnTo>
                    <a:cubicBezTo>
                      <a:pt x="2448" y="192"/>
                      <a:pt x="2448" y="192"/>
                      <a:pt x="2448" y="191"/>
                    </a:cubicBezTo>
                    <a:lnTo>
                      <a:pt x="2445" y="170"/>
                    </a:lnTo>
                    <a:cubicBezTo>
                      <a:pt x="2444" y="169"/>
                      <a:pt x="2444" y="169"/>
                      <a:pt x="2444" y="168"/>
                    </a:cubicBezTo>
                    <a:lnTo>
                      <a:pt x="2444" y="85"/>
                    </a:lnTo>
                    <a:lnTo>
                      <a:pt x="2452" y="93"/>
                    </a:lnTo>
                    <a:lnTo>
                      <a:pt x="2433" y="93"/>
                    </a:lnTo>
                    <a:cubicBezTo>
                      <a:pt x="2429" y="93"/>
                      <a:pt x="2425" y="90"/>
                      <a:pt x="2425" y="85"/>
                    </a:cubicBezTo>
                    <a:lnTo>
                      <a:pt x="2425" y="74"/>
                    </a:lnTo>
                    <a:cubicBezTo>
                      <a:pt x="2425" y="71"/>
                      <a:pt x="2428" y="68"/>
                      <a:pt x="2431" y="67"/>
                    </a:cubicBezTo>
                    <a:lnTo>
                      <a:pt x="2445" y="63"/>
                    </a:lnTo>
                    <a:lnTo>
                      <a:pt x="2441" y="66"/>
                    </a:lnTo>
                    <a:lnTo>
                      <a:pt x="2447" y="58"/>
                    </a:lnTo>
                    <a:lnTo>
                      <a:pt x="2446" y="60"/>
                    </a:lnTo>
                    <a:lnTo>
                      <a:pt x="2450" y="47"/>
                    </a:lnTo>
                    <a:lnTo>
                      <a:pt x="2450" y="49"/>
                    </a:lnTo>
                    <a:lnTo>
                      <a:pt x="2452" y="29"/>
                    </a:lnTo>
                    <a:close/>
                    <a:moveTo>
                      <a:pt x="2465" y="50"/>
                    </a:moveTo>
                    <a:cubicBezTo>
                      <a:pt x="2465" y="51"/>
                      <a:pt x="2465" y="51"/>
                      <a:pt x="2465" y="52"/>
                    </a:cubicBezTo>
                    <a:lnTo>
                      <a:pt x="2461" y="65"/>
                    </a:lnTo>
                    <a:cubicBezTo>
                      <a:pt x="2461" y="66"/>
                      <a:pt x="2460" y="67"/>
                      <a:pt x="2460" y="67"/>
                    </a:cubicBezTo>
                    <a:lnTo>
                      <a:pt x="2454" y="75"/>
                    </a:lnTo>
                    <a:cubicBezTo>
                      <a:pt x="2453" y="77"/>
                      <a:pt x="2451" y="78"/>
                      <a:pt x="2450" y="78"/>
                    </a:cubicBezTo>
                    <a:lnTo>
                      <a:pt x="2436" y="82"/>
                    </a:lnTo>
                    <a:lnTo>
                      <a:pt x="2441" y="74"/>
                    </a:lnTo>
                    <a:lnTo>
                      <a:pt x="2441" y="85"/>
                    </a:lnTo>
                    <a:lnTo>
                      <a:pt x="2433" y="77"/>
                    </a:lnTo>
                    <a:lnTo>
                      <a:pt x="2452" y="77"/>
                    </a:lnTo>
                    <a:cubicBezTo>
                      <a:pt x="2457" y="77"/>
                      <a:pt x="2460" y="81"/>
                      <a:pt x="2460" y="85"/>
                    </a:cubicBezTo>
                    <a:lnTo>
                      <a:pt x="2460" y="168"/>
                    </a:lnTo>
                    <a:lnTo>
                      <a:pt x="2460" y="167"/>
                    </a:lnTo>
                    <a:lnTo>
                      <a:pt x="2463" y="188"/>
                    </a:lnTo>
                    <a:lnTo>
                      <a:pt x="2463" y="186"/>
                    </a:lnTo>
                    <a:lnTo>
                      <a:pt x="2471" y="201"/>
                    </a:lnTo>
                    <a:lnTo>
                      <a:pt x="2466" y="197"/>
                    </a:lnTo>
                    <a:lnTo>
                      <a:pt x="2499" y="209"/>
                    </a:lnTo>
                    <a:lnTo>
                      <a:pt x="2495" y="209"/>
                    </a:lnTo>
                    <a:lnTo>
                      <a:pt x="2517" y="204"/>
                    </a:lnTo>
                    <a:lnTo>
                      <a:pt x="2514" y="205"/>
                    </a:lnTo>
                    <a:lnTo>
                      <a:pt x="2538" y="189"/>
                    </a:lnTo>
                    <a:lnTo>
                      <a:pt x="2536" y="200"/>
                    </a:lnTo>
                    <a:lnTo>
                      <a:pt x="2527" y="188"/>
                    </a:lnTo>
                    <a:lnTo>
                      <a:pt x="2538" y="190"/>
                    </a:lnTo>
                    <a:lnTo>
                      <a:pt x="2530" y="195"/>
                    </a:lnTo>
                    <a:cubicBezTo>
                      <a:pt x="2529" y="195"/>
                      <a:pt x="2529" y="196"/>
                      <a:pt x="2529" y="196"/>
                    </a:cubicBezTo>
                    <a:lnTo>
                      <a:pt x="2522" y="199"/>
                    </a:lnTo>
                    <a:cubicBezTo>
                      <a:pt x="2521" y="199"/>
                      <a:pt x="2520" y="199"/>
                      <a:pt x="2520" y="199"/>
                    </a:cubicBezTo>
                    <a:lnTo>
                      <a:pt x="2513" y="200"/>
                    </a:lnTo>
                    <a:cubicBezTo>
                      <a:pt x="2511" y="201"/>
                      <a:pt x="2510" y="200"/>
                      <a:pt x="2508" y="200"/>
                    </a:cubicBezTo>
                    <a:lnTo>
                      <a:pt x="2499" y="196"/>
                    </a:lnTo>
                    <a:cubicBezTo>
                      <a:pt x="2498" y="195"/>
                      <a:pt x="2496" y="194"/>
                      <a:pt x="2495" y="192"/>
                    </a:cubicBezTo>
                    <a:lnTo>
                      <a:pt x="2489" y="180"/>
                    </a:lnTo>
                    <a:cubicBezTo>
                      <a:pt x="2489" y="179"/>
                      <a:pt x="2489" y="178"/>
                      <a:pt x="2488" y="177"/>
                    </a:cubicBezTo>
                    <a:lnTo>
                      <a:pt x="2487" y="151"/>
                    </a:lnTo>
                    <a:lnTo>
                      <a:pt x="2487" y="85"/>
                    </a:lnTo>
                    <a:cubicBezTo>
                      <a:pt x="2487" y="81"/>
                      <a:pt x="2491" y="77"/>
                      <a:pt x="2495" y="77"/>
                    </a:cubicBezTo>
                    <a:lnTo>
                      <a:pt x="2537" y="77"/>
                    </a:lnTo>
                    <a:lnTo>
                      <a:pt x="2529" y="85"/>
                    </a:lnTo>
                    <a:lnTo>
                      <a:pt x="2529" y="66"/>
                    </a:lnTo>
                    <a:lnTo>
                      <a:pt x="2537" y="74"/>
                    </a:lnTo>
                    <a:lnTo>
                      <a:pt x="2495" y="74"/>
                    </a:lnTo>
                    <a:cubicBezTo>
                      <a:pt x="2491" y="74"/>
                      <a:pt x="2487" y="71"/>
                      <a:pt x="2487" y="66"/>
                    </a:cubicBezTo>
                    <a:lnTo>
                      <a:pt x="2487" y="29"/>
                    </a:lnTo>
                    <a:lnTo>
                      <a:pt x="2495" y="37"/>
                    </a:lnTo>
                    <a:lnTo>
                      <a:pt x="2459" y="37"/>
                    </a:lnTo>
                    <a:lnTo>
                      <a:pt x="2467" y="30"/>
                    </a:lnTo>
                    <a:lnTo>
                      <a:pt x="2465" y="50"/>
                    </a:lnTo>
                    <a:close/>
                    <a:moveTo>
                      <a:pt x="263" y="36"/>
                    </a:moveTo>
                    <a:lnTo>
                      <a:pt x="264" y="36"/>
                    </a:lnTo>
                    <a:lnTo>
                      <a:pt x="248" y="36"/>
                    </a:lnTo>
                    <a:lnTo>
                      <a:pt x="256" y="28"/>
                    </a:lnTo>
                    <a:lnTo>
                      <a:pt x="256" y="112"/>
                    </a:lnTo>
                    <a:lnTo>
                      <a:pt x="248" y="104"/>
                    </a:lnTo>
                    <a:lnTo>
                      <a:pt x="261" y="104"/>
                    </a:lnTo>
                    <a:lnTo>
                      <a:pt x="260" y="105"/>
                    </a:lnTo>
                    <a:lnTo>
                      <a:pt x="283" y="101"/>
                    </a:lnTo>
                    <a:lnTo>
                      <a:pt x="279" y="103"/>
                    </a:lnTo>
                    <a:lnTo>
                      <a:pt x="292" y="89"/>
                    </a:lnTo>
                    <a:lnTo>
                      <a:pt x="290" y="93"/>
                    </a:lnTo>
                    <a:lnTo>
                      <a:pt x="294" y="68"/>
                    </a:lnTo>
                    <a:lnTo>
                      <a:pt x="294" y="71"/>
                    </a:lnTo>
                    <a:lnTo>
                      <a:pt x="290" y="47"/>
                    </a:lnTo>
                    <a:lnTo>
                      <a:pt x="292" y="51"/>
                    </a:lnTo>
                    <a:lnTo>
                      <a:pt x="280" y="38"/>
                    </a:lnTo>
                    <a:lnTo>
                      <a:pt x="284" y="40"/>
                    </a:lnTo>
                    <a:lnTo>
                      <a:pt x="263" y="36"/>
                    </a:lnTo>
                    <a:close/>
                    <a:moveTo>
                      <a:pt x="287" y="25"/>
                    </a:moveTo>
                    <a:cubicBezTo>
                      <a:pt x="289" y="25"/>
                      <a:pt x="290" y="26"/>
                      <a:pt x="291" y="27"/>
                    </a:cubicBezTo>
                    <a:lnTo>
                      <a:pt x="303" y="40"/>
                    </a:lnTo>
                    <a:cubicBezTo>
                      <a:pt x="304" y="41"/>
                      <a:pt x="305" y="43"/>
                      <a:pt x="305" y="44"/>
                    </a:cubicBezTo>
                    <a:lnTo>
                      <a:pt x="309" y="68"/>
                    </a:lnTo>
                    <a:cubicBezTo>
                      <a:pt x="310" y="69"/>
                      <a:pt x="310" y="70"/>
                      <a:pt x="309" y="71"/>
                    </a:cubicBezTo>
                    <a:lnTo>
                      <a:pt x="305" y="96"/>
                    </a:lnTo>
                    <a:cubicBezTo>
                      <a:pt x="305" y="97"/>
                      <a:pt x="304" y="99"/>
                      <a:pt x="303" y="100"/>
                    </a:cubicBezTo>
                    <a:lnTo>
                      <a:pt x="290" y="114"/>
                    </a:lnTo>
                    <a:cubicBezTo>
                      <a:pt x="289" y="115"/>
                      <a:pt x="288" y="116"/>
                      <a:pt x="286" y="116"/>
                    </a:cubicBezTo>
                    <a:lnTo>
                      <a:pt x="263" y="120"/>
                    </a:lnTo>
                    <a:cubicBezTo>
                      <a:pt x="262" y="120"/>
                      <a:pt x="262" y="120"/>
                      <a:pt x="261" y="120"/>
                    </a:cubicBezTo>
                    <a:lnTo>
                      <a:pt x="248" y="120"/>
                    </a:lnTo>
                    <a:cubicBezTo>
                      <a:pt x="244" y="120"/>
                      <a:pt x="240" y="117"/>
                      <a:pt x="240" y="112"/>
                    </a:cubicBezTo>
                    <a:lnTo>
                      <a:pt x="240" y="28"/>
                    </a:lnTo>
                    <a:cubicBezTo>
                      <a:pt x="240" y="24"/>
                      <a:pt x="244" y="20"/>
                      <a:pt x="248" y="20"/>
                    </a:cubicBezTo>
                    <a:lnTo>
                      <a:pt x="264" y="20"/>
                    </a:lnTo>
                    <a:cubicBezTo>
                      <a:pt x="265" y="20"/>
                      <a:pt x="265" y="21"/>
                      <a:pt x="266" y="21"/>
                    </a:cubicBezTo>
                    <a:lnTo>
                      <a:pt x="287" y="25"/>
                    </a:lnTo>
                    <a:close/>
                    <a:moveTo>
                      <a:pt x="562" y="11"/>
                    </a:moveTo>
                    <a:cubicBezTo>
                      <a:pt x="562" y="7"/>
                      <a:pt x="566" y="3"/>
                      <a:pt x="570" y="3"/>
                    </a:cubicBezTo>
                    <a:lnTo>
                      <a:pt x="630" y="3"/>
                    </a:lnTo>
                    <a:cubicBezTo>
                      <a:pt x="633" y="3"/>
                      <a:pt x="636" y="5"/>
                      <a:pt x="637" y="7"/>
                    </a:cubicBezTo>
                    <a:lnTo>
                      <a:pt x="689" y="98"/>
                    </a:lnTo>
                    <a:lnTo>
                      <a:pt x="702" y="122"/>
                    </a:lnTo>
                    <a:lnTo>
                      <a:pt x="717" y="150"/>
                    </a:lnTo>
                    <a:lnTo>
                      <a:pt x="709" y="145"/>
                    </a:lnTo>
                    <a:lnTo>
                      <a:pt x="711" y="145"/>
                    </a:lnTo>
                    <a:lnTo>
                      <a:pt x="703" y="154"/>
                    </a:lnTo>
                    <a:lnTo>
                      <a:pt x="702" y="76"/>
                    </a:lnTo>
                    <a:lnTo>
                      <a:pt x="702" y="48"/>
                    </a:lnTo>
                    <a:lnTo>
                      <a:pt x="701" y="35"/>
                    </a:lnTo>
                    <a:lnTo>
                      <a:pt x="702" y="37"/>
                    </a:lnTo>
                    <a:lnTo>
                      <a:pt x="700" y="30"/>
                    </a:lnTo>
                    <a:lnTo>
                      <a:pt x="703" y="34"/>
                    </a:lnTo>
                    <a:lnTo>
                      <a:pt x="698" y="31"/>
                    </a:lnTo>
                    <a:lnTo>
                      <a:pt x="691" y="28"/>
                    </a:lnTo>
                    <a:cubicBezTo>
                      <a:pt x="688" y="26"/>
                      <a:pt x="686" y="24"/>
                      <a:pt x="686" y="20"/>
                    </a:cubicBezTo>
                    <a:lnTo>
                      <a:pt x="686" y="11"/>
                    </a:lnTo>
                    <a:cubicBezTo>
                      <a:pt x="686" y="7"/>
                      <a:pt x="690" y="3"/>
                      <a:pt x="694" y="3"/>
                    </a:cubicBezTo>
                    <a:lnTo>
                      <a:pt x="750" y="3"/>
                    </a:lnTo>
                    <a:cubicBezTo>
                      <a:pt x="755" y="3"/>
                      <a:pt x="758" y="7"/>
                      <a:pt x="758" y="11"/>
                    </a:cubicBezTo>
                    <a:lnTo>
                      <a:pt x="758" y="20"/>
                    </a:lnTo>
                    <a:cubicBezTo>
                      <a:pt x="758" y="24"/>
                      <a:pt x="757" y="26"/>
                      <a:pt x="754" y="28"/>
                    </a:cubicBezTo>
                    <a:lnTo>
                      <a:pt x="746" y="32"/>
                    </a:lnTo>
                    <a:lnTo>
                      <a:pt x="742" y="34"/>
                    </a:lnTo>
                    <a:lnTo>
                      <a:pt x="745" y="30"/>
                    </a:lnTo>
                    <a:lnTo>
                      <a:pt x="743" y="37"/>
                    </a:lnTo>
                    <a:lnTo>
                      <a:pt x="743" y="35"/>
                    </a:lnTo>
                    <a:lnTo>
                      <a:pt x="742" y="49"/>
                    </a:lnTo>
                    <a:lnTo>
                      <a:pt x="742" y="213"/>
                    </a:lnTo>
                    <a:cubicBezTo>
                      <a:pt x="742" y="218"/>
                      <a:pt x="739" y="221"/>
                      <a:pt x="734" y="221"/>
                    </a:cubicBezTo>
                    <a:lnTo>
                      <a:pt x="696" y="221"/>
                    </a:lnTo>
                    <a:cubicBezTo>
                      <a:pt x="694" y="221"/>
                      <a:pt x="691" y="220"/>
                      <a:pt x="690" y="218"/>
                    </a:cubicBezTo>
                    <a:lnTo>
                      <a:pt x="623" y="103"/>
                    </a:lnTo>
                    <a:lnTo>
                      <a:pt x="602" y="65"/>
                    </a:lnTo>
                    <a:lnTo>
                      <a:pt x="609" y="69"/>
                    </a:lnTo>
                    <a:lnTo>
                      <a:pt x="608" y="69"/>
                    </a:lnTo>
                    <a:lnTo>
                      <a:pt x="616" y="61"/>
                    </a:lnTo>
                    <a:lnTo>
                      <a:pt x="618" y="128"/>
                    </a:lnTo>
                    <a:lnTo>
                      <a:pt x="618" y="176"/>
                    </a:lnTo>
                    <a:lnTo>
                      <a:pt x="619" y="192"/>
                    </a:lnTo>
                    <a:lnTo>
                      <a:pt x="618" y="188"/>
                    </a:lnTo>
                    <a:lnTo>
                      <a:pt x="622" y="195"/>
                    </a:lnTo>
                    <a:lnTo>
                      <a:pt x="618" y="192"/>
                    </a:lnTo>
                    <a:lnTo>
                      <a:pt x="629" y="196"/>
                    </a:lnTo>
                    <a:cubicBezTo>
                      <a:pt x="632" y="197"/>
                      <a:pt x="634" y="200"/>
                      <a:pt x="634" y="203"/>
                    </a:cubicBezTo>
                    <a:lnTo>
                      <a:pt x="634" y="213"/>
                    </a:lnTo>
                    <a:cubicBezTo>
                      <a:pt x="634" y="218"/>
                      <a:pt x="631" y="221"/>
                      <a:pt x="626" y="221"/>
                    </a:cubicBezTo>
                    <a:lnTo>
                      <a:pt x="570" y="221"/>
                    </a:lnTo>
                    <a:cubicBezTo>
                      <a:pt x="566" y="221"/>
                      <a:pt x="562" y="218"/>
                      <a:pt x="562" y="213"/>
                    </a:cubicBezTo>
                    <a:lnTo>
                      <a:pt x="562" y="203"/>
                    </a:lnTo>
                    <a:cubicBezTo>
                      <a:pt x="562" y="200"/>
                      <a:pt x="565" y="197"/>
                      <a:pt x="568" y="196"/>
                    </a:cubicBezTo>
                    <a:lnTo>
                      <a:pt x="576" y="193"/>
                    </a:lnTo>
                    <a:lnTo>
                      <a:pt x="573" y="195"/>
                    </a:lnTo>
                    <a:lnTo>
                      <a:pt x="578" y="190"/>
                    </a:lnTo>
                    <a:lnTo>
                      <a:pt x="576" y="193"/>
                    </a:lnTo>
                    <a:lnTo>
                      <a:pt x="578" y="186"/>
                    </a:lnTo>
                    <a:lnTo>
                      <a:pt x="577" y="188"/>
                    </a:lnTo>
                    <a:lnTo>
                      <a:pt x="577" y="176"/>
                    </a:lnTo>
                    <a:lnTo>
                      <a:pt x="577" y="48"/>
                    </a:lnTo>
                    <a:lnTo>
                      <a:pt x="576" y="33"/>
                    </a:lnTo>
                    <a:lnTo>
                      <a:pt x="578" y="36"/>
                    </a:lnTo>
                    <a:lnTo>
                      <a:pt x="574" y="29"/>
                    </a:lnTo>
                    <a:lnTo>
                      <a:pt x="577" y="33"/>
                    </a:lnTo>
                    <a:lnTo>
                      <a:pt x="567" y="28"/>
                    </a:lnTo>
                    <a:cubicBezTo>
                      <a:pt x="564" y="26"/>
                      <a:pt x="562" y="24"/>
                      <a:pt x="562" y="20"/>
                    </a:cubicBezTo>
                    <a:lnTo>
                      <a:pt x="562" y="11"/>
                    </a:lnTo>
                    <a:close/>
                    <a:moveTo>
                      <a:pt x="578" y="20"/>
                    </a:moveTo>
                    <a:lnTo>
                      <a:pt x="574" y="13"/>
                    </a:lnTo>
                    <a:lnTo>
                      <a:pt x="584" y="18"/>
                    </a:lnTo>
                    <a:cubicBezTo>
                      <a:pt x="585" y="19"/>
                      <a:pt x="587" y="20"/>
                      <a:pt x="587" y="21"/>
                    </a:cubicBezTo>
                    <a:lnTo>
                      <a:pt x="591" y="28"/>
                    </a:lnTo>
                    <a:cubicBezTo>
                      <a:pt x="592" y="30"/>
                      <a:pt x="592" y="31"/>
                      <a:pt x="592" y="32"/>
                    </a:cubicBezTo>
                    <a:lnTo>
                      <a:pt x="593" y="48"/>
                    </a:lnTo>
                    <a:lnTo>
                      <a:pt x="593" y="176"/>
                    </a:lnTo>
                    <a:lnTo>
                      <a:pt x="593" y="188"/>
                    </a:lnTo>
                    <a:cubicBezTo>
                      <a:pt x="593" y="189"/>
                      <a:pt x="593" y="190"/>
                      <a:pt x="593" y="191"/>
                    </a:cubicBezTo>
                    <a:lnTo>
                      <a:pt x="591" y="198"/>
                    </a:lnTo>
                    <a:cubicBezTo>
                      <a:pt x="591" y="199"/>
                      <a:pt x="590" y="200"/>
                      <a:pt x="589" y="201"/>
                    </a:cubicBezTo>
                    <a:lnTo>
                      <a:pt x="584" y="206"/>
                    </a:lnTo>
                    <a:cubicBezTo>
                      <a:pt x="583" y="207"/>
                      <a:pt x="582" y="208"/>
                      <a:pt x="581" y="208"/>
                    </a:cubicBezTo>
                    <a:lnTo>
                      <a:pt x="573" y="211"/>
                    </a:lnTo>
                    <a:lnTo>
                      <a:pt x="578" y="203"/>
                    </a:lnTo>
                    <a:lnTo>
                      <a:pt x="578" y="213"/>
                    </a:lnTo>
                    <a:lnTo>
                      <a:pt x="570" y="205"/>
                    </a:lnTo>
                    <a:lnTo>
                      <a:pt x="626" y="205"/>
                    </a:lnTo>
                    <a:lnTo>
                      <a:pt x="618" y="213"/>
                    </a:lnTo>
                    <a:lnTo>
                      <a:pt x="618" y="203"/>
                    </a:lnTo>
                    <a:lnTo>
                      <a:pt x="624" y="211"/>
                    </a:lnTo>
                    <a:lnTo>
                      <a:pt x="613" y="207"/>
                    </a:lnTo>
                    <a:cubicBezTo>
                      <a:pt x="611" y="206"/>
                      <a:pt x="609" y="205"/>
                      <a:pt x="609" y="203"/>
                    </a:cubicBezTo>
                    <a:lnTo>
                      <a:pt x="605" y="196"/>
                    </a:lnTo>
                    <a:cubicBezTo>
                      <a:pt x="604" y="195"/>
                      <a:pt x="604" y="194"/>
                      <a:pt x="603" y="193"/>
                    </a:cubicBezTo>
                    <a:lnTo>
                      <a:pt x="602" y="176"/>
                    </a:lnTo>
                    <a:lnTo>
                      <a:pt x="602" y="129"/>
                    </a:lnTo>
                    <a:lnTo>
                      <a:pt x="600" y="62"/>
                    </a:lnTo>
                    <a:cubicBezTo>
                      <a:pt x="600" y="60"/>
                      <a:pt x="601" y="57"/>
                      <a:pt x="603" y="56"/>
                    </a:cubicBezTo>
                    <a:cubicBezTo>
                      <a:pt x="604" y="54"/>
                      <a:pt x="606" y="53"/>
                      <a:pt x="608" y="53"/>
                    </a:cubicBezTo>
                    <a:lnTo>
                      <a:pt x="609" y="53"/>
                    </a:lnTo>
                    <a:cubicBezTo>
                      <a:pt x="612" y="53"/>
                      <a:pt x="615" y="55"/>
                      <a:pt x="617" y="58"/>
                    </a:cubicBezTo>
                    <a:lnTo>
                      <a:pt x="636" y="94"/>
                    </a:lnTo>
                    <a:lnTo>
                      <a:pt x="703" y="209"/>
                    </a:lnTo>
                    <a:lnTo>
                      <a:pt x="696" y="205"/>
                    </a:lnTo>
                    <a:lnTo>
                      <a:pt x="734" y="205"/>
                    </a:lnTo>
                    <a:lnTo>
                      <a:pt x="726" y="213"/>
                    </a:lnTo>
                    <a:lnTo>
                      <a:pt x="726" y="48"/>
                    </a:lnTo>
                    <a:lnTo>
                      <a:pt x="727" y="34"/>
                    </a:lnTo>
                    <a:cubicBezTo>
                      <a:pt x="728" y="33"/>
                      <a:pt x="728" y="33"/>
                      <a:pt x="728" y="32"/>
                    </a:cubicBezTo>
                    <a:lnTo>
                      <a:pt x="730" y="25"/>
                    </a:lnTo>
                    <a:cubicBezTo>
                      <a:pt x="730" y="23"/>
                      <a:pt x="732" y="22"/>
                      <a:pt x="733" y="21"/>
                    </a:cubicBezTo>
                    <a:lnTo>
                      <a:pt x="739" y="17"/>
                    </a:lnTo>
                    <a:lnTo>
                      <a:pt x="747" y="13"/>
                    </a:lnTo>
                    <a:lnTo>
                      <a:pt x="742" y="20"/>
                    </a:lnTo>
                    <a:lnTo>
                      <a:pt x="742" y="11"/>
                    </a:lnTo>
                    <a:lnTo>
                      <a:pt x="750" y="19"/>
                    </a:lnTo>
                    <a:lnTo>
                      <a:pt x="694" y="19"/>
                    </a:lnTo>
                    <a:lnTo>
                      <a:pt x="702" y="11"/>
                    </a:lnTo>
                    <a:lnTo>
                      <a:pt x="702" y="20"/>
                    </a:lnTo>
                    <a:lnTo>
                      <a:pt x="698" y="13"/>
                    </a:lnTo>
                    <a:lnTo>
                      <a:pt x="707" y="18"/>
                    </a:lnTo>
                    <a:lnTo>
                      <a:pt x="712" y="21"/>
                    </a:lnTo>
                    <a:cubicBezTo>
                      <a:pt x="713" y="22"/>
                      <a:pt x="715" y="23"/>
                      <a:pt x="715" y="25"/>
                    </a:cubicBezTo>
                    <a:lnTo>
                      <a:pt x="717" y="32"/>
                    </a:lnTo>
                    <a:cubicBezTo>
                      <a:pt x="717" y="33"/>
                      <a:pt x="717" y="33"/>
                      <a:pt x="717" y="34"/>
                    </a:cubicBezTo>
                    <a:lnTo>
                      <a:pt x="718" y="48"/>
                    </a:lnTo>
                    <a:lnTo>
                      <a:pt x="718" y="75"/>
                    </a:lnTo>
                    <a:lnTo>
                      <a:pt x="719" y="153"/>
                    </a:lnTo>
                    <a:cubicBezTo>
                      <a:pt x="720" y="156"/>
                      <a:pt x="719" y="158"/>
                      <a:pt x="717" y="159"/>
                    </a:cubicBezTo>
                    <a:cubicBezTo>
                      <a:pt x="716" y="161"/>
                      <a:pt x="714" y="161"/>
                      <a:pt x="711" y="161"/>
                    </a:cubicBezTo>
                    <a:lnTo>
                      <a:pt x="709" y="161"/>
                    </a:lnTo>
                    <a:cubicBezTo>
                      <a:pt x="706" y="161"/>
                      <a:pt x="704" y="160"/>
                      <a:pt x="702" y="157"/>
                    </a:cubicBezTo>
                    <a:lnTo>
                      <a:pt x="688" y="129"/>
                    </a:lnTo>
                    <a:lnTo>
                      <a:pt x="676" y="106"/>
                    </a:lnTo>
                    <a:lnTo>
                      <a:pt x="624" y="15"/>
                    </a:lnTo>
                    <a:lnTo>
                      <a:pt x="630" y="19"/>
                    </a:lnTo>
                    <a:lnTo>
                      <a:pt x="570" y="19"/>
                    </a:lnTo>
                    <a:lnTo>
                      <a:pt x="578" y="11"/>
                    </a:lnTo>
                    <a:lnTo>
                      <a:pt x="578" y="20"/>
                    </a:lnTo>
                    <a:close/>
                    <a:moveTo>
                      <a:pt x="178" y="11"/>
                    </a:moveTo>
                    <a:cubicBezTo>
                      <a:pt x="178" y="7"/>
                      <a:pt x="182" y="3"/>
                      <a:pt x="186" y="3"/>
                    </a:cubicBezTo>
                    <a:lnTo>
                      <a:pt x="272" y="3"/>
                    </a:lnTo>
                    <a:lnTo>
                      <a:pt x="306" y="6"/>
                    </a:lnTo>
                    <a:cubicBezTo>
                      <a:pt x="307" y="7"/>
                      <a:pt x="308" y="7"/>
                      <a:pt x="309" y="7"/>
                    </a:cubicBezTo>
                    <a:lnTo>
                      <a:pt x="332" y="17"/>
                    </a:lnTo>
                    <a:cubicBezTo>
                      <a:pt x="333" y="18"/>
                      <a:pt x="334" y="18"/>
                      <a:pt x="335" y="19"/>
                    </a:cubicBezTo>
                    <a:lnTo>
                      <a:pt x="349" y="36"/>
                    </a:lnTo>
                    <a:cubicBezTo>
                      <a:pt x="349" y="37"/>
                      <a:pt x="350" y="39"/>
                      <a:pt x="350" y="40"/>
                    </a:cubicBezTo>
                    <a:lnTo>
                      <a:pt x="355" y="64"/>
                    </a:lnTo>
                    <a:cubicBezTo>
                      <a:pt x="356" y="65"/>
                      <a:pt x="356" y="66"/>
                      <a:pt x="355" y="67"/>
                    </a:cubicBezTo>
                    <a:lnTo>
                      <a:pt x="346" y="102"/>
                    </a:lnTo>
                    <a:cubicBezTo>
                      <a:pt x="346" y="104"/>
                      <a:pt x="345" y="105"/>
                      <a:pt x="344" y="106"/>
                    </a:cubicBezTo>
                    <a:lnTo>
                      <a:pt x="319" y="128"/>
                    </a:lnTo>
                    <a:cubicBezTo>
                      <a:pt x="318" y="129"/>
                      <a:pt x="316" y="130"/>
                      <a:pt x="315" y="130"/>
                    </a:cubicBezTo>
                    <a:lnTo>
                      <a:pt x="273" y="137"/>
                    </a:lnTo>
                    <a:cubicBezTo>
                      <a:pt x="272" y="137"/>
                      <a:pt x="272" y="137"/>
                      <a:pt x="271" y="137"/>
                    </a:cubicBezTo>
                    <a:lnTo>
                      <a:pt x="248" y="137"/>
                    </a:lnTo>
                    <a:lnTo>
                      <a:pt x="256" y="129"/>
                    </a:lnTo>
                    <a:lnTo>
                      <a:pt x="256" y="176"/>
                    </a:lnTo>
                    <a:lnTo>
                      <a:pt x="257" y="190"/>
                    </a:lnTo>
                    <a:lnTo>
                      <a:pt x="257" y="188"/>
                    </a:lnTo>
                    <a:lnTo>
                      <a:pt x="259" y="195"/>
                    </a:lnTo>
                    <a:lnTo>
                      <a:pt x="256" y="191"/>
                    </a:lnTo>
                    <a:lnTo>
                      <a:pt x="261" y="195"/>
                    </a:lnTo>
                    <a:lnTo>
                      <a:pt x="258" y="194"/>
                    </a:lnTo>
                    <a:lnTo>
                      <a:pt x="268" y="196"/>
                    </a:lnTo>
                    <a:cubicBezTo>
                      <a:pt x="272" y="196"/>
                      <a:pt x="274" y="200"/>
                      <a:pt x="274" y="203"/>
                    </a:cubicBezTo>
                    <a:lnTo>
                      <a:pt x="274" y="213"/>
                    </a:lnTo>
                    <a:cubicBezTo>
                      <a:pt x="274" y="218"/>
                      <a:pt x="271" y="221"/>
                      <a:pt x="266" y="221"/>
                    </a:cubicBezTo>
                    <a:lnTo>
                      <a:pt x="186" y="221"/>
                    </a:lnTo>
                    <a:cubicBezTo>
                      <a:pt x="182" y="221"/>
                      <a:pt x="178" y="218"/>
                      <a:pt x="178" y="213"/>
                    </a:cubicBezTo>
                    <a:lnTo>
                      <a:pt x="178" y="203"/>
                    </a:lnTo>
                    <a:cubicBezTo>
                      <a:pt x="178" y="200"/>
                      <a:pt x="181" y="197"/>
                      <a:pt x="184" y="196"/>
                    </a:cubicBezTo>
                    <a:lnTo>
                      <a:pt x="193" y="193"/>
                    </a:lnTo>
                    <a:lnTo>
                      <a:pt x="190" y="195"/>
                    </a:lnTo>
                    <a:lnTo>
                      <a:pt x="194" y="191"/>
                    </a:lnTo>
                    <a:lnTo>
                      <a:pt x="192" y="195"/>
                    </a:lnTo>
                    <a:lnTo>
                      <a:pt x="194" y="187"/>
                    </a:lnTo>
                    <a:lnTo>
                      <a:pt x="193" y="188"/>
                    </a:lnTo>
                    <a:lnTo>
                      <a:pt x="194" y="176"/>
                    </a:lnTo>
                    <a:lnTo>
                      <a:pt x="194" y="48"/>
                    </a:lnTo>
                    <a:lnTo>
                      <a:pt x="193" y="37"/>
                    </a:lnTo>
                    <a:lnTo>
                      <a:pt x="193" y="31"/>
                    </a:lnTo>
                    <a:lnTo>
                      <a:pt x="195" y="35"/>
                    </a:lnTo>
                    <a:lnTo>
                      <a:pt x="190" y="30"/>
                    </a:lnTo>
                    <a:lnTo>
                      <a:pt x="192" y="32"/>
                    </a:lnTo>
                    <a:lnTo>
                      <a:pt x="183" y="28"/>
                    </a:lnTo>
                    <a:cubicBezTo>
                      <a:pt x="180" y="27"/>
                      <a:pt x="178" y="24"/>
                      <a:pt x="178" y="20"/>
                    </a:cubicBezTo>
                    <a:lnTo>
                      <a:pt x="178" y="11"/>
                    </a:lnTo>
                    <a:close/>
                    <a:moveTo>
                      <a:pt x="194" y="20"/>
                    </a:moveTo>
                    <a:lnTo>
                      <a:pt x="190" y="13"/>
                    </a:lnTo>
                    <a:lnTo>
                      <a:pt x="199" y="17"/>
                    </a:lnTo>
                    <a:cubicBezTo>
                      <a:pt x="200" y="18"/>
                      <a:pt x="200" y="18"/>
                      <a:pt x="201" y="19"/>
                    </a:cubicBezTo>
                    <a:lnTo>
                      <a:pt x="206" y="24"/>
                    </a:lnTo>
                    <a:cubicBezTo>
                      <a:pt x="207" y="25"/>
                      <a:pt x="208" y="27"/>
                      <a:pt x="208" y="28"/>
                    </a:cubicBezTo>
                    <a:lnTo>
                      <a:pt x="209" y="36"/>
                    </a:lnTo>
                    <a:lnTo>
                      <a:pt x="210" y="48"/>
                    </a:lnTo>
                    <a:lnTo>
                      <a:pt x="210" y="177"/>
                    </a:lnTo>
                    <a:lnTo>
                      <a:pt x="209" y="189"/>
                    </a:lnTo>
                    <a:cubicBezTo>
                      <a:pt x="209" y="190"/>
                      <a:pt x="209" y="190"/>
                      <a:pt x="209" y="190"/>
                    </a:cubicBezTo>
                    <a:lnTo>
                      <a:pt x="207" y="198"/>
                    </a:lnTo>
                    <a:cubicBezTo>
                      <a:pt x="207" y="200"/>
                      <a:pt x="206" y="201"/>
                      <a:pt x="205" y="202"/>
                    </a:cubicBezTo>
                    <a:lnTo>
                      <a:pt x="201" y="206"/>
                    </a:lnTo>
                    <a:cubicBezTo>
                      <a:pt x="200" y="207"/>
                      <a:pt x="199" y="208"/>
                      <a:pt x="198" y="208"/>
                    </a:cubicBezTo>
                    <a:lnTo>
                      <a:pt x="189" y="211"/>
                    </a:lnTo>
                    <a:lnTo>
                      <a:pt x="194" y="203"/>
                    </a:lnTo>
                    <a:lnTo>
                      <a:pt x="194" y="213"/>
                    </a:lnTo>
                    <a:lnTo>
                      <a:pt x="186" y="205"/>
                    </a:lnTo>
                    <a:lnTo>
                      <a:pt x="266" y="205"/>
                    </a:lnTo>
                    <a:lnTo>
                      <a:pt x="258" y="213"/>
                    </a:lnTo>
                    <a:lnTo>
                      <a:pt x="258" y="203"/>
                    </a:lnTo>
                    <a:lnTo>
                      <a:pt x="265" y="211"/>
                    </a:lnTo>
                    <a:lnTo>
                      <a:pt x="255" y="209"/>
                    </a:lnTo>
                    <a:cubicBezTo>
                      <a:pt x="254" y="209"/>
                      <a:pt x="252" y="209"/>
                      <a:pt x="251" y="208"/>
                    </a:cubicBezTo>
                    <a:lnTo>
                      <a:pt x="246" y="204"/>
                    </a:lnTo>
                    <a:cubicBezTo>
                      <a:pt x="245" y="203"/>
                      <a:pt x="244" y="201"/>
                      <a:pt x="244" y="200"/>
                    </a:cubicBezTo>
                    <a:lnTo>
                      <a:pt x="242" y="193"/>
                    </a:lnTo>
                    <a:cubicBezTo>
                      <a:pt x="242" y="192"/>
                      <a:pt x="242" y="192"/>
                      <a:pt x="241" y="191"/>
                    </a:cubicBezTo>
                    <a:lnTo>
                      <a:pt x="240" y="176"/>
                    </a:lnTo>
                    <a:lnTo>
                      <a:pt x="240" y="129"/>
                    </a:lnTo>
                    <a:cubicBezTo>
                      <a:pt x="240" y="125"/>
                      <a:pt x="244" y="121"/>
                      <a:pt x="248" y="121"/>
                    </a:cubicBezTo>
                    <a:lnTo>
                      <a:pt x="271" y="121"/>
                    </a:lnTo>
                    <a:lnTo>
                      <a:pt x="270" y="122"/>
                    </a:lnTo>
                    <a:lnTo>
                      <a:pt x="312" y="115"/>
                    </a:lnTo>
                    <a:lnTo>
                      <a:pt x="308" y="116"/>
                    </a:lnTo>
                    <a:lnTo>
                      <a:pt x="333" y="94"/>
                    </a:lnTo>
                    <a:lnTo>
                      <a:pt x="331" y="98"/>
                    </a:lnTo>
                    <a:lnTo>
                      <a:pt x="340" y="63"/>
                    </a:lnTo>
                    <a:lnTo>
                      <a:pt x="340" y="67"/>
                    </a:lnTo>
                    <a:lnTo>
                      <a:pt x="335" y="43"/>
                    </a:lnTo>
                    <a:lnTo>
                      <a:pt x="336" y="47"/>
                    </a:lnTo>
                    <a:lnTo>
                      <a:pt x="322" y="30"/>
                    </a:lnTo>
                    <a:lnTo>
                      <a:pt x="325" y="32"/>
                    </a:lnTo>
                    <a:lnTo>
                      <a:pt x="302" y="22"/>
                    </a:lnTo>
                    <a:lnTo>
                      <a:pt x="305" y="22"/>
                    </a:lnTo>
                    <a:lnTo>
                      <a:pt x="272" y="19"/>
                    </a:lnTo>
                    <a:lnTo>
                      <a:pt x="186" y="19"/>
                    </a:lnTo>
                    <a:lnTo>
                      <a:pt x="194" y="11"/>
                    </a:lnTo>
                    <a:lnTo>
                      <a:pt x="194" y="20"/>
                    </a:lnTo>
                    <a:close/>
                    <a:moveTo>
                      <a:pt x="426" y="8"/>
                    </a:moveTo>
                    <a:cubicBezTo>
                      <a:pt x="427" y="5"/>
                      <a:pt x="430" y="2"/>
                      <a:pt x="433" y="2"/>
                    </a:cubicBezTo>
                    <a:lnTo>
                      <a:pt x="473" y="2"/>
                    </a:lnTo>
                    <a:cubicBezTo>
                      <a:pt x="477" y="2"/>
                      <a:pt x="480" y="5"/>
                      <a:pt x="481" y="8"/>
                    </a:cubicBezTo>
                    <a:lnTo>
                      <a:pt x="530" y="174"/>
                    </a:lnTo>
                    <a:lnTo>
                      <a:pt x="535" y="190"/>
                    </a:lnTo>
                    <a:lnTo>
                      <a:pt x="534" y="187"/>
                    </a:lnTo>
                    <a:lnTo>
                      <a:pt x="540" y="194"/>
                    </a:lnTo>
                    <a:lnTo>
                      <a:pt x="536" y="192"/>
                    </a:lnTo>
                    <a:lnTo>
                      <a:pt x="546" y="196"/>
                    </a:lnTo>
                    <a:cubicBezTo>
                      <a:pt x="549" y="197"/>
                      <a:pt x="551" y="200"/>
                      <a:pt x="551" y="203"/>
                    </a:cubicBezTo>
                    <a:lnTo>
                      <a:pt x="551" y="213"/>
                    </a:lnTo>
                    <a:cubicBezTo>
                      <a:pt x="551" y="218"/>
                      <a:pt x="548" y="221"/>
                      <a:pt x="543" y="221"/>
                    </a:cubicBezTo>
                    <a:lnTo>
                      <a:pt x="461" y="221"/>
                    </a:lnTo>
                    <a:cubicBezTo>
                      <a:pt x="457" y="221"/>
                      <a:pt x="453" y="218"/>
                      <a:pt x="453" y="213"/>
                    </a:cubicBezTo>
                    <a:lnTo>
                      <a:pt x="453" y="203"/>
                    </a:lnTo>
                    <a:cubicBezTo>
                      <a:pt x="453" y="200"/>
                      <a:pt x="456" y="197"/>
                      <a:pt x="459" y="196"/>
                    </a:cubicBezTo>
                    <a:lnTo>
                      <a:pt x="470" y="192"/>
                    </a:lnTo>
                    <a:lnTo>
                      <a:pt x="465" y="196"/>
                    </a:lnTo>
                    <a:lnTo>
                      <a:pt x="469" y="186"/>
                    </a:lnTo>
                    <a:lnTo>
                      <a:pt x="469" y="190"/>
                    </a:lnTo>
                    <a:lnTo>
                      <a:pt x="468" y="180"/>
                    </a:lnTo>
                    <a:lnTo>
                      <a:pt x="465" y="167"/>
                    </a:lnTo>
                    <a:lnTo>
                      <a:pt x="461" y="153"/>
                    </a:lnTo>
                    <a:lnTo>
                      <a:pt x="468" y="158"/>
                    </a:lnTo>
                    <a:lnTo>
                      <a:pt x="404" y="158"/>
                    </a:lnTo>
                    <a:lnTo>
                      <a:pt x="412" y="153"/>
                    </a:lnTo>
                    <a:lnTo>
                      <a:pt x="407" y="168"/>
                    </a:lnTo>
                    <a:lnTo>
                      <a:pt x="404" y="179"/>
                    </a:lnTo>
                    <a:lnTo>
                      <a:pt x="402" y="190"/>
                    </a:lnTo>
                    <a:lnTo>
                      <a:pt x="402" y="186"/>
                    </a:lnTo>
                    <a:lnTo>
                      <a:pt x="406" y="197"/>
                    </a:lnTo>
                    <a:lnTo>
                      <a:pt x="401" y="192"/>
                    </a:lnTo>
                    <a:lnTo>
                      <a:pt x="413" y="196"/>
                    </a:lnTo>
                    <a:cubicBezTo>
                      <a:pt x="416" y="197"/>
                      <a:pt x="418" y="200"/>
                      <a:pt x="418" y="203"/>
                    </a:cubicBezTo>
                    <a:lnTo>
                      <a:pt x="418" y="213"/>
                    </a:lnTo>
                    <a:cubicBezTo>
                      <a:pt x="418" y="218"/>
                      <a:pt x="415" y="221"/>
                      <a:pt x="410" y="221"/>
                    </a:cubicBezTo>
                    <a:lnTo>
                      <a:pt x="347" y="221"/>
                    </a:lnTo>
                    <a:cubicBezTo>
                      <a:pt x="343" y="221"/>
                      <a:pt x="339" y="218"/>
                      <a:pt x="339" y="213"/>
                    </a:cubicBezTo>
                    <a:lnTo>
                      <a:pt x="339" y="203"/>
                    </a:lnTo>
                    <a:cubicBezTo>
                      <a:pt x="339" y="200"/>
                      <a:pt x="342" y="197"/>
                      <a:pt x="345" y="196"/>
                    </a:cubicBezTo>
                    <a:lnTo>
                      <a:pt x="354" y="193"/>
                    </a:lnTo>
                    <a:lnTo>
                      <a:pt x="350" y="195"/>
                    </a:lnTo>
                    <a:lnTo>
                      <a:pt x="358" y="186"/>
                    </a:lnTo>
                    <a:lnTo>
                      <a:pt x="357" y="188"/>
                    </a:lnTo>
                    <a:lnTo>
                      <a:pt x="364" y="171"/>
                    </a:lnTo>
                    <a:lnTo>
                      <a:pt x="426" y="8"/>
                    </a:lnTo>
                    <a:close/>
                    <a:moveTo>
                      <a:pt x="379" y="178"/>
                    </a:moveTo>
                    <a:lnTo>
                      <a:pt x="372" y="195"/>
                    </a:lnTo>
                    <a:cubicBezTo>
                      <a:pt x="372" y="195"/>
                      <a:pt x="371" y="196"/>
                      <a:pt x="370" y="197"/>
                    </a:cubicBezTo>
                    <a:lnTo>
                      <a:pt x="362" y="206"/>
                    </a:lnTo>
                    <a:cubicBezTo>
                      <a:pt x="362" y="207"/>
                      <a:pt x="360" y="208"/>
                      <a:pt x="359" y="208"/>
                    </a:cubicBezTo>
                    <a:lnTo>
                      <a:pt x="350" y="211"/>
                    </a:lnTo>
                    <a:lnTo>
                      <a:pt x="355" y="203"/>
                    </a:lnTo>
                    <a:lnTo>
                      <a:pt x="355" y="213"/>
                    </a:lnTo>
                    <a:lnTo>
                      <a:pt x="347" y="205"/>
                    </a:lnTo>
                    <a:lnTo>
                      <a:pt x="410" y="205"/>
                    </a:lnTo>
                    <a:lnTo>
                      <a:pt x="402" y="213"/>
                    </a:lnTo>
                    <a:lnTo>
                      <a:pt x="402" y="203"/>
                    </a:lnTo>
                    <a:lnTo>
                      <a:pt x="408" y="211"/>
                    </a:lnTo>
                    <a:lnTo>
                      <a:pt x="396" y="207"/>
                    </a:lnTo>
                    <a:cubicBezTo>
                      <a:pt x="394" y="206"/>
                      <a:pt x="392" y="205"/>
                      <a:pt x="391" y="202"/>
                    </a:cubicBezTo>
                    <a:lnTo>
                      <a:pt x="387" y="191"/>
                    </a:lnTo>
                    <a:cubicBezTo>
                      <a:pt x="386" y="190"/>
                      <a:pt x="386" y="189"/>
                      <a:pt x="387" y="187"/>
                    </a:cubicBezTo>
                    <a:lnTo>
                      <a:pt x="389" y="174"/>
                    </a:lnTo>
                    <a:lnTo>
                      <a:pt x="392" y="163"/>
                    </a:lnTo>
                    <a:lnTo>
                      <a:pt x="397" y="148"/>
                    </a:lnTo>
                    <a:cubicBezTo>
                      <a:pt x="398" y="145"/>
                      <a:pt x="401" y="142"/>
                      <a:pt x="404" y="142"/>
                    </a:cubicBezTo>
                    <a:lnTo>
                      <a:pt x="468" y="142"/>
                    </a:lnTo>
                    <a:cubicBezTo>
                      <a:pt x="472" y="142"/>
                      <a:pt x="475" y="145"/>
                      <a:pt x="476" y="148"/>
                    </a:cubicBezTo>
                    <a:lnTo>
                      <a:pt x="480" y="164"/>
                    </a:lnTo>
                    <a:lnTo>
                      <a:pt x="483" y="179"/>
                    </a:lnTo>
                    <a:lnTo>
                      <a:pt x="484" y="189"/>
                    </a:lnTo>
                    <a:cubicBezTo>
                      <a:pt x="485" y="190"/>
                      <a:pt x="484" y="191"/>
                      <a:pt x="484" y="192"/>
                    </a:cubicBezTo>
                    <a:lnTo>
                      <a:pt x="480" y="202"/>
                    </a:lnTo>
                    <a:cubicBezTo>
                      <a:pt x="479" y="205"/>
                      <a:pt x="477" y="206"/>
                      <a:pt x="475" y="207"/>
                    </a:cubicBezTo>
                    <a:lnTo>
                      <a:pt x="464" y="211"/>
                    </a:lnTo>
                    <a:lnTo>
                      <a:pt x="469" y="203"/>
                    </a:lnTo>
                    <a:lnTo>
                      <a:pt x="469" y="213"/>
                    </a:lnTo>
                    <a:lnTo>
                      <a:pt x="461" y="205"/>
                    </a:lnTo>
                    <a:lnTo>
                      <a:pt x="543" y="205"/>
                    </a:lnTo>
                    <a:lnTo>
                      <a:pt x="535" y="213"/>
                    </a:lnTo>
                    <a:lnTo>
                      <a:pt x="535" y="203"/>
                    </a:lnTo>
                    <a:lnTo>
                      <a:pt x="540" y="211"/>
                    </a:lnTo>
                    <a:lnTo>
                      <a:pt x="530" y="207"/>
                    </a:lnTo>
                    <a:cubicBezTo>
                      <a:pt x="529" y="206"/>
                      <a:pt x="528" y="206"/>
                      <a:pt x="527" y="205"/>
                    </a:cubicBezTo>
                    <a:lnTo>
                      <a:pt x="521" y="198"/>
                    </a:lnTo>
                    <a:cubicBezTo>
                      <a:pt x="521" y="197"/>
                      <a:pt x="520" y="196"/>
                      <a:pt x="520" y="195"/>
                    </a:cubicBezTo>
                    <a:lnTo>
                      <a:pt x="515" y="179"/>
                    </a:lnTo>
                    <a:lnTo>
                      <a:pt x="466" y="13"/>
                    </a:lnTo>
                    <a:lnTo>
                      <a:pt x="473" y="18"/>
                    </a:lnTo>
                    <a:lnTo>
                      <a:pt x="433" y="18"/>
                    </a:lnTo>
                    <a:lnTo>
                      <a:pt x="441" y="13"/>
                    </a:lnTo>
                    <a:lnTo>
                      <a:pt x="379" y="178"/>
                    </a:lnTo>
                    <a:close/>
                    <a:moveTo>
                      <a:pt x="936" y="1"/>
                    </a:moveTo>
                    <a:cubicBezTo>
                      <a:pt x="937" y="0"/>
                      <a:pt x="937" y="0"/>
                      <a:pt x="938" y="0"/>
                    </a:cubicBezTo>
                    <a:lnTo>
                      <a:pt x="965" y="2"/>
                    </a:lnTo>
                    <a:lnTo>
                      <a:pt x="991" y="8"/>
                    </a:lnTo>
                    <a:cubicBezTo>
                      <a:pt x="995" y="8"/>
                      <a:pt x="997" y="12"/>
                      <a:pt x="997" y="15"/>
                    </a:cubicBezTo>
                    <a:lnTo>
                      <a:pt x="997" y="58"/>
                    </a:lnTo>
                    <a:cubicBezTo>
                      <a:pt x="997" y="63"/>
                      <a:pt x="994" y="66"/>
                      <a:pt x="989" y="66"/>
                    </a:cubicBezTo>
                    <a:lnTo>
                      <a:pt x="969" y="66"/>
                    </a:lnTo>
                    <a:cubicBezTo>
                      <a:pt x="966" y="66"/>
                      <a:pt x="963" y="65"/>
                      <a:pt x="962" y="62"/>
                    </a:cubicBezTo>
                    <a:lnTo>
                      <a:pt x="951" y="38"/>
                    </a:lnTo>
                    <a:lnTo>
                      <a:pt x="955" y="42"/>
                    </a:lnTo>
                    <a:lnTo>
                      <a:pt x="935" y="34"/>
                    </a:lnTo>
                    <a:lnTo>
                      <a:pt x="940" y="34"/>
                    </a:lnTo>
                    <a:lnTo>
                      <a:pt x="919" y="39"/>
                    </a:lnTo>
                    <a:lnTo>
                      <a:pt x="923" y="37"/>
                    </a:lnTo>
                    <a:lnTo>
                      <a:pt x="908" y="54"/>
                    </a:lnTo>
                    <a:lnTo>
                      <a:pt x="910" y="51"/>
                    </a:lnTo>
                    <a:lnTo>
                      <a:pt x="901" y="79"/>
                    </a:lnTo>
                    <a:lnTo>
                      <a:pt x="901" y="77"/>
                    </a:lnTo>
                    <a:lnTo>
                      <a:pt x="898" y="116"/>
                    </a:lnTo>
                    <a:lnTo>
                      <a:pt x="898" y="115"/>
                    </a:lnTo>
                    <a:lnTo>
                      <a:pt x="901" y="151"/>
                    </a:lnTo>
                    <a:lnTo>
                      <a:pt x="901" y="149"/>
                    </a:lnTo>
                    <a:lnTo>
                      <a:pt x="909" y="175"/>
                    </a:lnTo>
                    <a:lnTo>
                      <a:pt x="907" y="172"/>
                    </a:lnTo>
                    <a:lnTo>
                      <a:pt x="921" y="188"/>
                    </a:lnTo>
                    <a:lnTo>
                      <a:pt x="918" y="186"/>
                    </a:lnTo>
                    <a:lnTo>
                      <a:pt x="936" y="191"/>
                    </a:lnTo>
                    <a:lnTo>
                      <a:pt x="932" y="191"/>
                    </a:lnTo>
                    <a:lnTo>
                      <a:pt x="950" y="188"/>
                    </a:lnTo>
                    <a:lnTo>
                      <a:pt x="946" y="190"/>
                    </a:lnTo>
                    <a:lnTo>
                      <a:pt x="957" y="179"/>
                    </a:lnTo>
                    <a:lnTo>
                      <a:pt x="955" y="182"/>
                    </a:lnTo>
                    <a:lnTo>
                      <a:pt x="962" y="161"/>
                    </a:lnTo>
                    <a:cubicBezTo>
                      <a:pt x="963" y="158"/>
                      <a:pt x="966" y="155"/>
                      <a:pt x="969" y="155"/>
                    </a:cubicBezTo>
                    <a:lnTo>
                      <a:pt x="989" y="155"/>
                    </a:lnTo>
                    <a:cubicBezTo>
                      <a:pt x="994" y="155"/>
                      <a:pt x="997" y="159"/>
                      <a:pt x="997" y="163"/>
                    </a:cubicBezTo>
                    <a:lnTo>
                      <a:pt x="997" y="208"/>
                    </a:lnTo>
                    <a:cubicBezTo>
                      <a:pt x="997" y="212"/>
                      <a:pt x="995" y="216"/>
                      <a:pt x="991" y="216"/>
                    </a:cubicBezTo>
                    <a:lnTo>
                      <a:pt x="962" y="222"/>
                    </a:lnTo>
                    <a:lnTo>
                      <a:pt x="932" y="224"/>
                    </a:lnTo>
                    <a:cubicBezTo>
                      <a:pt x="931" y="225"/>
                      <a:pt x="930" y="224"/>
                      <a:pt x="930" y="224"/>
                    </a:cubicBezTo>
                    <a:lnTo>
                      <a:pt x="880" y="212"/>
                    </a:lnTo>
                    <a:cubicBezTo>
                      <a:pt x="878" y="212"/>
                      <a:pt x="877" y="211"/>
                      <a:pt x="875" y="210"/>
                    </a:cubicBezTo>
                    <a:lnTo>
                      <a:pt x="846" y="177"/>
                    </a:lnTo>
                    <a:cubicBezTo>
                      <a:pt x="845" y="176"/>
                      <a:pt x="845" y="174"/>
                      <a:pt x="845" y="173"/>
                    </a:cubicBezTo>
                    <a:lnTo>
                      <a:pt x="836" y="116"/>
                    </a:lnTo>
                    <a:cubicBezTo>
                      <a:pt x="835" y="115"/>
                      <a:pt x="835" y="114"/>
                      <a:pt x="836" y="113"/>
                    </a:cubicBezTo>
                    <a:lnTo>
                      <a:pt x="847" y="57"/>
                    </a:lnTo>
                    <a:cubicBezTo>
                      <a:pt x="847" y="56"/>
                      <a:pt x="848" y="54"/>
                      <a:pt x="848" y="53"/>
                    </a:cubicBezTo>
                    <a:lnTo>
                      <a:pt x="880" y="16"/>
                    </a:lnTo>
                    <a:cubicBezTo>
                      <a:pt x="881" y="15"/>
                      <a:pt x="882" y="14"/>
                      <a:pt x="884" y="14"/>
                    </a:cubicBezTo>
                    <a:lnTo>
                      <a:pt x="907" y="5"/>
                    </a:lnTo>
                    <a:cubicBezTo>
                      <a:pt x="907" y="5"/>
                      <a:pt x="908" y="5"/>
                      <a:pt x="908" y="5"/>
                    </a:cubicBezTo>
                    <a:lnTo>
                      <a:pt x="936" y="1"/>
                    </a:lnTo>
                    <a:close/>
                    <a:moveTo>
                      <a:pt x="911" y="20"/>
                    </a:moveTo>
                    <a:lnTo>
                      <a:pt x="912" y="20"/>
                    </a:lnTo>
                    <a:lnTo>
                      <a:pt x="889" y="29"/>
                    </a:lnTo>
                    <a:lnTo>
                      <a:pt x="893" y="27"/>
                    </a:lnTo>
                    <a:lnTo>
                      <a:pt x="861" y="64"/>
                    </a:lnTo>
                    <a:lnTo>
                      <a:pt x="862" y="60"/>
                    </a:lnTo>
                    <a:lnTo>
                      <a:pt x="851" y="116"/>
                    </a:lnTo>
                    <a:lnTo>
                      <a:pt x="851" y="113"/>
                    </a:lnTo>
                    <a:lnTo>
                      <a:pt x="860" y="170"/>
                    </a:lnTo>
                    <a:lnTo>
                      <a:pt x="858" y="166"/>
                    </a:lnTo>
                    <a:lnTo>
                      <a:pt x="887" y="199"/>
                    </a:lnTo>
                    <a:lnTo>
                      <a:pt x="883" y="197"/>
                    </a:lnTo>
                    <a:lnTo>
                      <a:pt x="933" y="209"/>
                    </a:lnTo>
                    <a:lnTo>
                      <a:pt x="931" y="208"/>
                    </a:lnTo>
                    <a:lnTo>
                      <a:pt x="959" y="207"/>
                    </a:lnTo>
                    <a:lnTo>
                      <a:pt x="988" y="201"/>
                    </a:lnTo>
                    <a:lnTo>
                      <a:pt x="981" y="208"/>
                    </a:lnTo>
                    <a:lnTo>
                      <a:pt x="981" y="163"/>
                    </a:lnTo>
                    <a:lnTo>
                      <a:pt x="989" y="171"/>
                    </a:lnTo>
                    <a:lnTo>
                      <a:pt x="969" y="171"/>
                    </a:lnTo>
                    <a:lnTo>
                      <a:pt x="977" y="166"/>
                    </a:lnTo>
                    <a:lnTo>
                      <a:pt x="970" y="187"/>
                    </a:lnTo>
                    <a:cubicBezTo>
                      <a:pt x="970" y="188"/>
                      <a:pt x="969" y="189"/>
                      <a:pt x="968" y="190"/>
                    </a:cubicBezTo>
                    <a:lnTo>
                      <a:pt x="957" y="201"/>
                    </a:lnTo>
                    <a:cubicBezTo>
                      <a:pt x="956" y="202"/>
                      <a:pt x="954" y="203"/>
                      <a:pt x="953" y="203"/>
                    </a:cubicBezTo>
                    <a:lnTo>
                      <a:pt x="935" y="206"/>
                    </a:lnTo>
                    <a:cubicBezTo>
                      <a:pt x="934" y="207"/>
                      <a:pt x="932" y="206"/>
                      <a:pt x="931" y="206"/>
                    </a:cubicBezTo>
                    <a:lnTo>
                      <a:pt x="913" y="201"/>
                    </a:lnTo>
                    <a:cubicBezTo>
                      <a:pt x="912" y="201"/>
                      <a:pt x="910" y="200"/>
                      <a:pt x="909" y="199"/>
                    </a:cubicBezTo>
                    <a:lnTo>
                      <a:pt x="895" y="183"/>
                    </a:lnTo>
                    <a:cubicBezTo>
                      <a:pt x="895" y="182"/>
                      <a:pt x="894" y="181"/>
                      <a:pt x="894" y="180"/>
                    </a:cubicBezTo>
                    <a:lnTo>
                      <a:pt x="886" y="154"/>
                    </a:lnTo>
                    <a:cubicBezTo>
                      <a:pt x="886" y="153"/>
                      <a:pt x="886" y="153"/>
                      <a:pt x="885" y="152"/>
                    </a:cubicBezTo>
                    <a:lnTo>
                      <a:pt x="882" y="116"/>
                    </a:lnTo>
                    <a:cubicBezTo>
                      <a:pt x="882" y="116"/>
                      <a:pt x="882" y="115"/>
                      <a:pt x="882" y="115"/>
                    </a:cubicBezTo>
                    <a:lnTo>
                      <a:pt x="885" y="76"/>
                    </a:lnTo>
                    <a:cubicBezTo>
                      <a:pt x="886" y="75"/>
                      <a:pt x="886" y="75"/>
                      <a:pt x="886" y="74"/>
                    </a:cubicBezTo>
                    <a:lnTo>
                      <a:pt x="895" y="46"/>
                    </a:lnTo>
                    <a:cubicBezTo>
                      <a:pt x="895" y="45"/>
                      <a:pt x="896" y="44"/>
                      <a:pt x="896" y="43"/>
                    </a:cubicBezTo>
                    <a:lnTo>
                      <a:pt x="911" y="26"/>
                    </a:lnTo>
                    <a:cubicBezTo>
                      <a:pt x="913" y="25"/>
                      <a:pt x="914" y="24"/>
                      <a:pt x="916" y="24"/>
                    </a:cubicBezTo>
                    <a:lnTo>
                      <a:pt x="937" y="19"/>
                    </a:lnTo>
                    <a:cubicBezTo>
                      <a:pt x="938" y="18"/>
                      <a:pt x="940" y="18"/>
                      <a:pt x="941" y="19"/>
                    </a:cubicBezTo>
                    <a:lnTo>
                      <a:pt x="961" y="27"/>
                    </a:lnTo>
                    <a:cubicBezTo>
                      <a:pt x="963" y="28"/>
                      <a:pt x="965" y="29"/>
                      <a:pt x="966" y="31"/>
                    </a:cubicBezTo>
                    <a:lnTo>
                      <a:pt x="977" y="55"/>
                    </a:lnTo>
                    <a:lnTo>
                      <a:pt x="969" y="50"/>
                    </a:lnTo>
                    <a:lnTo>
                      <a:pt x="989" y="50"/>
                    </a:lnTo>
                    <a:lnTo>
                      <a:pt x="981" y="58"/>
                    </a:lnTo>
                    <a:lnTo>
                      <a:pt x="981" y="15"/>
                    </a:lnTo>
                    <a:lnTo>
                      <a:pt x="988" y="23"/>
                    </a:lnTo>
                    <a:lnTo>
                      <a:pt x="964" y="18"/>
                    </a:lnTo>
                    <a:lnTo>
                      <a:pt x="937" y="16"/>
                    </a:lnTo>
                    <a:lnTo>
                      <a:pt x="939" y="16"/>
                    </a:lnTo>
                    <a:lnTo>
                      <a:pt x="911" y="20"/>
                    </a:lnTo>
                    <a:close/>
                    <a:moveTo>
                      <a:pt x="85" y="1"/>
                    </a:moveTo>
                    <a:cubicBezTo>
                      <a:pt x="86" y="0"/>
                      <a:pt x="86" y="0"/>
                      <a:pt x="87" y="0"/>
                    </a:cubicBezTo>
                    <a:lnTo>
                      <a:pt x="113" y="2"/>
                    </a:lnTo>
                    <a:lnTo>
                      <a:pt x="141" y="8"/>
                    </a:lnTo>
                    <a:cubicBezTo>
                      <a:pt x="145" y="8"/>
                      <a:pt x="147" y="12"/>
                      <a:pt x="147" y="15"/>
                    </a:cubicBezTo>
                    <a:lnTo>
                      <a:pt x="147" y="58"/>
                    </a:lnTo>
                    <a:cubicBezTo>
                      <a:pt x="147" y="63"/>
                      <a:pt x="144" y="66"/>
                      <a:pt x="139" y="66"/>
                    </a:cubicBezTo>
                    <a:lnTo>
                      <a:pt x="119" y="66"/>
                    </a:lnTo>
                    <a:cubicBezTo>
                      <a:pt x="116" y="66"/>
                      <a:pt x="113" y="65"/>
                      <a:pt x="112" y="62"/>
                    </a:cubicBezTo>
                    <a:lnTo>
                      <a:pt x="104" y="43"/>
                    </a:lnTo>
                    <a:lnTo>
                      <a:pt x="106" y="45"/>
                    </a:lnTo>
                    <a:lnTo>
                      <a:pt x="96" y="35"/>
                    </a:lnTo>
                    <a:lnTo>
                      <a:pt x="100" y="37"/>
                    </a:lnTo>
                    <a:lnTo>
                      <a:pt x="83" y="34"/>
                    </a:lnTo>
                    <a:lnTo>
                      <a:pt x="86" y="34"/>
                    </a:lnTo>
                    <a:lnTo>
                      <a:pt x="71" y="37"/>
                    </a:lnTo>
                    <a:lnTo>
                      <a:pt x="74" y="36"/>
                    </a:lnTo>
                    <a:lnTo>
                      <a:pt x="63" y="44"/>
                    </a:lnTo>
                    <a:lnTo>
                      <a:pt x="66" y="39"/>
                    </a:lnTo>
                    <a:lnTo>
                      <a:pt x="63" y="54"/>
                    </a:lnTo>
                    <a:lnTo>
                      <a:pt x="63" y="51"/>
                    </a:lnTo>
                    <a:lnTo>
                      <a:pt x="66" y="66"/>
                    </a:lnTo>
                    <a:lnTo>
                      <a:pt x="64" y="62"/>
                    </a:lnTo>
                    <a:lnTo>
                      <a:pt x="75" y="74"/>
                    </a:lnTo>
                    <a:lnTo>
                      <a:pt x="74" y="73"/>
                    </a:lnTo>
                    <a:lnTo>
                      <a:pt x="97" y="87"/>
                    </a:lnTo>
                    <a:lnTo>
                      <a:pt x="126" y="105"/>
                    </a:lnTo>
                    <a:cubicBezTo>
                      <a:pt x="127" y="105"/>
                      <a:pt x="127" y="106"/>
                      <a:pt x="128" y="107"/>
                    </a:cubicBezTo>
                    <a:lnTo>
                      <a:pt x="143" y="127"/>
                    </a:lnTo>
                    <a:cubicBezTo>
                      <a:pt x="144" y="128"/>
                      <a:pt x="144" y="129"/>
                      <a:pt x="144" y="130"/>
                    </a:cubicBezTo>
                    <a:lnTo>
                      <a:pt x="149" y="155"/>
                    </a:lnTo>
                    <a:cubicBezTo>
                      <a:pt x="150" y="156"/>
                      <a:pt x="150" y="157"/>
                      <a:pt x="149" y="158"/>
                    </a:cubicBezTo>
                    <a:lnTo>
                      <a:pt x="141" y="190"/>
                    </a:lnTo>
                    <a:cubicBezTo>
                      <a:pt x="141" y="192"/>
                      <a:pt x="140" y="194"/>
                      <a:pt x="138" y="195"/>
                    </a:cubicBezTo>
                    <a:lnTo>
                      <a:pt x="113" y="215"/>
                    </a:lnTo>
                    <a:cubicBezTo>
                      <a:pt x="113" y="215"/>
                      <a:pt x="111" y="216"/>
                      <a:pt x="110" y="216"/>
                    </a:cubicBezTo>
                    <a:lnTo>
                      <a:pt x="73" y="224"/>
                    </a:lnTo>
                    <a:cubicBezTo>
                      <a:pt x="72" y="224"/>
                      <a:pt x="72" y="225"/>
                      <a:pt x="71" y="224"/>
                    </a:cubicBezTo>
                    <a:lnTo>
                      <a:pt x="39" y="222"/>
                    </a:lnTo>
                    <a:lnTo>
                      <a:pt x="7" y="217"/>
                    </a:lnTo>
                    <a:cubicBezTo>
                      <a:pt x="3" y="217"/>
                      <a:pt x="0" y="213"/>
                      <a:pt x="0" y="209"/>
                    </a:cubicBezTo>
                    <a:lnTo>
                      <a:pt x="0" y="163"/>
                    </a:lnTo>
                    <a:cubicBezTo>
                      <a:pt x="0" y="159"/>
                      <a:pt x="4" y="155"/>
                      <a:pt x="8" y="155"/>
                    </a:cubicBezTo>
                    <a:lnTo>
                      <a:pt x="29" y="155"/>
                    </a:lnTo>
                    <a:cubicBezTo>
                      <a:pt x="33" y="155"/>
                      <a:pt x="36" y="157"/>
                      <a:pt x="37" y="160"/>
                    </a:cubicBezTo>
                    <a:lnTo>
                      <a:pt x="49" y="187"/>
                    </a:lnTo>
                    <a:lnTo>
                      <a:pt x="44" y="183"/>
                    </a:lnTo>
                    <a:lnTo>
                      <a:pt x="69" y="191"/>
                    </a:lnTo>
                    <a:lnTo>
                      <a:pt x="65" y="191"/>
                    </a:lnTo>
                    <a:lnTo>
                      <a:pt x="81" y="188"/>
                    </a:lnTo>
                    <a:lnTo>
                      <a:pt x="77" y="189"/>
                    </a:lnTo>
                    <a:lnTo>
                      <a:pt x="88" y="180"/>
                    </a:lnTo>
                    <a:lnTo>
                      <a:pt x="86" y="184"/>
                    </a:lnTo>
                    <a:lnTo>
                      <a:pt x="91" y="167"/>
                    </a:lnTo>
                    <a:lnTo>
                      <a:pt x="91" y="171"/>
                    </a:lnTo>
                    <a:lnTo>
                      <a:pt x="87" y="155"/>
                    </a:lnTo>
                    <a:lnTo>
                      <a:pt x="88" y="159"/>
                    </a:lnTo>
                    <a:lnTo>
                      <a:pt x="77" y="146"/>
                    </a:lnTo>
                    <a:lnTo>
                      <a:pt x="79" y="147"/>
                    </a:lnTo>
                    <a:lnTo>
                      <a:pt x="58" y="134"/>
                    </a:lnTo>
                    <a:lnTo>
                      <a:pt x="37" y="122"/>
                    </a:lnTo>
                    <a:cubicBezTo>
                      <a:pt x="37" y="122"/>
                      <a:pt x="37" y="122"/>
                      <a:pt x="36" y="122"/>
                    </a:cubicBezTo>
                    <a:lnTo>
                      <a:pt x="20" y="109"/>
                    </a:lnTo>
                    <a:cubicBezTo>
                      <a:pt x="20" y="108"/>
                      <a:pt x="19" y="107"/>
                      <a:pt x="19" y="107"/>
                    </a:cubicBezTo>
                    <a:lnTo>
                      <a:pt x="9" y="90"/>
                    </a:lnTo>
                    <a:cubicBezTo>
                      <a:pt x="8" y="89"/>
                      <a:pt x="8" y="88"/>
                      <a:pt x="8" y="87"/>
                    </a:cubicBezTo>
                    <a:lnTo>
                      <a:pt x="4" y="67"/>
                    </a:lnTo>
                    <a:cubicBezTo>
                      <a:pt x="3" y="66"/>
                      <a:pt x="3" y="64"/>
                      <a:pt x="4" y="63"/>
                    </a:cubicBezTo>
                    <a:lnTo>
                      <a:pt x="13" y="32"/>
                    </a:lnTo>
                    <a:cubicBezTo>
                      <a:pt x="13" y="30"/>
                      <a:pt x="14" y="29"/>
                      <a:pt x="16" y="28"/>
                    </a:cubicBezTo>
                    <a:lnTo>
                      <a:pt x="43" y="9"/>
                    </a:lnTo>
                    <a:cubicBezTo>
                      <a:pt x="44" y="8"/>
                      <a:pt x="45" y="8"/>
                      <a:pt x="46" y="8"/>
                    </a:cubicBezTo>
                    <a:lnTo>
                      <a:pt x="85" y="1"/>
                    </a:lnTo>
                    <a:close/>
                    <a:moveTo>
                      <a:pt x="49" y="23"/>
                    </a:moveTo>
                    <a:lnTo>
                      <a:pt x="52" y="22"/>
                    </a:lnTo>
                    <a:lnTo>
                      <a:pt x="25" y="41"/>
                    </a:lnTo>
                    <a:lnTo>
                      <a:pt x="28" y="37"/>
                    </a:lnTo>
                    <a:lnTo>
                      <a:pt x="19" y="68"/>
                    </a:lnTo>
                    <a:lnTo>
                      <a:pt x="19" y="64"/>
                    </a:lnTo>
                    <a:lnTo>
                      <a:pt x="23" y="84"/>
                    </a:lnTo>
                    <a:lnTo>
                      <a:pt x="22" y="81"/>
                    </a:lnTo>
                    <a:lnTo>
                      <a:pt x="32" y="98"/>
                    </a:lnTo>
                    <a:lnTo>
                      <a:pt x="31" y="96"/>
                    </a:lnTo>
                    <a:lnTo>
                      <a:pt x="47" y="109"/>
                    </a:lnTo>
                    <a:lnTo>
                      <a:pt x="45" y="109"/>
                    </a:lnTo>
                    <a:lnTo>
                      <a:pt x="67" y="121"/>
                    </a:lnTo>
                    <a:lnTo>
                      <a:pt x="88" y="134"/>
                    </a:lnTo>
                    <a:cubicBezTo>
                      <a:pt x="88" y="134"/>
                      <a:pt x="89" y="135"/>
                      <a:pt x="90" y="135"/>
                    </a:cubicBezTo>
                    <a:lnTo>
                      <a:pt x="101" y="148"/>
                    </a:lnTo>
                    <a:cubicBezTo>
                      <a:pt x="101" y="149"/>
                      <a:pt x="102" y="150"/>
                      <a:pt x="102" y="152"/>
                    </a:cubicBezTo>
                    <a:lnTo>
                      <a:pt x="106" y="168"/>
                    </a:lnTo>
                    <a:cubicBezTo>
                      <a:pt x="107" y="169"/>
                      <a:pt x="107" y="170"/>
                      <a:pt x="106" y="172"/>
                    </a:cubicBezTo>
                    <a:lnTo>
                      <a:pt x="101" y="189"/>
                    </a:lnTo>
                    <a:cubicBezTo>
                      <a:pt x="101" y="190"/>
                      <a:pt x="100" y="192"/>
                      <a:pt x="99" y="193"/>
                    </a:cubicBezTo>
                    <a:lnTo>
                      <a:pt x="88" y="202"/>
                    </a:lnTo>
                    <a:cubicBezTo>
                      <a:pt x="87" y="203"/>
                      <a:pt x="85" y="203"/>
                      <a:pt x="84" y="203"/>
                    </a:cubicBezTo>
                    <a:lnTo>
                      <a:pt x="68" y="206"/>
                    </a:lnTo>
                    <a:cubicBezTo>
                      <a:pt x="67" y="207"/>
                      <a:pt x="65" y="207"/>
                      <a:pt x="64" y="206"/>
                    </a:cubicBezTo>
                    <a:lnTo>
                      <a:pt x="39" y="198"/>
                    </a:lnTo>
                    <a:cubicBezTo>
                      <a:pt x="37" y="197"/>
                      <a:pt x="35" y="196"/>
                      <a:pt x="34" y="194"/>
                    </a:cubicBezTo>
                    <a:lnTo>
                      <a:pt x="22" y="167"/>
                    </a:lnTo>
                    <a:lnTo>
                      <a:pt x="29" y="171"/>
                    </a:lnTo>
                    <a:lnTo>
                      <a:pt x="8" y="171"/>
                    </a:lnTo>
                    <a:lnTo>
                      <a:pt x="16" y="163"/>
                    </a:lnTo>
                    <a:lnTo>
                      <a:pt x="16" y="209"/>
                    </a:lnTo>
                    <a:lnTo>
                      <a:pt x="10" y="202"/>
                    </a:lnTo>
                    <a:lnTo>
                      <a:pt x="40" y="206"/>
                    </a:lnTo>
                    <a:lnTo>
                      <a:pt x="72" y="208"/>
                    </a:lnTo>
                    <a:lnTo>
                      <a:pt x="70" y="209"/>
                    </a:lnTo>
                    <a:lnTo>
                      <a:pt x="107" y="201"/>
                    </a:lnTo>
                    <a:lnTo>
                      <a:pt x="103" y="202"/>
                    </a:lnTo>
                    <a:lnTo>
                      <a:pt x="128" y="182"/>
                    </a:lnTo>
                    <a:lnTo>
                      <a:pt x="126" y="187"/>
                    </a:lnTo>
                    <a:lnTo>
                      <a:pt x="134" y="155"/>
                    </a:lnTo>
                    <a:lnTo>
                      <a:pt x="134" y="158"/>
                    </a:lnTo>
                    <a:lnTo>
                      <a:pt x="129" y="133"/>
                    </a:lnTo>
                    <a:lnTo>
                      <a:pt x="130" y="136"/>
                    </a:lnTo>
                    <a:lnTo>
                      <a:pt x="115" y="116"/>
                    </a:lnTo>
                    <a:lnTo>
                      <a:pt x="117" y="118"/>
                    </a:lnTo>
                    <a:lnTo>
                      <a:pt x="88" y="100"/>
                    </a:lnTo>
                    <a:lnTo>
                      <a:pt x="65" y="86"/>
                    </a:lnTo>
                    <a:cubicBezTo>
                      <a:pt x="65" y="86"/>
                      <a:pt x="64" y="85"/>
                      <a:pt x="64" y="85"/>
                    </a:cubicBezTo>
                    <a:lnTo>
                      <a:pt x="53" y="73"/>
                    </a:lnTo>
                    <a:cubicBezTo>
                      <a:pt x="52" y="72"/>
                      <a:pt x="51" y="70"/>
                      <a:pt x="51" y="69"/>
                    </a:cubicBezTo>
                    <a:lnTo>
                      <a:pt x="48" y="54"/>
                    </a:lnTo>
                    <a:cubicBezTo>
                      <a:pt x="47" y="53"/>
                      <a:pt x="47" y="52"/>
                      <a:pt x="48" y="51"/>
                    </a:cubicBezTo>
                    <a:lnTo>
                      <a:pt x="51" y="36"/>
                    </a:lnTo>
                    <a:cubicBezTo>
                      <a:pt x="51" y="34"/>
                      <a:pt x="52" y="32"/>
                      <a:pt x="54" y="31"/>
                    </a:cubicBezTo>
                    <a:lnTo>
                      <a:pt x="65" y="23"/>
                    </a:lnTo>
                    <a:cubicBezTo>
                      <a:pt x="66" y="22"/>
                      <a:pt x="67" y="22"/>
                      <a:pt x="68" y="22"/>
                    </a:cubicBezTo>
                    <a:lnTo>
                      <a:pt x="83" y="19"/>
                    </a:lnTo>
                    <a:cubicBezTo>
                      <a:pt x="84" y="18"/>
                      <a:pt x="85" y="18"/>
                      <a:pt x="86" y="19"/>
                    </a:cubicBezTo>
                    <a:lnTo>
                      <a:pt x="103" y="22"/>
                    </a:lnTo>
                    <a:cubicBezTo>
                      <a:pt x="104" y="22"/>
                      <a:pt x="106" y="23"/>
                      <a:pt x="107" y="24"/>
                    </a:cubicBezTo>
                    <a:lnTo>
                      <a:pt x="117" y="34"/>
                    </a:lnTo>
                    <a:cubicBezTo>
                      <a:pt x="118" y="35"/>
                      <a:pt x="118" y="35"/>
                      <a:pt x="119" y="36"/>
                    </a:cubicBezTo>
                    <a:lnTo>
                      <a:pt x="127" y="55"/>
                    </a:lnTo>
                    <a:lnTo>
                      <a:pt x="119" y="50"/>
                    </a:lnTo>
                    <a:lnTo>
                      <a:pt x="139" y="50"/>
                    </a:lnTo>
                    <a:lnTo>
                      <a:pt x="131" y="58"/>
                    </a:lnTo>
                    <a:lnTo>
                      <a:pt x="131" y="15"/>
                    </a:lnTo>
                    <a:lnTo>
                      <a:pt x="138" y="23"/>
                    </a:lnTo>
                    <a:lnTo>
                      <a:pt x="112" y="18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49" y="23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1" name="Rectangle 177"/>
              <p:cNvSpPr>
                <a:spLocks noChangeArrowheads="1"/>
              </p:cNvSpPr>
              <p:nvPr/>
            </p:nvSpPr>
            <p:spPr bwMode="auto">
              <a:xfrm>
                <a:off x="3309" y="1673"/>
                <a:ext cx="1020" cy="100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202" name="Picture 178"/>
              <p:cNvPicPr>
                <a:picLocks noChangeAspect="1" noChangeArrowheads="1"/>
              </p:cNvPicPr>
              <p:nvPr/>
            </p:nvPicPr>
            <p:blipFill>
              <a:blip r:embed="rId74"/>
              <a:srcRect/>
              <a:stretch>
                <a:fillRect/>
              </a:stretch>
            </p:blipFill>
            <p:spPr bwMode="auto">
              <a:xfrm>
                <a:off x="3243" y="1615"/>
                <a:ext cx="1164" cy="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03" name="Picture 179"/>
              <p:cNvPicPr>
                <a:picLocks noChangeAspect="1" noChangeArrowheads="1"/>
              </p:cNvPicPr>
              <p:nvPr/>
            </p:nvPicPr>
            <p:blipFill>
              <a:blip r:embed="rId75"/>
              <a:srcRect/>
              <a:stretch>
                <a:fillRect/>
              </a:stretch>
            </p:blipFill>
            <p:spPr bwMode="auto">
              <a:xfrm>
                <a:off x="3243" y="1615"/>
                <a:ext cx="1164" cy="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04" name="Freeform 180"/>
              <p:cNvSpPr>
                <a:spLocks/>
              </p:cNvSpPr>
              <p:nvPr/>
            </p:nvSpPr>
            <p:spPr bwMode="auto">
              <a:xfrm>
                <a:off x="3351" y="1800"/>
                <a:ext cx="2070" cy="121"/>
              </a:xfrm>
              <a:custGeom>
                <a:avLst/>
                <a:gdLst/>
                <a:ahLst/>
                <a:cxnLst>
                  <a:cxn ang="0">
                    <a:pos x="5520" y="41"/>
                  </a:cxn>
                  <a:cxn ang="0">
                    <a:pos x="5479" y="0"/>
                  </a:cxn>
                  <a:cxn ang="0">
                    <a:pos x="5479" y="0"/>
                  </a:cxn>
                  <a:cxn ang="0">
                    <a:pos x="5479" y="0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327"/>
                  </a:cxn>
                  <a:cxn ang="0">
                    <a:pos x="0" y="327"/>
                  </a:cxn>
                  <a:cxn ang="0">
                    <a:pos x="41" y="368"/>
                  </a:cxn>
                  <a:cxn ang="0">
                    <a:pos x="41" y="368"/>
                  </a:cxn>
                  <a:cxn ang="0">
                    <a:pos x="41" y="368"/>
                  </a:cxn>
                  <a:cxn ang="0">
                    <a:pos x="5479" y="368"/>
                  </a:cxn>
                  <a:cxn ang="0">
                    <a:pos x="5479" y="368"/>
                  </a:cxn>
                  <a:cxn ang="0">
                    <a:pos x="5520" y="327"/>
                  </a:cxn>
                  <a:cxn ang="0">
                    <a:pos x="5520" y="327"/>
                  </a:cxn>
                  <a:cxn ang="0">
                    <a:pos x="5520" y="41"/>
                  </a:cxn>
                </a:cxnLst>
                <a:rect l="0" t="0" r="r" b="b"/>
                <a:pathLst>
                  <a:path w="5520" h="368">
                    <a:moveTo>
                      <a:pt x="5520" y="41"/>
                    </a:moveTo>
                    <a:cubicBezTo>
                      <a:pt x="5520" y="19"/>
                      <a:pt x="5502" y="0"/>
                      <a:pt x="5479" y="0"/>
                    </a:cubicBezTo>
                    <a:cubicBezTo>
                      <a:pt x="5479" y="0"/>
                      <a:pt x="5479" y="0"/>
                      <a:pt x="5479" y="0"/>
                    </a:cubicBezTo>
                    <a:lnTo>
                      <a:pt x="5479" y="0"/>
                    </a:lnTo>
                    <a:lnTo>
                      <a:pt x="41" y="0"/>
                    </a:lnTo>
                    <a:lnTo>
                      <a:pt x="41" y="0"/>
                    </a:lnTo>
                    <a:cubicBezTo>
                      <a:pt x="19" y="0"/>
                      <a:pt x="0" y="19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0" y="41"/>
                    </a:lnTo>
                    <a:lnTo>
                      <a:pt x="0" y="327"/>
                    </a:lnTo>
                    <a:lnTo>
                      <a:pt x="0" y="327"/>
                    </a:lnTo>
                    <a:cubicBezTo>
                      <a:pt x="0" y="350"/>
                      <a:pt x="19" y="368"/>
                      <a:pt x="41" y="368"/>
                    </a:cubicBezTo>
                    <a:cubicBezTo>
                      <a:pt x="41" y="368"/>
                      <a:pt x="41" y="368"/>
                      <a:pt x="41" y="368"/>
                    </a:cubicBezTo>
                    <a:lnTo>
                      <a:pt x="41" y="368"/>
                    </a:lnTo>
                    <a:lnTo>
                      <a:pt x="5479" y="368"/>
                    </a:lnTo>
                    <a:lnTo>
                      <a:pt x="5479" y="368"/>
                    </a:lnTo>
                    <a:cubicBezTo>
                      <a:pt x="5502" y="368"/>
                      <a:pt x="5520" y="350"/>
                      <a:pt x="5520" y="327"/>
                    </a:cubicBezTo>
                    <a:cubicBezTo>
                      <a:pt x="5520" y="327"/>
                      <a:pt x="5520" y="327"/>
                      <a:pt x="5520" y="327"/>
                    </a:cubicBezTo>
                    <a:lnTo>
                      <a:pt x="5520" y="41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5" name="Freeform 181"/>
              <p:cNvSpPr>
                <a:spLocks noEditPoints="1"/>
              </p:cNvSpPr>
              <p:nvPr/>
            </p:nvSpPr>
            <p:spPr bwMode="auto">
              <a:xfrm>
                <a:off x="3348" y="1797"/>
                <a:ext cx="2076" cy="127"/>
              </a:xfrm>
              <a:custGeom>
                <a:avLst/>
                <a:gdLst/>
                <a:ahLst/>
                <a:cxnLst>
                  <a:cxn ang="0">
                    <a:pos x="5511" y="26"/>
                  </a:cxn>
                  <a:cxn ang="0">
                    <a:pos x="50" y="16"/>
                  </a:cxn>
                  <a:cxn ang="0">
                    <a:pos x="19" y="37"/>
                  </a:cxn>
                  <a:cxn ang="0">
                    <a:pos x="19" y="348"/>
                  </a:cxn>
                  <a:cxn ang="0">
                    <a:pos x="50" y="368"/>
                  </a:cxn>
                  <a:cxn ang="0">
                    <a:pos x="5511" y="359"/>
                  </a:cxn>
                  <a:cxn ang="0">
                    <a:pos x="5520" y="50"/>
                  </a:cxn>
                  <a:cxn ang="0">
                    <a:pos x="5527" y="352"/>
                  </a:cxn>
                  <a:cxn ang="0">
                    <a:pos x="5517" y="366"/>
                  </a:cxn>
                  <a:cxn ang="0">
                    <a:pos x="5488" y="378"/>
                  </a:cxn>
                  <a:cxn ang="0">
                    <a:pos x="49" y="378"/>
                  </a:cxn>
                  <a:cxn ang="0">
                    <a:pos x="20" y="366"/>
                  </a:cxn>
                  <a:cxn ang="0">
                    <a:pos x="10" y="352"/>
                  </a:cxn>
                  <a:cxn ang="0">
                    <a:pos x="7" y="49"/>
                  </a:cxn>
                  <a:cxn ang="0">
                    <a:pos x="10" y="33"/>
                  </a:cxn>
                  <a:cxn ang="0">
                    <a:pos x="33" y="10"/>
                  </a:cxn>
                  <a:cxn ang="0">
                    <a:pos x="49" y="7"/>
                  </a:cxn>
                  <a:cxn ang="0">
                    <a:pos x="5504" y="10"/>
                  </a:cxn>
                  <a:cxn ang="0">
                    <a:pos x="5518" y="20"/>
                  </a:cxn>
                  <a:cxn ang="0">
                    <a:pos x="5530" y="49"/>
                  </a:cxn>
                  <a:cxn ang="0">
                    <a:pos x="5533" y="49"/>
                  </a:cxn>
                  <a:cxn ang="0">
                    <a:pos x="5529" y="31"/>
                  </a:cxn>
                  <a:cxn ang="0">
                    <a:pos x="5506" y="8"/>
                  </a:cxn>
                  <a:cxn ang="0">
                    <a:pos x="5487" y="4"/>
                  </a:cxn>
                  <a:cxn ang="0">
                    <a:pos x="33" y="7"/>
                  </a:cxn>
                  <a:cxn ang="0">
                    <a:pos x="17" y="18"/>
                  </a:cxn>
                  <a:cxn ang="0">
                    <a:pos x="4" y="49"/>
                  </a:cxn>
                  <a:cxn ang="0">
                    <a:pos x="4" y="336"/>
                  </a:cxn>
                  <a:cxn ang="0">
                    <a:pos x="17" y="367"/>
                  </a:cxn>
                  <a:cxn ang="0">
                    <a:pos x="33" y="378"/>
                  </a:cxn>
                  <a:cxn ang="0">
                    <a:pos x="5487" y="381"/>
                  </a:cxn>
                  <a:cxn ang="0">
                    <a:pos x="5506" y="377"/>
                  </a:cxn>
                  <a:cxn ang="0">
                    <a:pos x="5529" y="354"/>
                  </a:cxn>
                  <a:cxn ang="0">
                    <a:pos x="5533" y="335"/>
                  </a:cxn>
                  <a:cxn ang="0">
                    <a:pos x="5536" y="337"/>
                  </a:cxn>
                  <a:cxn ang="0">
                    <a:pos x="5523" y="369"/>
                  </a:cxn>
                  <a:cxn ang="0">
                    <a:pos x="5505" y="381"/>
                  </a:cxn>
                  <a:cxn ang="0">
                    <a:pos x="49" y="384"/>
                  </a:cxn>
                  <a:cxn ang="0">
                    <a:pos x="29" y="380"/>
                  </a:cxn>
                  <a:cxn ang="0">
                    <a:pos x="5" y="356"/>
                  </a:cxn>
                  <a:cxn ang="0">
                    <a:pos x="0" y="335"/>
                  </a:cxn>
                  <a:cxn ang="0">
                    <a:pos x="4" y="32"/>
                  </a:cxn>
                  <a:cxn ang="0">
                    <a:pos x="16" y="14"/>
                  </a:cxn>
                  <a:cxn ang="0">
                    <a:pos x="48" y="1"/>
                  </a:cxn>
                  <a:cxn ang="0">
                    <a:pos x="5489" y="1"/>
                  </a:cxn>
                  <a:cxn ang="0">
                    <a:pos x="5521" y="14"/>
                  </a:cxn>
                  <a:cxn ang="0">
                    <a:pos x="5533" y="32"/>
                  </a:cxn>
                  <a:cxn ang="0">
                    <a:pos x="5536" y="335"/>
                  </a:cxn>
                </a:cxnLst>
                <a:rect l="0" t="0" r="r" b="b"/>
                <a:pathLst>
                  <a:path w="5536" h="384">
                    <a:moveTo>
                      <a:pt x="5520" y="50"/>
                    </a:moveTo>
                    <a:lnTo>
                      <a:pt x="5518" y="37"/>
                    </a:lnTo>
                    <a:lnTo>
                      <a:pt x="5511" y="26"/>
                    </a:lnTo>
                    <a:lnTo>
                      <a:pt x="5500" y="19"/>
                    </a:lnTo>
                    <a:lnTo>
                      <a:pt x="5487" y="16"/>
                    </a:lnTo>
                    <a:lnTo>
                      <a:pt x="50" y="16"/>
                    </a:lnTo>
                    <a:lnTo>
                      <a:pt x="37" y="19"/>
                    </a:lnTo>
                    <a:lnTo>
                      <a:pt x="26" y="26"/>
                    </a:lnTo>
                    <a:lnTo>
                      <a:pt x="19" y="37"/>
                    </a:lnTo>
                    <a:lnTo>
                      <a:pt x="16" y="50"/>
                    </a:lnTo>
                    <a:lnTo>
                      <a:pt x="16" y="335"/>
                    </a:lnTo>
                    <a:lnTo>
                      <a:pt x="19" y="348"/>
                    </a:lnTo>
                    <a:lnTo>
                      <a:pt x="26" y="359"/>
                    </a:lnTo>
                    <a:lnTo>
                      <a:pt x="37" y="366"/>
                    </a:lnTo>
                    <a:lnTo>
                      <a:pt x="50" y="368"/>
                    </a:lnTo>
                    <a:lnTo>
                      <a:pt x="5487" y="368"/>
                    </a:lnTo>
                    <a:lnTo>
                      <a:pt x="5500" y="366"/>
                    </a:lnTo>
                    <a:lnTo>
                      <a:pt x="5511" y="359"/>
                    </a:lnTo>
                    <a:lnTo>
                      <a:pt x="5518" y="348"/>
                    </a:lnTo>
                    <a:lnTo>
                      <a:pt x="5520" y="335"/>
                    </a:lnTo>
                    <a:lnTo>
                      <a:pt x="5520" y="50"/>
                    </a:lnTo>
                    <a:close/>
                    <a:moveTo>
                      <a:pt x="5530" y="335"/>
                    </a:moveTo>
                    <a:cubicBezTo>
                      <a:pt x="5530" y="336"/>
                      <a:pt x="5530" y="336"/>
                      <a:pt x="5530" y="336"/>
                    </a:cubicBezTo>
                    <a:lnTo>
                      <a:pt x="5527" y="352"/>
                    </a:lnTo>
                    <a:cubicBezTo>
                      <a:pt x="5527" y="352"/>
                      <a:pt x="5527" y="352"/>
                      <a:pt x="5527" y="352"/>
                    </a:cubicBezTo>
                    <a:lnTo>
                      <a:pt x="5518" y="365"/>
                    </a:lnTo>
                    <a:cubicBezTo>
                      <a:pt x="5518" y="366"/>
                      <a:pt x="5518" y="366"/>
                      <a:pt x="5517" y="366"/>
                    </a:cubicBezTo>
                    <a:lnTo>
                      <a:pt x="5504" y="375"/>
                    </a:lnTo>
                    <a:cubicBezTo>
                      <a:pt x="5504" y="375"/>
                      <a:pt x="5504" y="375"/>
                      <a:pt x="5504" y="375"/>
                    </a:cubicBezTo>
                    <a:lnTo>
                      <a:pt x="5488" y="378"/>
                    </a:lnTo>
                    <a:cubicBezTo>
                      <a:pt x="5488" y="378"/>
                      <a:pt x="5488" y="378"/>
                      <a:pt x="5487" y="378"/>
                    </a:cubicBezTo>
                    <a:lnTo>
                      <a:pt x="49" y="378"/>
                    </a:lnTo>
                    <a:cubicBezTo>
                      <a:pt x="49" y="378"/>
                      <a:pt x="49" y="378"/>
                      <a:pt x="49" y="378"/>
                    </a:cubicBezTo>
                    <a:lnTo>
                      <a:pt x="33" y="375"/>
                    </a:lnTo>
                    <a:cubicBezTo>
                      <a:pt x="33" y="375"/>
                      <a:pt x="33" y="375"/>
                      <a:pt x="33" y="375"/>
                    </a:cubicBezTo>
                    <a:lnTo>
                      <a:pt x="20" y="366"/>
                    </a:lnTo>
                    <a:cubicBezTo>
                      <a:pt x="19" y="366"/>
                      <a:pt x="19" y="366"/>
                      <a:pt x="19" y="365"/>
                    </a:cubicBezTo>
                    <a:lnTo>
                      <a:pt x="10" y="352"/>
                    </a:lnTo>
                    <a:cubicBezTo>
                      <a:pt x="10" y="352"/>
                      <a:pt x="10" y="352"/>
                      <a:pt x="10" y="352"/>
                    </a:cubicBezTo>
                    <a:lnTo>
                      <a:pt x="7" y="336"/>
                    </a:lnTo>
                    <a:cubicBezTo>
                      <a:pt x="7" y="336"/>
                      <a:pt x="7" y="336"/>
                      <a:pt x="7" y="335"/>
                    </a:cubicBezTo>
                    <a:lnTo>
                      <a:pt x="7" y="49"/>
                    </a:lnTo>
                    <a:cubicBezTo>
                      <a:pt x="7" y="49"/>
                      <a:pt x="7" y="49"/>
                      <a:pt x="7" y="49"/>
                    </a:cubicBezTo>
                    <a:lnTo>
                      <a:pt x="10" y="33"/>
                    </a:lnTo>
                    <a:cubicBezTo>
                      <a:pt x="10" y="33"/>
                      <a:pt x="10" y="33"/>
                      <a:pt x="10" y="33"/>
                    </a:cubicBezTo>
                    <a:lnTo>
                      <a:pt x="19" y="20"/>
                    </a:lnTo>
                    <a:cubicBezTo>
                      <a:pt x="19" y="19"/>
                      <a:pt x="19" y="19"/>
                      <a:pt x="20" y="19"/>
                    </a:cubicBezTo>
                    <a:lnTo>
                      <a:pt x="33" y="10"/>
                    </a:lnTo>
                    <a:cubicBezTo>
                      <a:pt x="33" y="10"/>
                      <a:pt x="33" y="10"/>
                      <a:pt x="33" y="10"/>
                    </a:cubicBezTo>
                    <a:lnTo>
                      <a:pt x="49" y="7"/>
                    </a:lnTo>
                    <a:cubicBezTo>
                      <a:pt x="49" y="7"/>
                      <a:pt x="49" y="7"/>
                      <a:pt x="49" y="7"/>
                    </a:cubicBezTo>
                    <a:lnTo>
                      <a:pt x="5487" y="7"/>
                    </a:lnTo>
                    <a:cubicBezTo>
                      <a:pt x="5488" y="7"/>
                      <a:pt x="5488" y="7"/>
                      <a:pt x="5488" y="7"/>
                    </a:cubicBezTo>
                    <a:lnTo>
                      <a:pt x="5504" y="10"/>
                    </a:lnTo>
                    <a:cubicBezTo>
                      <a:pt x="5504" y="10"/>
                      <a:pt x="5504" y="10"/>
                      <a:pt x="5504" y="10"/>
                    </a:cubicBezTo>
                    <a:lnTo>
                      <a:pt x="5517" y="19"/>
                    </a:lnTo>
                    <a:cubicBezTo>
                      <a:pt x="5518" y="19"/>
                      <a:pt x="5518" y="19"/>
                      <a:pt x="5518" y="20"/>
                    </a:cubicBezTo>
                    <a:lnTo>
                      <a:pt x="5527" y="33"/>
                    </a:lnTo>
                    <a:cubicBezTo>
                      <a:pt x="5527" y="33"/>
                      <a:pt x="5527" y="33"/>
                      <a:pt x="5527" y="33"/>
                    </a:cubicBezTo>
                    <a:lnTo>
                      <a:pt x="5530" y="49"/>
                    </a:lnTo>
                    <a:cubicBezTo>
                      <a:pt x="5530" y="49"/>
                      <a:pt x="5530" y="49"/>
                      <a:pt x="5530" y="49"/>
                    </a:cubicBezTo>
                    <a:lnTo>
                      <a:pt x="5530" y="335"/>
                    </a:lnTo>
                    <a:close/>
                    <a:moveTo>
                      <a:pt x="5533" y="49"/>
                    </a:moveTo>
                    <a:cubicBezTo>
                      <a:pt x="5533" y="49"/>
                      <a:pt x="5533" y="49"/>
                      <a:pt x="5533" y="49"/>
                    </a:cubicBezTo>
                    <a:lnTo>
                      <a:pt x="5530" y="33"/>
                    </a:lnTo>
                    <a:cubicBezTo>
                      <a:pt x="5530" y="32"/>
                      <a:pt x="5530" y="31"/>
                      <a:pt x="5529" y="31"/>
                    </a:cubicBezTo>
                    <a:lnTo>
                      <a:pt x="5520" y="18"/>
                    </a:lnTo>
                    <a:cubicBezTo>
                      <a:pt x="5520" y="17"/>
                      <a:pt x="5520" y="17"/>
                      <a:pt x="5519" y="17"/>
                    </a:cubicBezTo>
                    <a:lnTo>
                      <a:pt x="5506" y="8"/>
                    </a:lnTo>
                    <a:cubicBezTo>
                      <a:pt x="5506" y="7"/>
                      <a:pt x="5505" y="7"/>
                      <a:pt x="5504" y="7"/>
                    </a:cubicBezTo>
                    <a:lnTo>
                      <a:pt x="5488" y="4"/>
                    </a:lnTo>
                    <a:cubicBezTo>
                      <a:pt x="5488" y="4"/>
                      <a:pt x="5488" y="4"/>
                      <a:pt x="5487" y="4"/>
                    </a:cubicBezTo>
                    <a:lnTo>
                      <a:pt x="49" y="4"/>
                    </a:lnTo>
                    <a:cubicBezTo>
                      <a:pt x="49" y="4"/>
                      <a:pt x="49" y="4"/>
                      <a:pt x="49" y="4"/>
                    </a:cubicBezTo>
                    <a:lnTo>
                      <a:pt x="33" y="7"/>
                    </a:lnTo>
                    <a:cubicBezTo>
                      <a:pt x="32" y="7"/>
                      <a:pt x="31" y="7"/>
                      <a:pt x="31" y="8"/>
                    </a:cubicBezTo>
                    <a:lnTo>
                      <a:pt x="18" y="17"/>
                    </a:lnTo>
                    <a:cubicBezTo>
                      <a:pt x="17" y="17"/>
                      <a:pt x="17" y="17"/>
                      <a:pt x="17" y="18"/>
                    </a:cubicBezTo>
                    <a:lnTo>
                      <a:pt x="8" y="31"/>
                    </a:lnTo>
                    <a:cubicBezTo>
                      <a:pt x="7" y="31"/>
                      <a:pt x="7" y="32"/>
                      <a:pt x="7" y="33"/>
                    </a:cubicBezTo>
                    <a:lnTo>
                      <a:pt x="4" y="49"/>
                    </a:lnTo>
                    <a:cubicBezTo>
                      <a:pt x="4" y="49"/>
                      <a:pt x="4" y="49"/>
                      <a:pt x="4" y="49"/>
                    </a:cubicBezTo>
                    <a:lnTo>
                      <a:pt x="4" y="335"/>
                    </a:lnTo>
                    <a:cubicBezTo>
                      <a:pt x="4" y="336"/>
                      <a:pt x="4" y="336"/>
                      <a:pt x="4" y="336"/>
                    </a:cubicBezTo>
                    <a:lnTo>
                      <a:pt x="7" y="352"/>
                    </a:lnTo>
                    <a:cubicBezTo>
                      <a:pt x="7" y="353"/>
                      <a:pt x="7" y="354"/>
                      <a:pt x="8" y="354"/>
                    </a:cubicBezTo>
                    <a:lnTo>
                      <a:pt x="17" y="367"/>
                    </a:lnTo>
                    <a:cubicBezTo>
                      <a:pt x="17" y="368"/>
                      <a:pt x="17" y="368"/>
                      <a:pt x="18" y="368"/>
                    </a:cubicBezTo>
                    <a:lnTo>
                      <a:pt x="31" y="377"/>
                    </a:lnTo>
                    <a:cubicBezTo>
                      <a:pt x="31" y="378"/>
                      <a:pt x="32" y="378"/>
                      <a:pt x="33" y="378"/>
                    </a:cubicBezTo>
                    <a:lnTo>
                      <a:pt x="49" y="381"/>
                    </a:lnTo>
                    <a:cubicBezTo>
                      <a:pt x="49" y="381"/>
                      <a:pt x="49" y="381"/>
                      <a:pt x="49" y="381"/>
                    </a:cubicBezTo>
                    <a:lnTo>
                      <a:pt x="5487" y="381"/>
                    </a:lnTo>
                    <a:cubicBezTo>
                      <a:pt x="5488" y="381"/>
                      <a:pt x="5488" y="381"/>
                      <a:pt x="5488" y="381"/>
                    </a:cubicBezTo>
                    <a:lnTo>
                      <a:pt x="5504" y="378"/>
                    </a:lnTo>
                    <a:cubicBezTo>
                      <a:pt x="5505" y="378"/>
                      <a:pt x="5506" y="378"/>
                      <a:pt x="5506" y="377"/>
                    </a:cubicBezTo>
                    <a:lnTo>
                      <a:pt x="5519" y="368"/>
                    </a:lnTo>
                    <a:cubicBezTo>
                      <a:pt x="5520" y="368"/>
                      <a:pt x="5520" y="368"/>
                      <a:pt x="5520" y="367"/>
                    </a:cubicBezTo>
                    <a:lnTo>
                      <a:pt x="5529" y="354"/>
                    </a:lnTo>
                    <a:cubicBezTo>
                      <a:pt x="5530" y="354"/>
                      <a:pt x="5530" y="353"/>
                      <a:pt x="5530" y="352"/>
                    </a:cubicBezTo>
                    <a:lnTo>
                      <a:pt x="5533" y="336"/>
                    </a:lnTo>
                    <a:cubicBezTo>
                      <a:pt x="5533" y="336"/>
                      <a:pt x="5533" y="336"/>
                      <a:pt x="5533" y="335"/>
                    </a:cubicBezTo>
                    <a:lnTo>
                      <a:pt x="5533" y="49"/>
                    </a:lnTo>
                    <a:close/>
                    <a:moveTo>
                      <a:pt x="5536" y="335"/>
                    </a:moveTo>
                    <a:cubicBezTo>
                      <a:pt x="5536" y="336"/>
                      <a:pt x="5536" y="336"/>
                      <a:pt x="5536" y="337"/>
                    </a:cubicBezTo>
                    <a:lnTo>
                      <a:pt x="5533" y="353"/>
                    </a:lnTo>
                    <a:cubicBezTo>
                      <a:pt x="5533" y="354"/>
                      <a:pt x="5533" y="355"/>
                      <a:pt x="5532" y="356"/>
                    </a:cubicBezTo>
                    <a:lnTo>
                      <a:pt x="5523" y="369"/>
                    </a:lnTo>
                    <a:cubicBezTo>
                      <a:pt x="5522" y="370"/>
                      <a:pt x="5522" y="371"/>
                      <a:pt x="5521" y="371"/>
                    </a:cubicBezTo>
                    <a:lnTo>
                      <a:pt x="5508" y="380"/>
                    </a:lnTo>
                    <a:cubicBezTo>
                      <a:pt x="5507" y="381"/>
                      <a:pt x="5506" y="381"/>
                      <a:pt x="5505" y="381"/>
                    </a:cubicBezTo>
                    <a:lnTo>
                      <a:pt x="5489" y="384"/>
                    </a:lnTo>
                    <a:cubicBezTo>
                      <a:pt x="5488" y="384"/>
                      <a:pt x="5488" y="384"/>
                      <a:pt x="5487" y="384"/>
                    </a:cubicBezTo>
                    <a:lnTo>
                      <a:pt x="49" y="384"/>
                    </a:lnTo>
                    <a:cubicBezTo>
                      <a:pt x="49" y="384"/>
                      <a:pt x="48" y="384"/>
                      <a:pt x="48" y="384"/>
                    </a:cubicBezTo>
                    <a:lnTo>
                      <a:pt x="32" y="381"/>
                    </a:lnTo>
                    <a:cubicBezTo>
                      <a:pt x="31" y="381"/>
                      <a:pt x="30" y="381"/>
                      <a:pt x="29" y="380"/>
                    </a:cubicBezTo>
                    <a:lnTo>
                      <a:pt x="16" y="371"/>
                    </a:lnTo>
                    <a:cubicBezTo>
                      <a:pt x="15" y="371"/>
                      <a:pt x="14" y="370"/>
                      <a:pt x="14" y="369"/>
                    </a:cubicBezTo>
                    <a:lnTo>
                      <a:pt x="5" y="356"/>
                    </a:lnTo>
                    <a:cubicBezTo>
                      <a:pt x="4" y="355"/>
                      <a:pt x="4" y="354"/>
                      <a:pt x="4" y="353"/>
                    </a:cubicBezTo>
                    <a:lnTo>
                      <a:pt x="1" y="337"/>
                    </a:lnTo>
                    <a:cubicBezTo>
                      <a:pt x="1" y="336"/>
                      <a:pt x="0" y="336"/>
                      <a:pt x="0" y="335"/>
                    </a:cubicBezTo>
                    <a:lnTo>
                      <a:pt x="0" y="49"/>
                    </a:lnTo>
                    <a:cubicBezTo>
                      <a:pt x="0" y="49"/>
                      <a:pt x="1" y="48"/>
                      <a:pt x="1" y="48"/>
                    </a:cubicBezTo>
                    <a:lnTo>
                      <a:pt x="4" y="32"/>
                    </a:lnTo>
                    <a:cubicBezTo>
                      <a:pt x="4" y="31"/>
                      <a:pt x="4" y="30"/>
                      <a:pt x="5" y="29"/>
                    </a:cubicBezTo>
                    <a:lnTo>
                      <a:pt x="14" y="16"/>
                    </a:lnTo>
                    <a:cubicBezTo>
                      <a:pt x="14" y="15"/>
                      <a:pt x="15" y="14"/>
                      <a:pt x="16" y="14"/>
                    </a:cubicBezTo>
                    <a:lnTo>
                      <a:pt x="29" y="5"/>
                    </a:lnTo>
                    <a:cubicBezTo>
                      <a:pt x="30" y="4"/>
                      <a:pt x="31" y="4"/>
                      <a:pt x="32" y="4"/>
                    </a:cubicBezTo>
                    <a:lnTo>
                      <a:pt x="48" y="1"/>
                    </a:lnTo>
                    <a:cubicBezTo>
                      <a:pt x="48" y="1"/>
                      <a:pt x="49" y="0"/>
                      <a:pt x="49" y="0"/>
                    </a:cubicBezTo>
                    <a:lnTo>
                      <a:pt x="5487" y="0"/>
                    </a:lnTo>
                    <a:cubicBezTo>
                      <a:pt x="5488" y="0"/>
                      <a:pt x="5488" y="1"/>
                      <a:pt x="5489" y="1"/>
                    </a:cubicBezTo>
                    <a:lnTo>
                      <a:pt x="5505" y="4"/>
                    </a:lnTo>
                    <a:cubicBezTo>
                      <a:pt x="5506" y="4"/>
                      <a:pt x="5507" y="4"/>
                      <a:pt x="5508" y="5"/>
                    </a:cubicBezTo>
                    <a:lnTo>
                      <a:pt x="5521" y="14"/>
                    </a:lnTo>
                    <a:cubicBezTo>
                      <a:pt x="5522" y="14"/>
                      <a:pt x="5522" y="15"/>
                      <a:pt x="5523" y="16"/>
                    </a:cubicBezTo>
                    <a:lnTo>
                      <a:pt x="5532" y="29"/>
                    </a:lnTo>
                    <a:cubicBezTo>
                      <a:pt x="5533" y="30"/>
                      <a:pt x="5533" y="31"/>
                      <a:pt x="5533" y="32"/>
                    </a:cubicBezTo>
                    <a:lnTo>
                      <a:pt x="5536" y="48"/>
                    </a:lnTo>
                    <a:cubicBezTo>
                      <a:pt x="5536" y="48"/>
                      <a:pt x="5536" y="49"/>
                      <a:pt x="5536" y="49"/>
                    </a:cubicBezTo>
                    <a:lnTo>
                      <a:pt x="5536" y="335"/>
                    </a:lnTo>
                    <a:close/>
                  </a:path>
                </a:pathLst>
              </a:custGeom>
              <a:solidFill>
                <a:srgbClr val="E88651"/>
              </a:solidFill>
              <a:ln w="0" cap="flat">
                <a:solidFill>
                  <a:srgbClr val="E8865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206" name="Picture 182"/>
              <p:cNvPicPr>
                <a:picLocks noChangeAspect="1" noChangeArrowheads="1"/>
              </p:cNvPicPr>
              <p:nvPr/>
            </p:nvPicPr>
            <p:blipFill>
              <a:blip r:embed="rId76"/>
              <a:srcRect/>
              <a:stretch>
                <a:fillRect/>
              </a:stretch>
            </p:blipFill>
            <p:spPr bwMode="auto">
              <a:xfrm>
                <a:off x="3345" y="1773"/>
                <a:ext cx="1512" cy="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07" name="Picture 183"/>
              <p:cNvPicPr>
                <a:picLocks noChangeAspect="1" noChangeArrowheads="1"/>
              </p:cNvPicPr>
              <p:nvPr/>
            </p:nvPicPr>
            <p:blipFill>
              <a:blip r:embed="rId77"/>
              <a:srcRect/>
              <a:stretch>
                <a:fillRect/>
              </a:stretch>
            </p:blipFill>
            <p:spPr bwMode="auto">
              <a:xfrm>
                <a:off x="3345" y="1773"/>
                <a:ext cx="1512" cy="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08" name="Freeform 184"/>
              <p:cNvSpPr>
                <a:spLocks/>
              </p:cNvSpPr>
              <p:nvPr/>
            </p:nvSpPr>
            <p:spPr bwMode="auto">
              <a:xfrm>
                <a:off x="3351" y="1963"/>
                <a:ext cx="2070" cy="122"/>
              </a:xfrm>
              <a:custGeom>
                <a:avLst/>
                <a:gdLst/>
                <a:ahLst/>
                <a:cxnLst>
                  <a:cxn ang="0">
                    <a:pos x="5520" y="41"/>
                  </a:cxn>
                  <a:cxn ang="0">
                    <a:pos x="5479" y="0"/>
                  </a:cxn>
                  <a:cxn ang="0">
                    <a:pos x="5479" y="0"/>
                  </a:cxn>
                  <a:cxn ang="0">
                    <a:pos x="5479" y="0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327"/>
                  </a:cxn>
                  <a:cxn ang="0">
                    <a:pos x="0" y="327"/>
                  </a:cxn>
                  <a:cxn ang="0">
                    <a:pos x="41" y="368"/>
                  </a:cxn>
                  <a:cxn ang="0">
                    <a:pos x="41" y="368"/>
                  </a:cxn>
                  <a:cxn ang="0">
                    <a:pos x="41" y="368"/>
                  </a:cxn>
                  <a:cxn ang="0">
                    <a:pos x="5479" y="368"/>
                  </a:cxn>
                  <a:cxn ang="0">
                    <a:pos x="5479" y="368"/>
                  </a:cxn>
                  <a:cxn ang="0">
                    <a:pos x="5520" y="327"/>
                  </a:cxn>
                  <a:cxn ang="0">
                    <a:pos x="5520" y="327"/>
                  </a:cxn>
                  <a:cxn ang="0">
                    <a:pos x="5520" y="41"/>
                  </a:cxn>
                </a:cxnLst>
                <a:rect l="0" t="0" r="r" b="b"/>
                <a:pathLst>
                  <a:path w="5520" h="368">
                    <a:moveTo>
                      <a:pt x="5520" y="41"/>
                    </a:moveTo>
                    <a:cubicBezTo>
                      <a:pt x="5520" y="19"/>
                      <a:pt x="5502" y="0"/>
                      <a:pt x="5479" y="0"/>
                    </a:cubicBezTo>
                    <a:cubicBezTo>
                      <a:pt x="5479" y="0"/>
                      <a:pt x="5479" y="0"/>
                      <a:pt x="5479" y="0"/>
                    </a:cubicBezTo>
                    <a:lnTo>
                      <a:pt x="5479" y="0"/>
                    </a:lnTo>
                    <a:lnTo>
                      <a:pt x="41" y="0"/>
                    </a:lnTo>
                    <a:lnTo>
                      <a:pt x="41" y="0"/>
                    </a:lnTo>
                    <a:cubicBezTo>
                      <a:pt x="19" y="0"/>
                      <a:pt x="0" y="19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0" y="41"/>
                    </a:lnTo>
                    <a:lnTo>
                      <a:pt x="0" y="327"/>
                    </a:lnTo>
                    <a:lnTo>
                      <a:pt x="0" y="327"/>
                    </a:lnTo>
                    <a:cubicBezTo>
                      <a:pt x="0" y="350"/>
                      <a:pt x="19" y="368"/>
                      <a:pt x="41" y="368"/>
                    </a:cubicBezTo>
                    <a:cubicBezTo>
                      <a:pt x="41" y="368"/>
                      <a:pt x="41" y="368"/>
                      <a:pt x="41" y="368"/>
                    </a:cubicBezTo>
                    <a:lnTo>
                      <a:pt x="41" y="368"/>
                    </a:lnTo>
                    <a:lnTo>
                      <a:pt x="5479" y="368"/>
                    </a:lnTo>
                    <a:lnTo>
                      <a:pt x="5479" y="368"/>
                    </a:lnTo>
                    <a:cubicBezTo>
                      <a:pt x="5502" y="368"/>
                      <a:pt x="5520" y="350"/>
                      <a:pt x="5520" y="327"/>
                    </a:cubicBezTo>
                    <a:cubicBezTo>
                      <a:pt x="5520" y="327"/>
                      <a:pt x="5520" y="327"/>
                      <a:pt x="5520" y="327"/>
                    </a:cubicBezTo>
                    <a:lnTo>
                      <a:pt x="5520" y="41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9" name="Freeform 185"/>
              <p:cNvSpPr>
                <a:spLocks noEditPoints="1"/>
              </p:cNvSpPr>
              <p:nvPr/>
            </p:nvSpPr>
            <p:spPr bwMode="auto">
              <a:xfrm>
                <a:off x="3348" y="1961"/>
                <a:ext cx="2076" cy="127"/>
              </a:xfrm>
              <a:custGeom>
                <a:avLst/>
                <a:gdLst/>
                <a:ahLst/>
                <a:cxnLst>
                  <a:cxn ang="0">
                    <a:pos x="5511" y="26"/>
                  </a:cxn>
                  <a:cxn ang="0">
                    <a:pos x="50" y="16"/>
                  </a:cxn>
                  <a:cxn ang="0">
                    <a:pos x="19" y="37"/>
                  </a:cxn>
                  <a:cxn ang="0">
                    <a:pos x="19" y="348"/>
                  </a:cxn>
                  <a:cxn ang="0">
                    <a:pos x="50" y="368"/>
                  </a:cxn>
                  <a:cxn ang="0">
                    <a:pos x="5511" y="359"/>
                  </a:cxn>
                  <a:cxn ang="0">
                    <a:pos x="5520" y="50"/>
                  </a:cxn>
                  <a:cxn ang="0">
                    <a:pos x="5527" y="352"/>
                  </a:cxn>
                  <a:cxn ang="0">
                    <a:pos x="5517" y="366"/>
                  </a:cxn>
                  <a:cxn ang="0">
                    <a:pos x="5488" y="378"/>
                  </a:cxn>
                  <a:cxn ang="0">
                    <a:pos x="49" y="378"/>
                  </a:cxn>
                  <a:cxn ang="0">
                    <a:pos x="20" y="366"/>
                  </a:cxn>
                  <a:cxn ang="0">
                    <a:pos x="10" y="352"/>
                  </a:cxn>
                  <a:cxn ang="0">
                    <a:pos x="7" y="49"/>
                  </a:cxn>
                  <a:cxn ang="0">
                    <a:pos x="10" y="33"/>
                  </a:cxn>
                  <a:cxn ang="0">
                    <a:pos x="33" y="10"/>
                  </a:cxn>
                  <a:cxn ang="0">
                    <a:pos x="49" y="7"/>
                  </a:cxn>
                  <a:cxn ang="0">
                    <a:pos x="5504" y="10"/>
                  </a:cxn>
                  <a:cxn ang="0">
                    <a:pos x="5518" y="20"/>
                  </a:cxn>
                  <a:cxn ang="0">
                    <a:pos x="5530" y="49"/>
                  </a:cxn>
                  <a:cxn ang="0">
                    <a:pos x="5533" y="49"/>
                  </a:cxn>
                  <a:cxn ang="0">
                    <a:pos x="5529" y="31"/>
                  </a:cxn>
                  <a:cxn ang="0">
                    <a:pos x="5506" y="8"/>
                  </a:cxn>
                  <a:cxn ang="0">
                    <a:pos x="5487" y="4"/>
                  </a:cxn>
                  <a:cxn ang="0">
                    <a:pos x="33" y="7"/>
                  </a:cxn>
                  <a:cxn ang="0">
                    <a:pos x="17" y="18"/>
                  </a:cxn>
                  <a:cxn ang="0">
                    <a:pos x="4" y="49"/>
                  </a:cxn>
                  <a:cxn ang="0">
                    <a:pos x="4" y="336"/>
                  </a:cxn>
                  <a:cxn ang="0">
                    <a:pos x="17" y="367"/>
                  </a:cxn>
                  <a:cxn ang="0">
                    <a:pos x="33" y="378"/>
                  </a:cxn>
                  <a:cxn ang="0">
                    <a:pos x="5487" y="381"/>
                  </a:cxn>
                  <a:cxn ang="0">
                    <a:pos x="5506" y="377"/>
                  </a:cxn>
                  <a:cxn ang="0">
                    <a:pos x="5529" y="354"/>
                  </a:cxn>
                  <a:cxn ang="0">
                    <a:pos x="5533" y="335"/>
                  </a:cxn>
                  <a:cxn ang="0">
                    <a:pos x="5536" y="337"/>
                  </a:cxn>
                  <a:cxn ang="0">
                    <a:pos x="5523" y="369"/>
                  </a:cxn>
                  <a:cxn ang="0">
                    <a:pos x="5505" y="381"/>
                  </a:cxn>
                  <a:cxn ang="0">
                    <a:pos x="49" y="384"/>
                  </a:cxn>
                  <a:cxn ang="0">
                    <a:pos x="29" y="380"/>
                  </a:cxn>
                  <a:cxn ang="0">
                    <a:pos x="5" y="356"/>
                  </a:cxn>
                  <a:cxn ang="0">
                    <a:pos x="0" y="335"/>
                  </a:cxn>
                  <a:cxn ang="0">
                    <a:pos x="4" y="32"/>
                  </a:cxn>
                  <a:cxn ang="0">
                    <a:pos x="16" y="14"/>
                  </a:cxn>
                  <a:cxn ang="0">
                    <a:pos x="48" y="1"/>
                  </a:cxn>
                  <a:cxn ang="0">
                    <a:pos x="5489" y="1"/>
                  </a:cxn>
                  <a:cxn ang="0">
                    <a:pos x="5521" y="14"/>
                  </a:cxn>
                  <a:cxn ang="0">
                    <a:pos x="5533" y="32"/>
                  </a:cxn>
                  <a:cxn ang="0">
                    <a:pos x="5536" y="335"/>
                  </a:cxn>
                </a:cxnLst>
                <a:rect l="0" t="0" r="r" b="b"/>
                <a:pathLst>
                  <a:path w="5536" h="384">
                    <a:moveTo>
                      <a:pt x="5520" y="50"/>
                    </a:moveTo>
                    <a:lnTo>
                      <a:pt x="5518" y="37"/>
                    </a:lnTo>
                    <a:lnTo>
                      <a:pt x="5511" y="26"/>
                    </a:lnTo>
                    <a:lnTo>
                      <a:pt x="5500" y="19"/>
                    </a:lnTo>
                    <a:lnTo>
                      <a:pt x="5487" y="16"/>
                    </a:lnTo>
                    <a:lnTo>
                      <a:pt x="50" y="16"/>
                    </a:lnTo>
                    <a:lnTo>
                      <a:pt x="37" y="19"/>
                    </a:lnTo>
                    <a:lnTo>
                      <a:pt x="26" y="26"/>
                    </a:lnTo>
                    <a:lnTo>
                      <a:pt x="19" y="37"/>
                    </a:lnTo>
                    <a:lnTo>
                      <a:pt x="16" y="50"/>
                    </a:lnTo>
                    <a:lnTo>
                      <a:pt x="16" y="335"/>
                    </a:lnTo>
                    <a:lnTo>
                      <a:pt x="19" y="348"/>
                    </a:lnTo>
                    <a:lnTo>
                      <a:pt x="26" y="359"/>
                    </a:lnTo>
                    <a:lnTo>
                      <a:pt x="37" y="366"/>
                    </a:lnTo>
                    <a:lnTo>
                      <a:pt x="50" y="368"/>
                    </a:lnTo>
                    <a:lnTo>
                      <a:pt x="5487" y="368"/>
                    </a:lnTo>
                    <a:lnTo>
                      <a:pt x="5500" y="366"/>
                    </a:lnTo>
                    <a:lnTo>
                      <a:pt x="5511" y="359"/>
                    </a:lnTo>
                    <a:lnTo>
                      <a:pt x="5518" y="348"/>
                    </a:lnTo>
                    <a:lnTo>
                      <a:pt x="5520" y="335"/>
                    </a:lnTo>
                    <a:lnTo>
                      <a:pt x="5520" y="50"/>
                    </a:lnTo>
                    <a:close/>
                    <a:moveTo>
                      <a:pt x="5530" y="335"/>
                    </a:moveTo>
                    <a:cubicBezTo>
                      <a:pt x="5530" y="336"/>
                      <a:pt x="5530" y="336"/>
                      <a:pt x="5530" y="336"/>
                    </a:cubicBezTo>
                    <a:lnTo>
                      <a:pt x="5527" y="352"/>
                    </a:lnTo>
                    <a:cubicBezTo>
                      <a:pt x="5527" y="352"/>
                      <a:pt x="5527" y="352"/>
                      <a:pt x="5527" y="352"/>
                    </a:cubicBezTo>
                    <a:lnTo>
                      <a:pt x="5518" y="365"/>
                    </a:lnTo>
                    <a:cubicBezTo>
                      <a:pt x="5518" y="366"/>
                      <a:pt x="5518" y="366"/>
                      <a:pt x="5517" y="366"/>
                    </a:cubicBezTo>
                    <a:lnTo>
                      <a:pt x="5504" y="375"/>
                    </a:lnTo>
                    <a:cubicBezTo>
                      <a:pt x="5504" y="375"/>
                      <a:pt x="5504" y="375"/>
                      <a:pt x="5504" y="375"/>
                    </a:cubicBezTo>
                    <a:lnTo>
                      <a:pt x="5488" y="378"/>
                    </a:lnTo>
                    <a:cubicBezTo>
                      <a:pt x="5488" y="378"/>
                      <a:pt x="5488" y="378"/>
                      <a:pt x="5487" y="378"/>
                    </a:cubicBezTo>
                    <a:lnTo>
                      <a:pt x="49" y="378"/>
                    </a:lnTo>
                    <a:cubicBezTo>
                      <a:pt x="49" y="378"/>
                      <a:pt x="49" y="378"/>
                      <a:pt x="49" y="378"/>
                    </a:cubicBezTo>
                    <a:lnTo>
                      <a:pt x="33" y="375"/>
                    </a:lnTo>
                    <a:cubicBezTo>
                      <a:pt x="33" y="375"/>
                      <a:pt x="33" y="375"/>
                      <a:pt x="33" y="375"/>
                    </a:cubicBezTo>
                    <a:lnTo>
                      <a:pt x="20" y="366"/>
                    </a:lnTo>
                    <a:cubicBezTo>
                      <a:pt x="19" y="366"/>
                      <a:pt x="19" y="366"/>
                      <a:pt x="19" y="365"/>
                    </a:cubicBezTo>
                    <a:lnTo>
                      <a:pt x="10" y="352"/>
                    </a:lnTo>
                    <a:cubicBezTo>
                      <a:pt x="10" y="352"/>
                      <a:pt x="10" y="352"/>
                      <a:pt x="10" y="352"/>
                    </a:cubicBezTo>
                    <a:lnTo>
                      <a:pt x="7" y="336"/>
                    </a:lnTo>
                    <a:cubicBezTo>
                      <a:pt x="7" y="336"/>
                      <a:pt x="7" y="336"/>
                      <a:pt x="7" y="335"/>
                    </a:cubicBezTo>
                    <a:lnTo>
                      <a:pt x="7" y="49"/>
                    </a:lnTo>
                    <a:cubicBezTo>
                      <a:pt x="7" y="49"/>
                      <a:pt x="7" y="49"/>
                      <a:pt x="7" y="49"/>
                    </a:cubicBezTo>
                    <a:lnTo>
                      <a:pt x="10" y="33"/>
                    </a:lnTo>
                    <a:cubicBezTo>
                      <a:pt x="10" y="33"/>
                      <a:pt x="10" y="33"/>
                      <a:pt x="10" y="33"/>
                    </a:cubicBezTo>
                    <a:lnTo>
                      <a:pt x="19" y="20"/>
                    </a:lnTo>
                    <a:cubicBezTo>
                      <a:pt x="19" y="19"/>
                      <a:pt x="19" y="19"/>
                      <a:pt x="20" y="19"/>
                    </a:cubicBezTo>
                    <a:lnTo>
                      <a:pt x="33" y="10"/>
                    </a:lnTo>
                    <a:cubicBezTo>
                      <a:pt x="33" y="10"/>
                      <a:pt x="33" y="10"/>
                      <a:pt x="33" y="10"/>
                    </a:cubicBezTo>
                    <a:lnTo>
                      <a:pt x="49" y="7"/>
                    </a:lnTo>
                    <a:cubicBezTo>
                      <a:pt x="49" y="7"/>
                      <a:pt x="49" y="7"/>
                      <a:pt x="49" y="7"/>
                    </a:cubicBezTo>
                    <a:lnTo>
                      <a:pt x="5487" y="7"/>
                    </a:lnTo>
                    <a:cubicBezTo>
                      <a:pt x="5488" y="7"/>
                      <a:pt x="5488" y="7"/>
                      <a:pt x="5488" y="7"/>
                    </a:cubicBezTo>
                    <a:lnTo>
                      <a:pt x="5504" y="10"/>
                    </a:lnTo>
                    <a:cubicBezTo>
                      <a:pt x="5504" y="10"/>
                      <a:pt x="5504" y="10"/>
                      <a:pt x="5504" y="10"/>
                    </a:cubicBezTo>
                    <a:lnTo>
                      <a:pt x="5517" y="19"/>
                    </a:lnTo>
                    <a:cubicBezTo>
                      <a:pt x="5518" y="19"/>
                      <a:pt x="5518" y="19"/>
                      <a:pt x="5518" y="20"/>
                    </a:cubicBezTo>
                    <a:lnTo>
                      <a:pt x="5527" y="33"/>
                    </a:lnTo>
                    <a:cubicBezTo>
                      <a:pt x="5527" y="33"/>
                      <a:pt x="5527" y="33"/>
                      <a:pt x="5527" y="33"/>
                    </a:cubicBezTo>
                    <a:lnTo>
                      <a:pt x="5530" y="49"/>
                    </a:lnTo>
                    <a:cubicBezTo>
                      <a:pt x="5530" y="49"/>
                      <a:pt x="5530" y="49"/>
                      <a:pt x="5530" y="49"/>
                    </a:cubicBezTo>
                    <a:lnTo>
                      <a:pt x="5530" y="335"/>
                    </a:lnTo>
                    <a:close/>
                    <a:moveTo>
                      <a:pt x="5533" y="49"/>
                    </a:moveTo>
                    <a:cubicBezTo>
                      <a:pt x="5533" y="49"/>
                      <a:pt x="5533" y="49"/>
                      <a:pt x="5533" y="49"/>
                    </a:cubicBezTo>
                    <a:lnTo>
                      <a:pt x="5530" y="33"/>
                    </a:lnTo>
                    <a:cubicBezTo>
                      <a:pt x="5530" y="32"/>
                      <a:pt x="5530" y="31"/>
                      <a:pt x="5529" y="31"/>
                    </a:cubicBezTo>
                    <a:lnTo>
                      <a:pt x="5520" y="18"/>
                    </a:lnTo>
                    <a:cubicBezTo>
                      <a:pt x="5520" y="17"/>
                      <a:pt x="5520" y="17"/>
                      <a:pt x="5519" y="17"/>
                    </a:cubicBezTo>
                    <a:lnTo>
                      <a:pt x="5506" y="8"/>
                    </a:lnTo>
                    <a:cubicBezTo>
                      <a:pt x="5506" y="7"/>
                      <a:pt x="5505" y="7"/>
                      <a:pt x="5504" y="7"/>
                    </a:cubicBezTo>
                    <a:lnTo>
                      <a:pt x="5488" y="4"/>
                    </a:lnTo>
                    <a:cubicBezTo>
                      <a:pt x="5488" y="4"/>
                      <a:pt x="5488" y="4"/>
                      <a:pt x="5487" y="4"/>
                    </a:cubicBezTo>
                    <a:lnTo>
                      <a:pt x="49" y="4"/>
                    </a:lnTo>
                    <a:cubicBezTo>
                      <a:pt x="49" y="4"/>
                      <a:pt x="49" y="4"/>
                      <a:pt x="49" y="4"/>
                    </a:cubicBezTo>
                    <a:lnTo>
                      <a:pt x="33" y="7"/>
                    </a:lnTo>
                    <a:cubicBezTo>
                      <a:pt x="32" y="7"/>
                      <a:pt x="31" y="7"/>
                      <a:pt x="31" y="8"/>
                    </a:cubicBezTo>
                    <a:lnTo>
                      <a:pt x="18" y="17"/>
                    </a:lnTo>
                    <a:cubicBezTo>
                      <a:pt x="17" y="17"/>
                      <a:pt x="17" y="17"/>
                      <a:pt x="17" y="18"/>
                    </a:cubicBezTo>
                    <a:lnTo>
                      <a:pt x="8" y="31"/>
                    </a:lnTo>
                    <a:cubicBezTo>
                      <a:pt x="7" y="31"/>
                      <a:pt x="7" y="32"/>
                      <a:pt x="7" y="33"/>
                    </a:cubicBezTo>
                    <a:lnTo>
                      <a:pt x="4" y="49"/>
                    </a:lnTo>
                    <a:cubicBezTo>
                      <a:pt x="4" y="49"/>
                      <a:pt x="4" y="49"/>
                      <a:pt x="4" y="49"/>
                    </a:cubicBezTo>
                    <a:lnTo>
                      <a:pt x="4" y="335"/>
                    </a:lnTo>
                    <a:cubicBezTo>
                      <a:pt x="4" y="336"/>
                      <a:pt x="4" y="336"/>
                      <a:pt x="4" y="336"/>
                    </a:cubicBezTo>
                    <a:lnTo>
                      <a:pt x="7" y="352"/>
                    </a:lnTo>
                    <a:cubicBezTo>
                      <a:pt x="7" y="353"/>
                      <a:pt x="7" y="354"/>
                      <a:pt x="8" y="354"/>
                    </a:cubicBezTo>
                    <a:lnTo>
                      <a:pt x="17" y="367"/>
                    </a:lnTo>
                    <a:cubicBezTo>
                      <a:pt x="17" y="368"/>
                      <a:pt x="17" y="368"/>
                      <a:pt x="18" y="368"/>
                    </a:cubicBezTo>
                    <a:lnTo>
                      <a:pt x="31" y="377"/>
                    </a:lnTo>
                    <a:cubicBezTo>
                      <a:pt x="31" y="378"/>
                      <a:pt x="32" y="378"/>
                      <a:pt x="33" y="378"/>
                    </a:cubicBezTo>
                    <a:lnTo>
                      <a:pt x="49" y="381"/>
                    </a:lnTo>
                    <a:cubicBezTo>
                      <a:pt x="49" y="381"/>
                      <a:pt x="49" y="381"/>
                      <a:pt x="49" y="381"/>
                    </a:cubicBezTo>
                    <a:lnTo>
                      <a:pt x="5487" y="381"/>
                    </a:lnTo>
                    <a:cubicBezTo>
                      <a:pt x="5488" y="381"/>
                      <a:pt x="5488" y="381"/>
                      <a:pt x="5488" y="381"/>
                    </a:cubicBezTo>
                    <a:lnTo>
                      <a:pt x="5504" y="378"/>
                    </a:lnTo>
                    <a:cubicBezTo>
                      <a:pt x="5505" y="378"/>
                      <a:pt x="5506" y="378"/>
                      <a:pt x="5506" y="377"/>
                    </a:cubicBezTo>
                    <a:lnTo>
                      <a:pt x="5519" y="368"/>
                    </a:lnTo>
                    <a:cubicBezTo>
                      <a:pt x="5520" y="368"/>
                      <a:pt x="5520" y="368"/>
                      <a:pt x="5520" y="367"/>
                    </a:cubicBezTo>
                    <a:lnTo>
                      <a:pt x="5529" y="354"/>
                    </a:lnTo>
                    <a:cubicBezTo>
                      <a:pt x="5530" y="354"/>
                      <a:pt x="5530" y="353"/>
                      <a:pt x="5530" y="352"/>
                    </a:cubicBezTo>
                    <a:lnTo>
                      <a:pt x="5533" y="336"/>
                    </a:lnTo>
                    <a:cubicBezTo>
                      <a:pt x="5533" y="336"/>
                      <a:pt x="5533" y="336"/>
                      <a:pt x="5533" y="335"/>
                    </a:cubicBezTo>
                    <a:lnTo>
                      <a:pt x="5533" y="49"/>
                    </a:lnTo>
                    <a:close/>
                    <a:moveTo>
                      <a:pt x="5536" y="335"/>
                    </a:moveTo>
                    <a:cubicBezTo>
                      <a:pt x="5536" y="336"/>
                      <a:pt x="5536" y="336"/>
                      <a:pt x="5536" y="337"/>
                    </a:cubicBezTo>
                    <a:lnTo>
                      <a:pt x="5533" y="353"/>
                    </a:lnTo>
                    <a:cubicBezTo>
                      <a:pt x="5533" y="354"/>
                      <a:pt x="5533" y="355"/>
                      <a:pt x="5532" y="356"/>
                    </a:cubicBezTo>
                    <a:lnTo>
                      <a:pt x="5523" y="369"/>
                    </a:lnTo>
                    <a:cubicBezTo>
                      <a:pt x="5522" y="370"/>
                      <a:pt x="5522" y="371"/>
                      <a:pt x="5521" y="371"/>
                    </a:cubicBezTo>
                    <a:lnTo>
                      <a:pt x="5508" y="380"/>
                    </a:lnTo>
                    <a:cubicBezTo>
                      <a:pt x="5507" y="381"/>
                      <a:pt x="5506" y="381"/>
                      <a:pt x="5505" y="381"/>
                    </a:cubicBezTo>
                    <a:lnTo>
                      <a:pt x="5489" y="384"/>
                    </a:lnTo>
                    <a:cubicBezTo>
                      <a:pt x="5488" y="384"/>
                      <a:pt x="5488" y="384"/>
                      <a:pt x="5487" y="384"/>
                    </a:cubicBezTo>
                    <a:lnTo>
                      <a:pt x="49" y="384"/>
                    </a:lnTo>
                    <a:cubicBezTo>
                      <a:pt x="49" y="384"/>
                      <a:pt x="48" y="384"/>
                      <a:pt x="48" y="384"/>
                    </a:cubicBezTo>
                    <a:lnTo>
                      <a:pt x="32" y="381"/>
                    </a:lnTo>
                    <a:cubicBezTo>
                      <a:pt x="31" y="381"/>
                      <a:pt x="30" y="381"/>
                      <a:pt x="29" y="380"/>
                    </a:cubicBezTo>
                    <a:lnTo>
                      <a:pt x="16" y="371"/>
                    </a:lnTo>
                    <a:cubicBezTo>
                      <a:pt x="15" y="371"/>
                      <a:pt x="14" y="370"/>
                      <a:pt x="14" y="369"/>
                    </a:cubicBezTo>
                    <a:lnTo>
                      <a:pt x="5" y="356"/>
                    </a:lnTo>
                    <a:cubicBezTo>
                      <a:pt x="4" y="355"/>
                      <a:pt x="4" y="354"/>
                      <a:pt x="4" y="353"/>
                    </a:cubicBezTo>
                    <a:lnTo>
                      <a:pt x="1" y="337"/>
                    </a:lnTo>
                    <a:cubicBezTo>
                      <a:pt x="1" y="336"/>
                      <a:pt x="0" y="336"/>
                      <a:pt x="0" y="335"/>
                    </a:cubicBezTo>
                    <a:lnTo>
                      <a:pt x="0" y="49"/>
                    </a:lnTo>
                    <a:cubicBezTo>
                      <a:pt x="0" y="49"/>
                      <a:pt x="1" y="48"/>
                      <a:pt x="1" y="48"/>
                    </a:cubicBezTo>
                    <a:lnTo>
                      <a:pt x="4" y="32"/>
                    </a:lnTo>
                    <a:cubicBezTo>
                      <a:pt x="4" y="31"/>
                      <a:pt x="4" y="30"/>
                      <a:pt x="5" y="29"/>
                    </a:cubicBezTo>
                    <a:lnTo>
                      <a:pt x="14" y="16"/>
                    </a:lnTo>
                    <a:cubicBezTo>
                      <a:pt x="14" y="15"/>
                      <a:pt x="15" y="14"/>
                      <a:pt x="16" y="14"/>
                    </a:cubicBezTo>
                    <a:lnTo>
                      <a:pt x="29" y="5"/>
                    </a:lnTo>
                    <a:cubicBezTo>
                      <a:pt x="30" y="4"/>
                      <a:pt x="31" y="4"/>
                      <a:pt x="32" y="4"/>
                    </a:cubicBezTo>
                    <a:lnTo>
                      <a:pt x="48" y="1"/>
                    </a:lnTo>
                    <a:cubicBezTo>
                      <a:pt x="48" y="1"/>
                      <a:pt x="49" y="0"/>
                      <a:pt x="49" y="0"/>
                    </a:cubicBezTo>
                    <a:lnTo>
                      <a:pt x="5487" y="0"/>
                    </a:lnTo>
                    <a:cubicBezTo>
                      <a:pt x="5488" y="0"/>
                      <a:pt x="5488" y="1"/>
                      <a:pt x="5489" y="1"/>
                    </a:cubicBezTo>
                    <a:lnTo>
                      <a:pt x="5505" y="4"/>
                    </a:lnTo>
                    <a:cubicBezTo>
                      <a:pt x="5506" y="4"/>
                      <a:pt x="5507" y="4"/>
                      <a:pt x="5508" y="5"/>
                    </a:cubicBezTo>
                    <a:lnTo>
                      <a:pt x="5521" y="14"/>
                    </a:lnTo>
                    <a:cubicBezTo>
                      <a:pt x="5522" y="14"/>
                      <a:pt x="5522" y="15"/>
                      <a:pt x="5523" y="16"/>
                    </a:cubicBezTo>
                    <a:lnTo>
                      <a:pt x="5532" y="29"/>
                    </a:lnTo>
                    <a:cubicBezTo>
                      <a:pt x="5533" y="30"/>
                      <a:pt x="5533" y="31"/>
                      <a:pt x="5533" y="32"/>
                    </a:cubicBezTo>
                    <a:lnTo>
                      <a:pt x="5536" y="48"/>
                    </a:lnTo>
                    <a:cubicBezTo>
                      <a:pt x="5536" y="48"/>
                      <a:pt x="5536" y="49"/>
                      <a:pt x="5536" y="49"/>
                    </a:cubicBezTo>
                    <a:lnTo>
                      <a:pt x="5536" y="335"/>
                    </a:lnTo>
                    <a:close/>
                  </a:path>
                </a:pathLst>
              </a:custGeom>
              <a:solidFill>
                <a:srgbClr val="E88651"/>
              </a:solidFill>
              <a:ln w="0" cap="flat">
                <a:solidFill>
                  <a:srgbClr val="E8865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0" name="Freeform 186"/>
              <p:cNvSpPr>
                <a:spLocks/>
              </p:cNvSpPr>
              <p:nvPr/>
            </p:nvSpPr>
            <p:spPr bwMode="auto">
              <a:xfrm>
                <a:off x="3351" y="2133"/>
                <a:ext cx="2070" cy="121"/>
              </a:xfrm>
              <a:custGeom>
                <a:avLst/>
                <a:gdLst/>
                <a:ahLst/>
                <a:cxnLst>
                  <a:cxn ang="0">
                    <a:pos x="5520" y="41"/>
                  </a:cxn>
                  <a:cxn ang="0">
                    <a:pos x="5479" y="0"/>
                  </a:cxn>
                  <a:cxn ang="0">
                    <a:pos x="5479" y="0"/>
                  </a:cxn>
                  <a:cxn ang="0">
                    <a:pos x="5479" y="0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327"/>
                  </a:cxn>
                  <a:cxn ang="0">
                    <a:pos x="0" y="327"/>
                  </a:cxn>
                  <a:cxn ang="0">
                    <a:pos x="41" y="368"/>
                  </a:cxn>
                  <a:cxn ang="0">
                    <a:pos x="41" y="368"/>
                  </a:cxn>
                  <a:cxn ang="0">
                    <a:pos x="41" y="368"/>
                  </a:cxn>
                  <a:cxn ang="0">
                    <a:pos x="5479" y="368"/>
                  </a:cxn>
                  <a:cxn ang="0">
                    <a:pos x="5479" y="368"/>
                  </a:cxn>
                  <a:cxn ang="0">
                    <a:pos x="5520" y="327"/>
                  </a:cxn>
                  <a:cxn ang="0">
                    <a:pos x="5520" y="327"/>
                  </a:cxn>
                  <a:cxn ang="0">
                    <a:pos x="5520" y="41"/>
                  </a:cxn>
                </a:cxnLst>
                <a:rect l="0" t="0" r="r" b="b"/>
                <a:pathLst>
                  <a:path w="5520" h="368">
                    <a:moveTo>
                      <a:pt x="5520" y="41"/>
                    </a:moveTo>
                    <a:cubicBezTo>
                      <a:pt x="5520" y="19"/>
                      <a:pt x="5502" y="0"/>
                      <a:pt x="5479" y="0"/>
                    </a:cubicBezTo>
                    <a:cubicBezTo>
                      <a:pt x="5479" y="0"/>
                      <a:pt x="5479" y="0"/>
                      <a:pt x="5479" y="0"/>
                    </a:cubicBezTo>
                    <a:lnTo>
                      <a:pt x="5479" y="0"/>
                    </a:lnTo>
                    <a:lnTo>
                      <a:pt x="41" y="0"/>
                    </a:lnTo>
                    <a:lnTo>
                      <a:pt x="41" y="0"/>
                    </a:lnTo>
                    <a:cubicBezTo>
                      <a:pt x="19" y="0"/>
                      <a:pt x="0" y="19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0" y="41"/>
                    </a:lnTo>
                    <a:lnTo>
                      <a:pt x="0" y="327"/>
                    </a:lnTo>
                    <a:lnTo>
                      <a:pt x="0" y="327"/>
                    </a:lnTo>
                    <a:cubicBezTo>
                      <a:pt x="0" y="350"/>
                      <a:pt x="19" y="368"/>
                      <a:pt x="41" y="368"/>
                    </a:cubicBezTo>
                    <a:cubicBezTo>
                      <a:pt x="41" y="368"/>
                      <a:pt x="41" y="368"/>
                      <a:pt x="41" y="368"/>
                    </a:cubicBezTo>
                    <a:lnTo>
                      <a:pt x="41" y="368"/>
                    </a:lnTo>
                    <a:lnTo>
                      <a:pt x="5479" y="368"/>
                    </a:lnTo>
                    <a:lnTo>
                      <a:pt x="5479" y="368"/>
                    </a:lnTo>
                    <a:cubicBezTo>
                      <a:pt x="5502" y="368"/>
                      <a:pt x="5520" y="350"/>
                      <a:pt x="5520" y="327"/>
                    </a:cubicBezTo>
                    <a:cubicBezTo>
                      <a:pt x="5520" y="327"/>
                      <a:pt x="5520" y="327"/>
                      <a:pt x="5520" y="327"/>
                    </a:cubicBezTo>
                    <a:lnTo>
                      <a:pt x="5520" y="41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1" name="Freeform 187"/>
              <p:cNvSpPr>
                <a:spLocks noEditPoints="1"/>
              </p:cNvSpPr>
              <p:nvPr/>
            </p:nvSpPr>
            <p:spPr bwMode="auto">
              <a:xfrm>
                <a:off x="3348" y="2130"/>
                <a:ext cx="2076" cy="127"/>
              </a:xfrm>
              <a:custGeom>
                <a:avLst/>
                <a:gdLst/>
                <a:ahLst/>
                <a:cxnLst>
                  <a:cxn ang="0">
                    <a:pos x="5511" y="26"/>
                  </a:cxn>
                  <a:cxn ang="0">
                    <a:pos x="50" y="16"/>
                  </a:cxn>
                  <a:cxn ang="0">
                    <a:pos x="19" y="37"/>
                  </a:cxn>
                  <a:cxn ang="0">
                    <a:pos x="19" y="348"/>
                  </a:cxn>
                  <a:cxn ang="0">
                    <a:pos x="50" y="368"/>
                  </a:cxn>
                  <a:cxn ang="0">
                    <a:pos x="5511" y="359"/>
                  </a:cxn>
                  <a:cxn ang="0">
                    <a:pos x="5520" y="50"/>
                  </a:cxn>
                  <a:cxn ang="0">
                    <a:pos x="5527" y="352"/>
                  </a:cxn>
                  <a:cxn ang="0">
                    <a:pos x="5517" y="366"/>
                  </a:cxn>
                  <a:cxn ang="0">
                    <a:pos x="5488" y="378"/>
                  </a:cxn>
                  <a:cxn ang="0">
                    <a:pos x="49" y="378"/>
                  </a:cxn>
                  <a:cxn ang="0">
                    <a:pos x="20" y="366"/>
                  </a:cxn>
                  <a:cxn ang="0">
                    <a:pos x="10" y="352"/>
                  </a:cxn>
                  <a:cxn ang="0">
                    <a:pos x="7" y="49"/>
                  </a:cxn>
                  <a:cxn ang="0">
                    <a:pos x="10" y="33"/>
                  </a:cxn>
                  <a:cxn ang="0">
                    <a:pos x="33" y="10"/>
                  </a:cxn>
                  <a:cxn ang="0">
                    <a:pos x="49" y="7"/>
                  </a:cxn>
                  <a:cxn ang="0">
                    <a:pos x="5504" y="10"/>
                  </a:cxn>
                  <a:cxn ang="0">
                    <a:pos x="5518" y="20"/>
                  </a:cxn>
                  <a:cxn ang="0">
                    <a:pos x="5530" y="49"/>
                  </a:cxn>
                  <a:cxn ang="0">
                    <a:pos x="5533" y="49"/>
                  </a:cxn>
                  <a:cxn ang="0">
                    <a:pos x="5529" y="31"/>
                  </a:cxn>
                  <a:cxn ang="0">
                    <a:pos x="5506" y="8"/>
                  </a:cxn>
                  <a:cxn ang="0">
                    <a:pos x="5487" y="4"/>
                  </a:cxn>
                  <a:cxn ang="0">
                    <a:pos x="33" y="7"/>
                  </a:cxn>
                  <a:cxn ang="0">
                    <a:pos x="17" y="18"/>
                  </a:cxn>
                  <a:cxn ang="0">
                    <a:pos x="4" y="49"/>
                  </a:cxn>
                  <a:cxn ang="0">
                    <a:pos x="4" y="336"/>
                  </a:cxn>
                  <a:cxn ang="0">
                    <a:pos x="17" y="367"/>
                  </a:cxn>
                  <a:cxn ang="0">
                    <a:pos x="33" y="378"/>
                  </a:cxn>
                  <a:cxn ang="0">
                    <a:pos x="5487" y="381"/>
                  </a:cxn>
                  <a:cxn ang="0">
                    <a:pos x="5506" y="377"/>
                  </a:cxn>
                  <a:cxn ang="0">
                    <a:pos x="5529" y="354"/>
                  </a:cxn>
                  <a:cxn ang="0">
                    <a:pos x="5533" y="335"/>
                  </a:cxn>
                  <a:cxn ang="0">
                    <a:pos x="5536" y="337"/>
                  </a:cxn>
                  <a:cxn ang="0">
                    <a:pos x="5523" y="369"/>
                  </a:cxn>
                  <a:cxn ang="0">
                    <a:pos x="5505" y="381"/>
                  </a:cxn>
                  <a:cxn ang="0">
                    <a:pos x="49" y="384"/>
                  </a:cxn>
                  <a:cxn ang="0">
                    <a:pos x="29" y="380"/>
                  </a:cxn>
                  <a:cxn ang="0">
                    <a:pos x="5" y="356"/>
                  </a:cxn>
                  <a:cxn ang="0">
                    <a:pos x="0" y="335"/>
                  </a:cxn>
                  <a:cxn ang="0">
                    <a:pos x="4" y="32"/>
                  </a:cxn>
                  <a:cxn ang="0">
                    <a:pos x="16" y="14"/>
                  </a:cxn>
                  <a:cxn ang="0">
                    <a:pos x="48" y="1"/>
                  </a:cxn>
                  <a:cxn ang="0">
                    <a:pos x="5489" y="1"/>
                  </a:cxn>
                  <a:cxn ang="0">
                    <a:pos x="5521" y="14"/>
                  </a:cxn>
                  <a:cxn ang="0">
                    <a:pos x="5533" y="32"/>
                  </a:cxn>
                  <a:cxn ang="0">
                    <a:pos x="5536" y="335"/>
                  </a:cxn>
                </a:cxnLst>
                <a:rect l="0" t="0" r="r" b="b"/>
                <a:pathLst>
                  <a:path w="5536" h="384">
                    <a:moveTo>
                      <a:pt x="5520" y="50"/>
                    </a:moveTo>
                    <a:lnTo>
                      <a:pt x="5518" y="37"/>
                    </a:lnTo>
                    <a:lnTo>
                      <a:pt x="5511" y="26"/>
                    </a:lnTo>
                    <a:lnTo>
                      <a:pt x="5500" y="19"/>
                    </a:lnTo>
                    <a:lnTo>
                      <a:pt x="5487" y="16"/>
                    </a:lnTo>
                    <a:lnTo>
                      <a:pt x="50" y="16"/>
                    </a:lnTo>
                    <a:lnTo>
                      <a:pt x="37" y="19"/>
                    </a:lnTo>
                    <a:lnTo>
                      <a:pt x="26" y="26"/>
                    </a:lnTo>
                    <a:lnTo>
                      <a:pt x="19" y="37"/>
                    </a:lnTo>
                    <a:lnTo>
                      <a:pt x="16" y="50"/>
                    </a:lnTo>
                    <a:lnTo>
                      <a:pt x="16" y="335"/>
                    </a:lnTo>
                    <a:lnTo>
                      <a:pt x="19" y="348"/>
                    </a:lnTo>
                    <a:lnTo>
                      <a:pt x="26" y="359"/>
                    </a:lnTo>
                    <a:lnTo>
                      <a:pt x="37" y="366"/>
                    </a:lnTo>
                    <a:lnTo>
                      <a:pt x="50" y="368"/>
                    </a:lnTo>
                    <a:lnTo>
                      <a:pt x="5487" y="368"/>
                    </a:lnTo>
                    <a:lnTo>
                      <a:pt x="5500" y="366"/>
                    </a:lnTo>
                    <a:lnTo>
                      <a:pt x="5511" y="359"/>
                    </a:lnTo>
                    <a:lnTo>
                      <a:pt x="5518" y="348"/>
                    </a:lnTo>
                    <a:lnTo>
                      <a:pt x="5520" y="335"/>
                    </a:lnTo>
                    <a:lnTo>
                      <a:pt x="5520" y="50"/>
                    </a:lnTo>
                    <a:close/>
                    <a:moveTo>
                      <a:pt x="5530" y="335"/>
                    </a:moveTo>
                    <a:cubicBezTo>
                      <a:pt x="5530" y="336"/>
                      <a:pt x="5530" y="336"/>
                      <a:pt x="5530" y="336"/>
                    </a:cubicBezTo>
                    <a:lnTo>
                      <a:pt x="5527" y="352"/>
                    </a:lnTo>
                    <a:cubicBezTo>
                      <a:pt x="5527" y="352"/>
                      <a:pt x="5527" y="352"/>
                      <a:pt x="5527" y="352"/>
                    </a:cubicBezTo>
                    <a:lnTo>
                      <a:pt x="5518" y="365"/>
                    </a:lnTo>
                    <a:cubicBezTo>
                      <a:pt x="5518" y="366"/>
                      <a:pt x="5518" y="366"/>
                      <a:pt x="5517" y="366"/>
                    </a:cubicBezTo>
                    <a:lnTo>
                      <a:pt x="5504" y="375"/>
                    </a:lnTo>
                    <a:cubicBezTo>
                      <a:pt x="5504" y="375"/>
                      <a:pt x="5504" y="375"/>
                      <a:pt x="5504" y="375"/>
                    </a:cubicBezTo>
                    <a:lnTo>
                      <a:pt x="5488" y="378"/>
                    </a:lnTo>
                    <a:cubicBezTo>
                      <a:pt x="5488" y="378"/>
                      <a:pt x="5488" y="378"/>
                      <a:pt x="5487" y="378"/>
                    </a:cubicBezTo>
                    <a:lnTo>
                      <a:pt x="49" y="378"/>
                    </a:lnTo>
                    <a:cubicBezTo>
                      <a:pt x="49" y="378"/>
                      <a:pt x="49" y="378"/>
                      <a:pt x="49" y="378"/>
                    </a:cubicBezTo>
                    <a:lnTo>
                      <a:pt x="33" y="375"/>
                    </a:lnTo>
                    <a:cubicBezTo>
                      <a:pt x="33" y="375"/>
                      <a:pt x="33" y="375"/>
                      <a:pt x="33" y="375"/>
                    </a:cubicBezTo>
                    <a:lnTo>
                      <a:pt x="20" y="366"/>
                    </a:lnTo>
                    <a:cubicBezTo>
                      <a:pt x="19" y="366"/>
                      <a:pt x="19" y="366"/>
                      <a:pt x="19" y="365"/>
                    </a:cubicBezTo>
                    <a:lnTo>
                      <a:pt x="10" y="352"/>
                    </a:lnTo>
                    <a:cubicBezTo>
                      <a:pt x="10" y="352"/>
                      <a:pt x="10" y="352"/>
                      <a:pt x="10" y="352"/>
                    </a:cubicBezTo>
                    <a:lnTo>
                      <a:pt x="7" y="336"/>
                    </a:lnTo>
                    <a:cubicBezTo>
                      <a:pt x="7" y="336"/>
                      <a:pt x="7" y="336"/>
                      <a:pt x="7" y="335"/>
                    </a:cubicBezTo>
                    <a:lnTo>
                      <a:pt x="7" y="49"/>
                    </a:lnTo>
                    <a:cubicBezTo>
                      <a:pt x="7" y="49"/>
                      <a:pt x="7" y="49"/>
                      <a:pt x="7" y="49"/>
                    </a:cubicBezTo>
                    <a:lnTo>
                      <a:pt x="10" y="33"/>
                    </a:lnTo>
                    <a:cubicBezTo>
                      <a:pt x="10" y="33"/>
                      <a:pt x="10" y="33"/>
                      <a:pt x="10" y="33"/>
                    </a:cubicBezTo>
                    <a:lnTo>
                      <a:pt x="19" y="20"/>
                    </a:lnTo>
                    <a:cubicBezTo>
                      <a:pt x="19" y="19"/>
                      <a:pt x="19" y="19"/>
                      <a:pt x="20" y="19"/>
                    </a:cubicBezTo>
                    <a:lnTo>
                      <a:pt x="33" y="10"/>
                    </a:lnTo>
                    <a:cubicBezTo>
                      <a:pt x="33" y="10"/>
                      <a:pt x="33" y="10"/>
                      <a:pt x="33" y="10"/>
                    </a:cubicBezTo>
                    <a:lnTo>
                      <a:pt x="49" y="7"/>
                    </a:lnTo>
                    <a:cubicBezTo>
                      <a:pt x="49" y="7"/>
                      <a:pt x="49" y="7"/>
                      <a:pt x="49" y="7"/>
                    </a:cubicBezTo>
                    <a:lnTo>
                      <a:pt x="5487" y="7"/>
                    </a:lnTo>
                    <a:cubicBezTo>
                      <a:pt x="5488" y="7"/>
                      <a:pt x="5488" y="7"/>
                      <a:pt x="5488" y="7"/>
                    </a:cubicBezTo>
                    <a:lnTo>
                      <a:pt x="5504" y="10"/>
                    </a:lnTo>
                    <a:cubicBezTo>
                      <a:pt x="5504" y="10"/>
                      <a:pt x="5504" y="10"/>
                      <a:pt x="5504" y="10"/>
                    </a:cubicBezTo>
                    <a:lnTo>
                      <a:pt x="5517" y="19"/>
                    </a:lnTo>
                    <a:cubicBezTo>
                      <a:pt x="5518" y="19"/>
                      <a:pt x="5518" y="19"/>
                      <a:pt x="5518" y="20"/>
                    </a:cubicBezTo>
                    <a:lnTo>
                      <a:pt x="5527" y="33"/>
                    </a:lnTo>
                    <a:cubicBezTo>
                      <a:pt x="5527" y="33"/>
                      <a:pt x="5527" y="33"/>
                      <a:pt x="5527" y="33"/>
                    </a:cubicBezTo>
                    <a:lnTo>
                      <a:pt x="5530" y="49"/>
                    </a:lnTo>
                    <a:cubicBezTo>
                      <a:pt x="5530" y="49"/>
                      <a:pt x="5530" y="49"/>
                      <a:pt x="5530" y="49"/>
                    </a:cubicBezTo>
                    <a:lnTo>
                      <a:pt x="5530" y="335"/>
                    </a:lnTo>
                    <a:close/>
                    <a:moveTo>
                      <a:pt x="5533" y="49"/>
                    </a:moveTo>
                    <a:cubicBezTo>
                      <a:pt x="5533" y="49"/>
                      <a:pt x="5533" y="49"/>
                      <a:pt x="5533" y="49"/>
                    </a:cubicBezTo>
                    <a:lnTo>
                      <a:pt x="5530" y="33"/>
                    </a:lnTo>
                    <a:cubicBezTo>
                      <a:pt x="5530" y="32"/>
                      <a:pt x="5530" y="31"/>
                      <a:pt x="5529" y="31"/>
                    </a:cubicBezTo>
                    <a:lnTo>
                      <a:pt x="5520" y="18"/>
                    </a:lnTo>
                    <a:cubicBezTo>
                      <a:pt x="5520" y="17"/>
                      <a:pt x="5520" y="17"/>
                      <a:pt x="5519" y="17"/>
                    </a:cubicBezTo>
                    <a:lnTo>
                      <a:pt x="5506" y="8"/>
                    </a:lnTo>
                    <a:cubicBezTo>
                      <a:pt x="5506" y="7"/>
                      <a:pt x="5505" y="7"/>
                      <a:pt x="5504" y="7"/>
                    </a:cubicBezTo>
                    <a:lnTo>
                      <a:pt x="5488" y="4"/>
                    </a:lnTo>
                    <a:cubicBezTo>
                      <a:pt x="5488" y="4"/>
                      <a:pt x="5488" y="4"/>
                      <a:pt x="5487" y="4"/>
                    </a:cubicBezTo>
                    <a:lnTo>
                      <a:pt x="49" y="4"/>
                    </a:lnTo>
                    <a:cubicBezTo>
                      <a:pt x="49" y="4"/>
                      <a:pt x="49" y="4"/>
                      <a:pt x="49" y="4"/>
                    </a:cubicBezTo>
                    <a:lnTo>
                      <a:pt x="33" y="7"/>
                    </a:lnTo>
                    <a:cubicBezTo>
                      <a:pt x="32" y="7"/>
                      <a:pt x="31" y="7"/>
                      <a:pt x="31" y="8"/>
                    </a:cubicBezTo>
                    <a:lnTo>
                      <a:pt x="18" y="17"/>
                    </a:lnTo>
                    <a:cubicBezTo>
                      <a:pt x="17" y="17"/>
                      <a:pt x="17" y="17"/>
                      <a:pt x="17" y="18"/>
                    </a:cubicBezTo>
                    <a:lnTo>
                      <a:pt x="8" y="31"/>
                    </a:lnTo>
                    <a:cubicBezTo>
                      <a:pt x="7" y="31"/>
                      <a:pt x="7" y="32"/>
                      <a:pt x="7" y="33"/>
                    </a:cubicBezTo>
                    <a:lnTo>
                      <a:pt x="4" y="49"/>
                    </a:lnTo>
                    <a:cubicBezTo>
                      <a:pt x="4" y="49"/>
                      <a:pt x="4" y="49"/>
                      <a:pt x="4" y="49"/>
                    </a:cubicBezTo>
                    <a:lnTo>
                      <a:pt x="4" y="335"/>
                    </a:lnTo>
                    <a:cubicBezTo>
                      <a:pt x="4" y="336"/>
                      <a:pt x="4" y="336"/>
                      <a:pt x="4" y="336"/>
                    </a:cubicBezTo>
                    <a:lnTo>
                      <a:pt x="7" y="352"/>
                    </a:lnTo>
                    <a:cubicBezTo>
                      <a:pt x="7" y="353"/>
                      <a:pt x="7" y="354"/>
                      <a:pt x="8" y="354"/>
                    </a:cubicBezTo>
                    <a:lnTo>
                      <a:pt x="17" y="367"/>
                    </a:lnTo>
                    <a:cubicBezTo>
                      <a:pt x="17" y="368"/>
                      <a:pt x="17" y="368"/>
                      <a:pt x="18" y="368"/>
                    </a:cubicBezTo>
                    <a:lnTo>
                      <a:pt x="31" y="377"/>
                    </a:lnTo>
                    <a:cubicBezTo>
                      <a:pt x="31" y="378"/>
                      <a:pt x="32" y="378"/>
                      <a:pt x="33" y="378"/>
                    </a:cubicBezTo>
                    <a:lnTo>
                      <a:pt x="49" y="381"/>
                    </a:lnTo>
                    <a:cubicBezTo>
                      <a:pt x="49" y="381"/>
                      <a:pt x="49" y="381"/>
                      <a:pt x="49" y="381"/>
                    </a:cubicBezTo>
                    <a:lnTo>
                      <a:pt x="5487" y="381"/>
                    </a:lnTo>
                    <a:cubicBezTo>
                      <a:pt x="5488" y="381"/>
                      <a:pt x="5488" y="381"/>
                      <a:pt x="5488" y="381"/>
                    </a:cubicBezTo>
                    <a:lnTo>
                      <a:pt x="5504" y="378"/>
                    </a:lnTo>
                    <a:cubicBezTo>
                      <a:pt x="5505" y="378"/>
                      <a:pt x="5506" y="378"/>
                      <a:pt x="5506" y="377"/>
                    </a:cubicBezTo>
                    <a:lnTo>
                      <a:pt x="5519" y="368"/>
                    </a:lnTo>
                    <a:cubicBezTo>
                      <a:pt x="5520" y="368"/>
                      <a:pt x="5520" y="368"/>
                      <a:pt x="5520" y="367"/>
                    </a:cubicBezTo>
                    <a:lnTo>
                      <a:pt x="5529" y="354"/>
                    </a:lnTo>
                    <a:cubicBezTo>
                      <a:pt x="5530" y="354"/>
                      <a:pt x="5530" y="353"/>
                      <a:pt x="5530" y="352"/>
                    </a:cubicBezTo>
                    <a:lnTo>
                      <a:pt x="5533" y="336"/>
                    </a:lnTo>
                    <a:cubicBezTo>
                      <a:pt x="5533" y="336"/>
                      <a:pt x="5533" y="336"/>
                      <a:pt x="5533" y="335"/>
                    </a:cubicBezTo>
                    <a:lnTo>
                      <a:pt x="5533" y="49"/>
                    </a:lnTo>
                    <a:close/>
                    <a:moveTo>
                      <a:pt x="5536" y="335"/>
                    </a:moveTo>
                    <a:cubicBezTo>
                      <a:pt x="5536" y="336"/>
                      <a:pt x="5536" y="336"/>
                      <a:pt x="5536" y="337"/>
                    </a:cubicBezTo>
                    <a:lnTo>
                      <a:pt x="5533" y="353"/>
                    </a:lnTo>
                    <a:cubicBezTo>
                      <a:pt x="5533" y="354"/>
                      <a:pt x="5533" y="355"/>
                      <a:pt x="5532" y="356"/>
                    </a:cubicBezTo>
                    <a:lnTo>
                      <a:pt x="5523" y="369"/>
                    </a:lnTo>
                    <a:cubicBezTo>
                      <a:pt x="5522" y="370"/>
                      <a:pt x="5522" y="371"/>
                      <a:pt x="5521" y="371"/>
                    </a:cubicBezTo>
                    <a:lnTo>
                      <a:pt x="5508" y="380"/>
                    </a:lnTo>
                    <a:cubicBezTo>
                      <a:pt x="5507" y="381"/>
                      <a:pt x="5506" y="381"/>
                      <a:pt x="5505" y="381"/>
                    </a:cubicBezTo>
                    <a:lnTo>
                      <a:pt x="5489" y="384"/>
                    </a:lnTo>
                    <a:cubicBezTo>
                      <a:pt x="5488" y="384"/>
                      <a:pt x="5488" y="384"/>
                      <a:pt x="5487" y="384"/>
                    </a:cubicBezTo>
                    <a:lnTo>
                      <a:pt x="49" y="384"/>
                    </a:lnTo>
                    <a:cubicBezTo>
                      <a:pt x="49" y="384"/>
                      <a:pt x="48" y="384"/>
                      <a:pt x="48" y="384"/>
                    </a:cubicBezTo>
                    <a:lnTo>
                      <a:pt x="32" y="381"/>
                    </a:lnTo>
                    <a:cubicBezTo>
                      <a:pt x="31" y="381"/>
                      <a:pt x="30" y="381"/>
                      <a:pt x="29" y="380"/>
                    </a:cubicBezTo>
                    <a:lnTo>
                      <a:pt x="16" y="371"/>
                    </a:lnTo>
                    <a:cubicBezTo>
                      <a:pt x="15" y="371"/>
                      <a:pt x="14" y="370"/>
                      <a:pt x="14" y="369"/>
                    </a:cubicBezTo>
                    <a:lnTo>
                      <a:pt x="5" y="356"/>
                    </a:lnTo>
                    <a:cubicBezTo>
                      <a:pt x="4" y="355"/>
                      <a:pt x="4" y="354"/>
                      <a:pt x="4" y="353"/>
                    </a:cubicBezTo>
                    <a:lnTo>
                      <a:pt x="1" y="337"/>
                    </a:lnTo>
                    <a:cubicBezTo>
                      <a:pt x="1" y="336"/>
                      <a:pt x="0" y="336"/>
                      <a:pt x="0" y="335"/>
                    </a:cubicBezTo>
                    <a:lnTo>
                      <a:pt x="0" y="49"/>
                    </a:lnTo>
                    <a:cubicBezTo>
                      <a:pt x="0" y="49"/>
                      <a:pt x="1" y="48"/>
                      <a:pt x="1" y="48"/>
                    </a:cubicBezTo>
                    <a:lnTo>
                      <a:pt x="4" y="32"/>
                    </a:lnTo>
                    <a:cubicBezTo>
                      <a:pt x="4" y="31"/>
                      <a:pt x="4" y="30"/>
                      <a:pt x="5" y="29"/>
                    </a:cubicBezTo>
                    <a:lnTo>
                      <a:pt x="14" y="16"/>
                    </a:lnTo>
                    <a:cubicBezTo>
                      <a:pt x="14" y="15"/>
                      <a:pt x="15" y="14"/>
                      <a:pt x="16" y="14"/>
                    </a:cubicBezTo>
                    <a:lnTo>
                      <a:pt x="29" y="5"/>
                    </a:lnTo>
                    <a:cubicBezTo>
                      <a:pt x="30" y="4"/>
                      <a:pt x="31" y="4"/>
                      <a:pt x="32" y="4"/>
                    </a:cubicBezTo>
                    <a:lnTo>
                      <a:pt x="48" y="1"/>
                    </a:lnTo>
                    <a:cubicBezTo>
                      <a:pt x="48" y="1"/>
                      <a:pt x="49" y="0"/>
                      <a:pt x="49" y="0"/>
                    </a:cubicBezTo>
                    <a:lnTo>
                      <a:pt x="5487" y="0"/>
                    </a:lnTo>
                    <a:cubicBezTo>
                      <a:pt x="5488" y="0"/>
                      <a:pt x="5488" y="1"/>
                      <a:pt x="5489" y="1"/>
                    </a:cubicBezTo>
                    <a:lnTo>
                      <a:pt x="5505" y="4"/>
                    </a:lnTo>
                    <a:cubicBezTo>
                      <a:pt x="5506" y="4"/>
                      <a:pt x="5507" y="4"/>
                      <a:pt x="5508" y="5"/>
                    </a:cubicBezTo>
                    <a:lnTo>
                      <a:pt x="5521" y="14"/>
                    </a:lnTo>
                    <a:cubicBezTo>
                      <a:pt x="5522" y="14"/>
                      <a:pt x="5522" y="15"/>
                      <a:pt x="5523" y="16"/>
                    </a:cubicBezTo>
                    <a:lnTo>
                      <a:pt x="5532" y="29"/>
                    </a:lnTo>
                    <a:cubicBezTo>
                      <a:pt x="5533" y="30"/>
                      <a:pt x="5533" y="31"/>
                      <a:pt x="5533" y="32"/>
                    </a:cubicBezTo>
                    <a:lnTo>
                      <a:pt x="5536" y="48"/>
                    </a:lnTo>
                    <a:cubicBezTo>
                      <a:pt x="5536" y="48"/>
                      <a:pt x="5536" y="49"/>
                      <a:pt x="5536" y="49"/>
                    </a:cubicBezTo>
                    <a:lnTo>
                      <a:pt x="5536" y="335"/>
                    </a:lnTo>
                    <a:close/>
                  </a:path>
                </a:pathLst>
              </a:custGeom>
              <a:solidFill>
                <a:srgbClr val="E88651"/>
              </a:solidFill>
              <a:ln w="0" cap="flat">
                <a:solidFill>
                  <a:srgbClr val="E8865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2" name="Freeform 188"/>
              <p:cNvSpPr>
                <a:spLocks/>
              </p:cNvSpPr>
              <p:nvPr/>
            </p:nvSpPr>
            <p:spPr bwMode="auto">
              <a:xfrm>
                <a:off x="3351" y="2296"/>
                <a:ext cx="2070" cy="127"/>
              </a:xfrm>
              <a:custGeom>
                <a:avLst/>
                <a:gdLst/>
                <a:ahLst/>
                <a:cxnLst>
                  <a:cxn ang="0">
                    <a:pos x="5520" y="43"/>
                  </a:cxn>
                  <a:cxn ang="0">
                    <a:pos x="5478" y="0"/>
                  </a:cxn>
                  <a:cxn ang="0">
                    <a:pos x="5478" y="0"/>
                  </a:cxn>
                  <a:cxn ang="0">
                    <a:pos x="5478" y="0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0" y="43"/>
                  </a:cxn>
                  <a:cxn ang="0">
                    <a:pos x="0" y="43"/>
                  </a:cxn>
                  <a:cxn ang="0">
                    <a:pos x="0" y="43"/>
                  </a:cxn>
                  <a:cxn ang="0">
                    <a:pos x="0" y="342"/>
                  </a:cxn>
                  <a:cxn ang="0">
                    <a:pos x="0" y="342"/>
                  </a:cxn>
                  <a:cxn ang="0">
                    <a:pos x="43" y="384"/>
                  </a:cxn>
                  <a:cxn ang="0">
                    <a:pos x="43" y="384"/>
                  </a:cxn>
                  <a:cxn ang="0">
                    <a:pos x="43" y="384"/>
                  </a:cxn>
                  <a:cxn ang="0">
                    <a:pos x="5478" y="384"/>
                  </a:cxn>
                  <a:cxn ang="0">
                    <a:pos x="5478" y="384"/>
                  </a:cxn>
                  <a:cxn ang="0">
                    <a:pos x="5520" y="342"/>
                  </a:cxn>
                  <a:cxn ang="0">
                    <a:pos x="5520" y="342"/>
                  </a:cxn>
                  <a:cxn ang="0">
                    <a:pos x="5520" y="43"/>
                  </a:cxn>
                </a:cxnLst>
                <a:rect l="0" t="0" r="r" b="b"/>
                <a:pathLst>
                  <a:path w="5520" h="384">
                    <a:moveTo>
                      <a:pt x="5520" y="43"/>
                    </a:moveTo>
                    <a:cubicBezTo>
                      <a:pt x="5520" y="20"/>
                      <a:pt x="5501" y="0"/>
                      <a:pt x="5478" y="0"/>
                    </a:cubicBezTo>
                    <a:cubicBezTo>
                      <a:pt x="5478" y="0"/>
                      <a:pt x="5478" y="0"/>
                      <a:pt x="5478" y="0"/>
                    </a:cubicBezTo>
                    <a:lnTo>
                      <a:pt x="5478" y="0"/>
                    </a:lnTo>
                    <a:lnTo>
                      <a:pt x="43" y="0"/>
                    </a:lnTo>
                    <a:lnTo>
                      <a:pt x="43" y="0"/>
                    </a:lnTo>
                    <a:cubicBezTo>
                      <a:pt x="20" y="0"/>
                      <a:pt x="0" y="20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0" y="43"/>
                    </a:lnTo>
                    <a:lnTo>
                      <a:pt x="0" y="342"/>
                    </a:lnTo>
                    <a:lnTo>
                      <a:pt x="0" y="342"/>
                    </a:lnTo>
                    <a:cubicBezTo>
                      <a:pt x="0" y="365"/>
                      <a:pt x="20" y="384"/>
                      <a:pt x="43" y="384"/>
                    </a:cubicBezTo>
                    <a:cubicBezTo>
                      <a:pt x="43" y="384"/>
                      <a:pt x="43" y="384"/>
                      <a:pt x="43" y="384"/>
                    </a:cubicBezTo>
                    <a:lnTo>
                      <a:pt x="43" y="384"/>
                    </a:lnTo>
                    <a:lnTo>
                      <a:pt x="5478" y="384"/>
                    </a:lnTo>
                    <a:lnTo>
                      <a:pt x="5478" y="384"/>
                    </a:lnTo>
                    <a:cubicBezTo>
                      <a:pt x="5501" y="384"/>
                      <a:pt x="5520" y="365"/>
                      <a:pt x="5520" y="342"/>
                    </a:cubicBezTo>
                    <a:cubicBezTo>
                      <a:pt x="5520" y="342"/>
                      <a:pt x="5520" y="342"/>
                      <a:pt x="5520" y="342"/>
                    </a:cubicBezTo>
                    <a:lnTo>
                      <a:pt x="5520" y="43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3" name="Freeform 189"/>
              <p:cNvSpPr>
                <a:spLocks noEditPoints="1"/>
              </p:cNvSpPr>
              <p:nvPr/>
            </p:nvSpPr>
            <p:spPr bwMode="auto">
              <a:xfrm>
                <a:off x="3348" y="2294"/>
                <a:ext cx="2076" cy="132"/>
              </a:xfrm>
              <a:custGeom>
                <a:avLst/>
                <a:gdLst/>
                <a:ahLst/>
                <a:cxnLst>
                  <a:cxn ang="0">
                    <a:pos x="5511" y="27"/>
                  </a:cxn>
                  <a:cxn ang="0">
                    <a:pos x="52" y="16"/>
                  </a:cxn>
                  <a:cxn ang="0">
                    <a:pos x="19" y="39"/>
                  </a:cxn>
                  <a:cxn ang="0">
                    <a:pos x="19" y="363"/>
                  </a:cxn>
                  <a:cxn ang="0">
                    <a:pos x="52" y="384"/>
                  </a:cxn>
                  <a:cxn ang="0">
                    <a:pos x="5511" y="375"/>
                  </a:cxn>
                  <a:cxn ang="0">
                    <a:pos x="5520" y="52"/>
                  </a:cxn>
                  <a:cxn ang="0">
                    <a:pos x="5527" y="367"/>
                  </a:cxn>
                  <a:cxn ang="0">
                    <a:pos x="5517" y="382"/>
                  </a:cxn>
                  <a:cxn ang="0">
                    <a:pos x="5487" y="394"/>
                  </a:cxn>
                  <a:cxn ang="0">
                    <a:pos x="51" y="394"/>
                  </a:cxn>
                  <a:cxn ang="0">
                    <a:pos x="21" y="382"/>
                  </a:cxn>
                  <a:cxn ang="0">
                    <a:pos x="10" y="367"/>
                  </a:cxn>
                  <a:cxn ang="0">
                    <a:pos x="7" y="51"/>
                  </a:cxn>
                  <a:cxn ang="0">
                    <a:pos x="10" y="35"/>
                  </a:cxn>
                  <a:cxn ang="0">
                    <a:pos x="35" y="10"/>
                  </a:cxn>
                  <a:cxn ang="0">
                    <a:pos x="51" y="7"/>
                  </a:cxn>
                  <a:cxn ang="0">
                    <a:pos x="5503" y="10"/>
                  </a:cxn>
                  <a:cxn ang="0">
                    <a:pos x="5518" y="21"/>
                  </a:cxn>
                  <a:cxn ang="0">
                    <a:pos x="5530" y="51"/>
                  </a:cxn>
                  <a:cxn ang="0">
                    <a:pos x="5533" y="51"/>
                  </a:cxn>
                  <a:cxn ang="0">
                    <a:pos x="5530" y="33"/>
                  </a:cxn>
                  <a:cxn ang="0">
                    <a:pos x="5505" y="8"/>
                  </a:cxn>
                  <a:cxn ang="0">
                    <a:pos x="5486" y="4"/>
                  </a:cxn>
                  <a:cxn ang="0">
                    <a:pos x="35" y="7"/>
                  </a:cxn>
                  <a:cxn ang="0">
                    <a:pos x="18" y="19"/>
                  </a:cxn>
                  <a:cxn ang="0">
                    <a:pos x="4" y="51"/>
                  </a:cxn>
                  <a:cxn ang="0">
                    <a:pos x="4" y="351"/>
                  </a:cxn>
                  <a:cxn ang="0">
                    <a:pos x="18" y="383"/>
                  </a:cxn>
                  <a:cxn ang="0">
                    <a:pos x="35" y="394"/>
                  </a:cxn>
                  <a:cxn ang="0">
                    <a:pos x="5486" y="397"/>
                  </a:cxn>
                  <a:cxn ang="0">
                    <a:pos x="5505" y="394"/>
                  </a:cxn>
                  <a:cxn ang="0">
                    <a:pos x="5530" y="369"/>
                  </a:cxn>
                  <a:cxn ang="0">
                    <a:pos x="5533" y="350"/>
                  </a:cxn>
                  <a:cxn ang="0">
                    <a:pos x="5536" y="352"/>
                  </a:cxn>
                  <a:cxn ang="0">
                    <a:pos x="5523" y="385"/>
                  </a:cxn>
                  <a:cxn ang="0">
                    <a:pos x="5504" y="397"/>
                  </a:cxn>
                  <a:cxn ang="0">
                    <a:pos x="51" y="400"/>
                  </a:cxn>
                  <a:cxn ang="0">
                    <a:pos x="31" y="396"/>
                  </a:cxn>
                  <a:cxn ang="0">
                    <a:pos x="5" y="371"/>
                  </a:cxn>
                  <a:cxn ang="0">
                    <a:pos x="0" y="350"/>
                  </a:cxn>
                  <a:cxn ang="0">
                    <a:pos x="4" y="34"/>
                  </a:cxn>
                  <a:cxn ang="0">
                    <a:pos x="17" y="15"/>
                  </a:cxn>
                  <a:cxn ang="0">
                    <a:pos x="50" y="1"/>
                  </a:cxn>
                  <a:cxn ang="0">
                    <a:pos x="5488" y="1"/>
                  </a:cxn>
                  <a:cxn ang="0">
                    <a:pos x="5521" y="15"/>
                  </a:cxn>
                  <a:cxn ang="0">
                    <a:pos x="5533" y="34"/>
                  </a:cxn>
                  <a:cxn ang="0">
                    <a:pos x="5536" y="350"/>
                  </a:cxn>
                </a:cxnLst>
                <a:rect l="0" t="0" r="r" b="b"/>
                <a:pathLst>
                  <a:path w="5536" h="400">
                    <a:moveTo>
                      <a:pt x="5520" y="52"/>
                    </a:moveTo>
                    <a:lnTo>
                      <a:pt x="5518" y="38"/>
                    </a:lnTo>
                    <a:lnTo>
                      <a:pt x="5511" y="27"/>
                    </a:lnTo>
                    <a:lnTo>
                      <a:pt x="5499" y="19"/>
                    </a:lnTo>
                    <a:lnTo>
                      <a:pt x="5486" y="16"/>
                    </a:lnTo>
                    <a:lnTo>
                      <a:pt x="52" y="16"/>
                    </a:lnTo>
                    <a:lnTo>
                      <a:pt x="39" y="19"/>
                    </a:lnTo>
                    <a:lnTo>
                      <a:pt x="27" y="27"/>
                    </a:lnTo>
                    <a:lnTo>
                      <a:pt x="19" y="39"/>
                    </a:lnTo>
                    <a:lnTo>
                      <a:pt x="16" y="52"/>
                    </a:lnTo>
                    <a:lnTo>
                      <a:pt x="16" y="350"/>
                    </a:lnTo>
                    <a:lnTo>
                      <a:pt x="19" y="363"/>
                    </a:lnTo>
                    <a:lnTo>
                      <a:pt x="27" y="375"/>
                    </a:lnTo>
                    <a:lnTo>
                      <a:pt x="38" y="382"/>
                    </a:lnTo>
                    <a:lnTo>
                      <a:pt x="52" y="384"/>
                    </a:lnTo>
                    <a:lnTo>
                      <a:pt x="5486" y="384"/>
                    </a:lnTo>
                    <a:lnTo>
                      <a:pt x="5499" y="382"/>
                    </a:lnTo>
                    <a:lnTo>
                      <a:pt x="5511" y="375"/>
                    </a:lnTo>
                    <a:lnTo>
                      <a:pt x="5518" y="363"/>
                    </a:lnTo>
                    <a:lnTo>
                      <a:pt x="5520" y="350"/>
                    </a:lnTo>
                    <a:lnTo>
                      <a:pt x="5520" y="52"/>
                    </a:lnTo>
                    <a:close/>
                    <a:moveTo>
                      <a:pt x="5530" y="350"/>
                    </a:moveTo>
                    <a:cubicBezTo>
                      <a:pt x="5530" y="351"/>
                      <a:pt x="5530" y="351"/>
                      <a:pt x="5530" y="351"/>
                    </a:cubicBezTo>
                    <a:lnTo>
                      <a:pt x="5527" y="367"/>
                    </a:lnTo>
                    <a:cubicBezTo>
                      <a:pt x="5527" y="367"/>
                      <a:pt x="5527" y="367"/>
                      <a:pt x="5527" y="367"/>
                    </a:cubicBezTo>
                    <a:lnTo>
                      <a:pt x="5518" y="381"/>
                    </a:lnTo>
                    <a:cubicBezTo>
                      <a:pt x="5518" y="382"/>
                      <a:pt x="5518" y="382"/>
                      <a:pt x="5517" y="382"/>
                    </a:cubicBezTo>
                    <a:lnTo>
                      <a:pt x="5503" y="391"/>
                    </a:lnTo>
                    <a:cubicBezTo>
                      <a:pt x="5503" y="391"/>
                      <a:pt x="5503" y="391"/>
                      <a:pt x="5503" y="391"/>
                    </a:cubicBezTo>
                    <a:lnTo>
                      <a:pt x="5487" y="394"/>
                    </a:lnTo>
                    <a:cubicBezTo>
                      <a:pt x="5487" y="394"/>
                      <a:pt x="5487" y="394"/>
                      <a:pt x="5486" y="394"/>
                    </a:cubicBezTo>
                    <a:lnTo>
                      <a:pt x="51" y="394"/>
                    </a:lnTo>
                    <a:cubicBezTo>
                      <a:pt x="51" y="394"/>
                      <a:pt x="51" y="394"/>
                      <a:pt x="51" y="394"/>
                    </a:cubicBezTo>
                    <a:lnTo>
                      <a:pt x="35" y="391"/>
                    </a:lnTo>
                    <a:cubicBezTo>
                      <a:pt x="35" y="391"/>
                      <a:pt x="35" y="391"/>
                      <a:pt x="35" y="391"/>
                    </a:cubicBezTo>
                    <a:lnTo>
                      <a:pt x="21" y="382"/>
                    </a:lnTo>
                    <a:cubicBezTo>
                      <a:pt x="20" y="382"/>
                      <a:pt x="20" y="382"/>
                      <a:pt x="20" y="381"/>
                    </a:cubicBezTo>
                    <a:lnTo>
                      <a:pt x="10" y="367"/>
                    </a:lnTo>
                    <a:cubicBezTo>
                      <a:pt x="10" y="367"/>
                      <a:pt x="10" y="367"/>
                      <a:pt x="10" y="367"/>
                    </a:cubicBezTo>
                    <a:lnTo>
                      <a:pt x="7" y="351"/>
                    </a:lnTo>
                    <a:cubicBezTo>
                      <a:pt x="7" y="351"/>
                      <a:pt x="7" y="351"/>
                      <a:pt x="7" y="350"/>
                    </a:cubicBezTo>
                    <a:lnTo>
                      <a:pt x="7" y="51"/>
                    </a:lnTo>
                    <a:cubicBezTo>
                      <a:pt x="7" y="51"/>
                      <a:pt x="7" y="51"/>
                      <a:pt x="7" y="51"/>
                    </a:cubicBezTo>
                    <a:lnTo>
                      <a:pt x="10" y="35"/>
                    </a:lnTo>
                    <a:cubicBezTo>
                      <a:pt x="10" y="35"/>
                      <a:pt x="10" y="35"/>
                      <a:pt x="10" y="35"/>
                    </a:cubicBezTo>
                    <a:lnTo>
                      <a:pt x="20" y="21"/>
                    </a:lnTo>
                    <a:cubicBezTo>
                      <a:pt x="20" y="20"/>
                      <a:pt x="20" y="20"/>
                      <a:pt x="21" y="20"/>
                    </a:cubicBezTo>
                    <a:lnTo>
                      <a:pt x="35" y="10"/>
                    </a:lnTo>
                    <a:cubicBezTo>
                      <a:pt x="35" y="10"/>
                      <a:pt x="35" y="10"/>
                      <a:pt x="35" y="10"/>
                    </a:cubicBezTo>
                    <a:lnTo>
                      <a:pt x="51" y="7"/>
                    </a:lnTo>
                    <a:cubicBezTo>
                      <a:pt x="51" y="7"/>
                      <a:pt x="51" y="7"/>
                      <a:pt x="51" y="7"/>
                    </a:cubicBezTo>
                    <a:lnTo>
                      <a:pt x="5486" y="7"/>
                    </a:lnTo>
                    <a:cubicBezTo>
                      <a:pt x="5487" y="7"/>
                      <a:pt x="5487" y="7"/>
                      <a:pt x="5487" y="7"/>
                    </a:cubicBezTo>
                    <a:lnTo>
                      <a:pt x="5503" y="10"/>
                    </a:lnTo>
                    <a:cubicBezTo>
                      <a:pt x="5503" y="10"/>
                      <a:pt x="5503" y="10"/>
                      <a:pt x="5503" y="10"/>
                    </a:cubicBezTo>
                    <a:lnTo>
                      <a:pt x="5517" y="20"/>
                    </a:lnTo>
                    <a:cubicBezTo>
                      <a:pt x="5518" y="20"/>
                      <a:pt x="5518" y="20"/>
                      <a:pt x="5518" y="21"/>
                    </a:cubicBezTo>
                    <a:lnTo>
                      <a:pt x="5527" y="35"/>
                    </a:lnTo>
                    <a:cubicBezTo>
                      <a:pt x="5527" y="35"/>
                      <a:pt x="5527" y="35"/>
                      <a:pt x="5527" y="35"/>
                    </a:cubicBezTo>
                    <a:lnTo>
                      <a:pt x="5530" y="51"/>
                    </a:lnTo>
                    <a:cubicBezTo>
                      <a:pt x="5530" y="51"/>
                      <a:pt x="5530" y="51"/>
                      <a:pt x="5530" y="51"/>
                    </a:cubicBezTo>
                    <a:lnTo>
                      <a:pt x="5530" y="350"/>
                    </a:lnTo>
                    <a:close/>
                    <a:moveTo>
                      <a:pt x="5533" y="51"/>
                    </a:moveTo>
                    <a:cubicBezTo>
                      <a:pt x="5533" y="51"/>
                      <a:pt x="5533" y="51"/>
                      <a:pt x="5533" y="51"/>
                    </a:cubicBezTo>
                    <a:lnTo>
                      <a:pt x="5530" y="35"/>
                    </a:lnTo>
                    <a:cubicBezTo>
                      <a:pt x="5530" y="34"/>
                      <a:pt x="5530" y="33"/>
                      <a:pt x="5530" y="33"/>
                    </a:cubicBezTo>
                    <a:lnTo>
                      <a:pt x="5521" y="19"/>
                    </a:lnTo>
                    <a:cubicBezTo>
                      <a:pt x="5520" y="18"/>
                      <a:pt x="5520" y="18"/>
                      <a:pt x="5519" y="18"/>
                    </a:cubicBezTo>
                    <a:lnTo>
                      <a:pt x="5505" y="8"/>
                    </a:lnTo>
                    <a:cubicBezTo>
                      <a:pt x="5505" y="7"/>
                      <a:pt x="5504" y="7"/>
                      <a:pt x="5503" y="7"/>
                    </a:cubicBezTo>
                    <a:lnTo>
                      <a:pt x="5487" y="4"/>
                    </a:lnTo>
                    <a:cubicBezTo>
                      <a:pt x="5487" y="4"/>
                      <a:pt x="5487" y="4"/>
                      <a:pt x="5486" y="4"/>
                    </a:cubicBezTo>
                    <a:lnTo>
                      <a:pt x="51" y="4"/>
                    </a:lnTo>
                    <a:cubicBezTo>
                      <a:pt x="51" y="4"/>
                      <a:pt x="51" y="4"/>
                      <a:pt x="51" y="4"/>
                    </a:cubicBezTo>
                    <a:lnTo>
                      <a:pt x="35" y="7"/>
                    </a:lnTo>
                    <a:cubicBezTo>
                      <a:pt x="34" y="7"/>
                      <a:pt x="33" y="7"/>
                      <a:pt x="33" y="8"/>
                    </a:cubicBezTo>
                    <a:lnTo>
                      <a:pt x="19" y="18"/>
                    </a:lnTo>
                    <a:cubicBezTo>
                      <a:pt x="18" y="18"/>
                      <a:pt x="18" y="18"/>
                      <a:pt x="18" y="19"/>
                    </a:cubicBezTo>
                    <a:lnTo>
                      <a:pt x="8" y="33"/>
                    </a:lnTo>
                    <a:cubicBezTo>
                      <a:pt x="7" y="33"/>
                      <a:pt x="7" y="34"/>
                      <a:pt x="7" y="35"/>
                    </a:cubicBezTo>
                    <a:lnTo>
                      <a:pt x="4" y="51"/>
                    </a:lnTo>
                    <a:cubicBezTo>
                      <a:pt x="4" y="51"/>
                      <a:pt x="4" y="51"/>
                      <a:pt x="4" y="51"/>
                    </a:cubicBezTo>
                    <a:lnTo>
                      <a:pt x="4" y="350"/>
                    </a:lnTo>
                    <a:cubicBezTo>
                      <a:pt x="4" y="351"/>
                      <a:pt x="4" y="351"/>
                      <a:pt x="4" y="351"/>
                    </a:cubicBezTo>
                    <a:lnTo>
                      <a:pt x="7" y="367"/>
                    </a:lnTo>
                    <a:cubicBezTo>
                      <a:pt x="7" y="368"/>
                      <a:pt x="7" y="369"/>
                      <a:pt x="8" y="369"/>
                    </a:cubicBezTo>
                    <a:lnTo>
                      <a:pt x="18" y="383"/>
                    </a:lnTo>
                    <a:cubicBezTo>
                      <a:pt x="18" y="384"/>
                      <a:pt x="18" y="384"/>
                      <a:pt x="19" y="385"/>
                    </a:cubicBezTo>
                    <a:lnTo>
                      <a:pt x="33" y="394"/>
                    </a:lnTo>
                    <a:cubicBezTo>
                      <a:pt x="33" y="394"/>
                      <a:pt x="34" y="394"/>
                      <a:pt x="35" y="394"/>
                    </a:cubicBezTo>
                    <a:lnTo>
                      <a:pt x="51" y="397"/>
                    </a:lnTo>
                    <a:cubicBezTo>
                      <a:pt x="51" y="397"/>
                      <a:pt x="51" y="397"/>
                      <a:pt x="51" y="397"/>
                    </a:cubicBezTo>
                    <a:lnTo>
                      <a:pt x="5486" y="397"/>
                    </a:lnTo>
                    <a:cubicBezTo>
                      <a:pt x="5487" y="397"/>
                      <a:pt x="5487" y="397"/>
                      <a:pt x="5487" y="397"/>
                    </a:cubicBezTo>
                    <a:lnTo>
                      <a:pt x="5503" y="394"/>
                    </a:lnTo>
                    <a:cubicBezTo>
                      <a:pt x="5504" y="394"/>
                      <a:pt x="5505" y="394"/>
                      <a:pt x="5505" y="394"/>
                    </a:cubicBezTo>
                    <a:lnTo>
                      <a:pt x="5519" y="385"/>
                    </a:lnTo>
                    <a:cubicBezTo>
                      <a:pt x="5520" y="384"/>
                      <a:pt x="5520" y="384"/>
                      <a:pt x="5521" y="383"/>
                    </a:cubicBezTo>
                    <a:lnTo>
                      <a:pt x="5530" y="369"/>
                    </a:lnTo>
                    <a:cubicBezTo>
                      <a:pt x="5530" y="369"/>
                      <a:pt x="5530" y="368"/>
                      <a:pt x="5530" y="367"/>
                    </a:cubicBezTo>
                    <a:lnTo>
                      <a:pt x="5533" y="351"/>
                    </a:lnTo>
                    <a:cubicBezTo>
                      <a:pt x="5533" y="351"/>
                      <a:pt x="5533" y="351"/>
                      <a:pt x="5533" y="350"/>
                    </a:cubicBezTo>
                    <a:lnTo>
                      <a:pt x="5533" y="51"/>
                    </a:lnTo>
                    <a:close/>
                    <a:moveTo>
                      <a:pt x="5536" y="350"/>
                    </a:moveTo>
                    <a:cubicBezTo>
                      <a:pt x="5536" y="351"/>
                      <a:pt x="5536" y="351"/>
                      <a:pt x="5536" y="352"/>
                    </a:cubicBezTo>
                    <a:lnTo>
                      <a:pt x="5533" y="368"/>
                    </a:lnTo>
                    <a:cubicBezTo>
                      <a:pt x="5533" y="369"/>
                      <a:pt x="5533" y="370"/>
                      <a:pt x="5532" y="371"/>
                    </a:cubicBezTo>
                    <a:lnTo>
                      <a:pt x="5523" y="385"/>
                    </a:lnTo>
                    <a:cubicBezTo>
                      <a:pt x="5523" y="386"/>
                      <a:pt x="5522" y="387"/>
                      <a:pt x="5521" y="387"/>
                    </a:cubicBezTo>
                    <a:lnTo>
                      <a:pt x="5507" y="396"/>
                    </a:lnTo>
                    <a:cubicBezTo>
                      <a:pt x="5506" y="397"/>
                      <a:pt x="5505" y="397"/>
                      <a:pt x="5504" y="397"/>
                    </a:cubicBezTo>
                    <a:lnTo>
                      <a:pt x="5488" y="400"/>
                    </a:lnTo>
                    <a:cubicBezTo>
                      <a:pt x="5487" y="400"/>
                      <a:pt x="5487" y="400"/>
                      <a:pt x="5486" y="400"/>
                    </a:cubicBezTo>
                    <a:lnTo>
                      <a:pt x="51" y="400"/>
                    </a:lnTo>
                    <a:cubicBezTo>
                      <a:pt x="51" y="400"/>
                      <a:pt x="50" y="400"/>
                      <a:pt x="50" y="400"/>
                    </a:cubicBezTo>
                    <a:lnTo>
                      <a:pt x="34" y="397"/>
                    </a:lnTo>
                    <a:cubicBezTo>
                      <a:pt x="33" y="397"/>
                      <a:pt x="32" y="397"/>
                      <a:pt x="31" y="396"/>
                    </a:cubicBezTo>
                    <a:lnTo>
                      <a:pt x="17" y="387"/>
                    </a:lnTo>
                    <a:cubicBezTo>
                      <a:pt x="16" y="387"/>
                      <a:pt x="16" y="386"/>
                      <a:pt x="15" y="385"/>
                    </a:cubicBezTo>
                    <a:lnTo>
                      <a:pt x="5" y="371"/>
                    </a:lnTo>
                    <a:cubicBezTo>
                      <a:pt x="4" y="370"/>
                      <a:pt x="4" y="369"/>
                      <a:pt x="4" y="368"/>
                    </a:cubicBezTo>
                    <a:lnTo>
                      <a:pt x="1" y="352"/>
                    </a:lnTo>
                    <a:cubicBezTo>
                      <a:pt x="1" y="351"/>
                      <a:pt x="0" y="351"/>
                      <a:pt x="0" y="350"/>
                    </a:cubicBezTo>
                    <a:lnTo>
                      <a:pt x="0" y="51"/>
                    </a:lnTo>
                    <a:cubicBezTo>
                      <a:pt x="0" y="51"/>
                      <a:pt x="1" y="50"/>
                      <a:pt x="1" y="50"/>
                    </a:cubicBezTo>
                    <a:lnTo>
                      <a:pt x="4" y="34"/>
                    </a:lnTo>
                    <a:cubicBezTo>
                      <a:pt x="4" y="33"/>
                      <a:pt x="4" y="32"/>
                      <a:pt x="5" y="31"/>
                    </a:cubicBezTo>
                    <a:lnTo>
                      <a:pt x="15" y="17"/>
                    </a:lnTo>
                    <a:cubicBezTo>
                      <a:pt x="15" y="16"/>
                      <a:pt x="16" y="15"/>
                      <a:pt x="17" y="15"/>
                    </a:cubicBezTo>
                    <a:lnTo>
                      <a:pt x="31" y="5"/>
                    </a:lnTo>
                    <a:cubicBezTo>
                      <a:pt x="32" y="4"/>
                      <a:pt x="33" y="4"/>
                      <a:pt x="34" y="4"/>
                    </a:cubicBezTo>
                    <a:lnTo>
                      <a:pt x="50" y="1"/>
                    </a:lnTo>
                    <a:cubicBezTo>
                      <a:pt x="50" y="1"/>
                      <a:pt x="51" y="0"/>
                      <a:pt x="51" y="0"/>
                    </a:cubicBezTo>
                    <a:lnTo>
                      <a:pt x="5486" y="0"/>
                    </a:lnTo>
                    <a:cubicBezTo>
                      <a:pt x="5487" y="0"/>
                      <a:pt x="5487" y="1"/>
                      <a:pt x="5488" y="1"/>
                    </a:cubicBezTo>
                    <a:lnTo>
                      <a:pt x="5504" y="4"/>
                    </a:lnTo>
                    <a:cubicBezTo>
                      <a:pt x="5505" y="4"/>
                      <a:pt x="5506" y="4"/>
                      <a:pt x="5507" y="5"/>
                    </a:cubicBezTo>
                    <a:lnTo>
                      <a:pt x="5521" y="15"/>
                    </a:lnTo>
                    <a:cubicBezTo>
                      <a:pt x="5522" y="16"/>
                      <a:pt x="5523" y="16"/>
                      <a:pt x="5523" y="17"/>
                    </a:cubicBezTo>
                    <a:lnTo>
                      <a:pt x="5532" y="31"/>
                    </a:lnTo>
                    <a:cubicBezTo>
                      <a:pt x="5533" y="32"/>
                      <a:pt x="5533" y="33"/>
                      <a:pt x="5533" y="34"/>
                    </a:cubicBezTo>
                    <a:lnTo>
                      <a:pt x="5536" y="50"/>
                    </a:lnTo>
                    <a:cubicBezTo>
                      <a:pt x="5536" y="50"/>
                      <a:pt x="5536" y="51"/>
                      <a:pt x="5536" y="51"/>
                    </a:cubicBezTo>
                    <a:lnTo>
                      <a:pt x="5536" y="350"/>
                    </a:lnTo>
                    <a:close/>
                  </a:path>
                </a:pathLst>
              </a:custGeom>
              <a:solidFill>
                <a:srgbClr val="E88651"/>
              </a:solidFill>
              <a:ln w="0" cap="flat">
                <a:solidFill>
                  <a:srgbClr val="E8865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4" name="Freeform 190"/>
              <p:cNvSpPr>
                <a:spLocks/>
              </p:cNvSpPr>
              <p:nvPr/>
            </p:nvSpPr>
            <p:spPr bwMode="auto">
              <a:xfrm>
                <a:off x="3351" y="2465"/>
                <a:ext cx="2070" cy="586"/>
              </a:xfrm>
              <a:custGeom>
                <a:avLst/>
                <a:gdLst/>
                <a:ahLst/>
                <a:cxnLst>
                  <a:cxn ang="0">
                    <a:pos x="5520" y="98"/>
                  </a:cxn>
                  <a:cxn ang="0">
                    <a:pos x="5423" y="0"/>
                  </a:cxn>
                  <a:cxn ang="0">
                    <a:pos x="5423" y="0"/>
                  </a:cxn>
                  <a:cxn ang="0">
                    <a:pos x="5423" y="0"/>
                  </a:cxn>
                  <a:cxn ang="0">
                    <a:pos x="98" y="0"/>
                  </a:cxn>
                  <a:cxn ang="0">
                    <a:pos x="98" y="0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1679"/>
                  </a:cxn>
                  <a:cxn ang="0">
                    <a:pos x="0" y="1679"/>
                  </a:cxn>
                  <a:cxn ang="0">
                    <a:pos x="98" y="1776"/>
                  </a:cxn>
                  <a:cxn ang="0">
                    <a:pos x="98" y="1776"/>
                  </a:cxn>
                  <a:cxn ang="0">
                    <a:pos x="98" y="1776"/>
                  </a:cxn>
                  <a:cxn ang="0">
                    <a:pos x="5423" y="1776"/>
                  </a:cxn>
                  <a:cxn ang="0">
                    <a:pos x="5423" y="1776"/>
                  </a:cxn>
                  <a:cxn ang="0">
                    <a:pos x="5520" y="1679"/>
                  </a:cxn>
                  <a:cxn ang="0">
                    <a:pos x="5520" y="1679"/>
                  </a:cxn>
                  <a:cxn ang="0">
                    <a:pos x="5520" y="98"/>
                  </a:cxn>
                </a:cxnLst>
                <a:rect l="0" t="0" r="r" b="b"/>
                <a:pathLst>
                  <a:path w="5520" h="1776">
                    <a:moveTo>
                      <a:pt x="5520" y="98"/>
                    </a:moveTo>
                    <a:cubicBezTo>
                      <a:pt x="5520" y="44"/>
                      <a:pt x="5477" y="0"/>
                      <a:pt x="5423" y="0"/>
                    </a:cubicBezTo>
                    <a:cubicBezTo>
                      <a:pt x="5423" y="0"/>
                      <a:pt x="5423" y="0"/>
                      <a:pt x="5423" y="0"/>
                    </a:cubicBezTo>
                    <a:lnTo>
                      <a:pt x="5423" y="0"/>
                    </a:lnTo>
                    <a:lnTo>
                      <a:pt x="98" y="0"/>
                    </a:lnTo>
                    <a:lnTo>
                      <a:pt x="98" y="0"/>
                    </a:lnTo>
                    <a:cubicBezTo>
                      <a:pt x="44" y="0"/>
                      <a:pt x="0" y="44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lnTo>
                      <a:pt x="0" y="98"/>
                    </a:lnTo>
                    <a:lnTo>
                      <a:pt x="0" y="1679"/>
                    </a:lnTo>
                    <a:lnTo>
                      <a:pt x="0" y="1679"/>
                    </a:lnTo>
                    <a:cubicBezTo>
                      <a:pt x="0" y="1733"/>
                      <a:pt x="44" y="1776"/>
                      <a:pt x="98" y="1776"/>
                    </a:cubicBezTo>
                    <a:cubicBezTo>
                      <a:pt x="98" y="1776"/>
                      <a:pt x="98" y="1776"/>
                      <a:pt x="98" y="1776"/>
                    </a:cubicBezTo>
                    <a:lnTo>
                      <a:pt x="98" y="1776"/>
                    </a:lnTo>
                    <a:lnTo>
                      <a:pt x="5423" y="1776"/>
                    </a:lnTo>
                    <a:lnTo>
                      <a:pt x="5423" y="1776"/>
                    </a:lnTo>
                    <a:cubicBezTo>
                      <a:pt x="5477" y="1776"/>
                      <a:pt x="5520" y="1733"/>
                      <a:pt x="5520" y="1679"/>
                    </a:cubicBezTo>
                    <a:cubicBezTo>
                      <a:pt x="5520" y="1679"/>
                      <a:pt x="5520" y="1679"/>
                      <a:pt x="5520" y="1679"/>
                    </a:cubicBezTo>
                    <a:lnTo>
                      <a:pt x="5520" y="98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5" name="Freeform 191"/>
              <p:cNvSpPr>
                <a:spLocks noEditPoints="1"/>
              </p:cNvSpPr>
              <p:nvPr/>
            </p:nvSpPr>
            <p:spPr bwMode="auto">
              <a:xfrm>
                <a:off x="3348" y="2463"/>
                <a:ext cx="2076" cy="591"/>
              </a:xfrm>
              <a:custGeom>
                <a:avLst/>
                <a:gdLst/>
                <a:ahLst/>
                <a:cxnLst>
                  <a:cxn ang="0">
                    <a:pos x="5495" y="43"/>
                  </a:cxn>
                  <a:cxn ang="0">
                    <a:pos x="107" y="16"/>
                  </a:cxn>
                  <a:cxn ang="0">
                    <a:pos x="24" y="72"/>
                  </a:cxn>
                  <a:cxn ang="0">
                    <a:pos x="24" y="1722"/>
                  </a:cxn>
                  <a:cxn ang="0">
                    <a:pos x="107" y="1776"/>
                  </a:cxn>
                  <a:cxn ang="0">
                    <a:pos x="5495" y="1751"/>
                  </a:cxn>
                  <a:cxn ang="0">
                    <a:pos x="5520" y="107"/>
                  </a:cxn>
                  <a:cxn ang="0">
                    <a:pos x="5522" y="1726"/>
                  </a:cxn>
                  <a:cxn ang="0">
                    <a:pos x="5501" y="1758"/>
                  </a:cxn>
                  <a:cxn ang="0">
                    <a:pos x="5432" y="1786"/>
                  </a:cxn>
                  <a:cxn ang="0">
                    <a:pos x="106" y="1786"/>
                  </a:cxn>
                  <a:cxn ang="0">
                    <a:pos x="37" y="1758"/>
                  </a:cxn>
                  <a:cxn ang="0">
                    <a:pos x="15" y="1726"/>
                  </a:cxn>
                  <a:cxn ang="0">
                    <a:pos x="7" y="106"/>
                  </a:cxn>
                  <a:cxn ang="0">
                    <a:pos x="15" y="68"/>
                  </a:cxn>
                  <a:cxn ang="0">
                    <a:pos x="68" y="15"/>
                  </a:cxn>
                  <a:cxn ang="0">
                    <a:pos x="106" y="7"/>
                  </a:cxn>
                  <a:cxn ang="0">
                    <a:pos x="5470" y="15"/>
                  </a:cxn>
                  <a:cxn ang="0">
                    <a:pos x="5502" y="37"/>
                  </a:cxn>
                  <a:cxn ang="0">
                    <a:pos x="5530" y="106"/>
                  </a:cxn>
                  <a:cxn ang="0">
                    <a:pos x="5533" y="106"/>
                  </a:cxn>
                  <a:cxn ang="0">
                    <a:pos x="5524" y="66"/>
                  </a:cxn>
                  <a:cxn ang="0">
                    <a:pos x="5472" y="12"/>
                  </a:cxn>
                  <a:cxn ang="0">
                    <a:pos x="5431" y="4"/>
                  </a:cxn>
                  <a:cxn ang="0">
                    <a:pos x="67" y="12"/>
                  </a:cxn>
                  <a:cxn ang="0">
                    <a:pos x="33" y="35"/>
                  </a:cxn>
                  <a:cxn ang="0">
                    <a:pos x="4" y="105"/>
                  </a:cxn>
                  <a:cxn ang="0">
                    <a:pos x="4" y="1688"/>
                  </a:cxn>
                  <a:cxn ang="0">
                    <a:pos x="33" y="1759"/>
                  </a:cxn>
                  <a:cxn ang="0">
                    <a:pos x="67" y="1781"/>
                  </a:cxn>
                  <a:cxn ang="0">
                    <a:pos x="5431" y="1789"/>
                  </a:cxn>
                  <a:cxn ang="0">
                    <a:pos x="5472" y="1781"/>
                  </a:cxn>
                  <a:cxn ang="0">
                    <a:pos x="5524" y="1728"/>
                  </a:cxn>
                  <a:cxn ang="0">
                    <a:pos x="5533" y="1687"/>
                  </a:cxn>
                  <a:cxn ang="0">
                    <a:pos x="5536" y="1689"/>
                  </a:cxn>
                  <a:cxn ang="0">
                    <a:pos x="5507" y="1761"/>
                  </a:cxn>
                  <a:cxn ang="0">
                    <a:pos x="5471" y="1784"/>
                  </a:cxn>
                  <a:cxn ang="0">
                    <a:pos x="106" y="1792"/>
                  </a:cxn>
                  <a:cxn ang="0">
                    <a:pos x="64" y="1783"/>
                  </a:cxn>
                  <a:cxn ang="0">
                    <a:pos x="10" y="1730"/>
                  </a:cxn>
                  <a:cxn ang="0">
                    <a:pos x="0" y="1687"/>
                  </a:cxn>
                  <a:cxn ang="0">
                    <a:pos x="9" y="67"/>
                  </a:cxn>
                  <a:cxn ang="0">
                    <a:pos x="33" y="31"/>
                  </a:cxn>
                  <a:cxn ang="0">
                    <a:pos x="105" y="1"/>
                  </a:cxn>
                  <a:cxn ang="0">
                    <a:pos x="5433" y="1"/>
                  </a:cxn>
                  <a:cxn ang="0">
                    <a:pos x="5505" y="31"/>
                  </a:cxn>
                  <a:cxn ang="0">
                    <a:pos x="5528" y="67"/>
                  </a:cxn>
                  <a:cxn ang="0">
                    <a:pos x="5536" y="1687"/>
                  </a:cxn>
                </a:cxnLst>
                <a:rect l="0" t="0" r="r" b="b"/>
                <a:pathLst>
                  <a:path w="5536" h="1792">
                    <a:moveTo>
                      <a:pt x="5520" y="107"/>
                    </a:moveTo>
                    <a:lnTo>
                      <a:pt x="5513" y="72"/>
                    </a:lnTo>
                    <a:lnTo>
                      <a:pt x="5495" y="43"/>
                    </a:lnTo>
                    <a:lnTo>
                      <a:pt x="5466" y="24"/>
                    </a:lnTo>
                    <a:lnTo>
                      <a:pt x="5431" y="16"/>
                    </a:lnTo>
                    <a:lnTo>
                      <a:pt x="107" y="16"/>
                    </a:lnTo>
                    <a:lnTo>
                      <a:pt x="72" y="24"/>
                    </a:lnTo>
                    <a:lnTo>
                      <a:pt x="43" y="43"/>
                    </a:lnTo>
                    <a:lnTo>
                      <a:pt x="24" y="72"/>
                    </a:lnTo>
                    <a:lnTo>
                      <a:pt x="16" y="107"/>
                    </a:lnTo>
                    <a:lnTo>
                      <a:pt x="16" y="1687"/>
                    </a:lnTo>
                    <a:lnTo>
                      <a:pt x="24" y="1722"/>
                    </a:lnTo>
                    <a:lnTo>
                      <a:pt x="43" y="1751"/>
                    </a:lnTo>
                    <a:lnTo>
                      <a:pt x="72" y="1769"/>
                    </a:lnTo>
                    <a:lnTo>
                      <a:pt x="107" y="1776"/>
                    </a:lnTo>
                    <a:lnTo>
                      <a:pt x="5431" y="1776"/>
                    </a:lnTo>
                    <a:lnTo>
                      <a:pt x="5466" y="1769"/>
                    </a:lnTo>
                    <a:lnTo>
                      <a:pt x="5495" y="1751"/>
                    </a:lnTo>
                    <a:lnTo>
                      <a:pt x="5513" y="1722"/>
                    </a:lnTo>
                    <a:lnTo>
                      <a:pt x="5520" y="1687"/>
                    </a:lnTo>
                    <a:lnTo>
                      <a:pt x="5520" y="107"/>
                    </a:lnTo>
                    <a:close/>
                    <a:moveTo>
                      <a:pt x="5530" y="1687"/>
                    </a:moveTo>
                    <a:cubicBezTo>
                      <a:pt x="5530" y="1688"/>
                      <a:pt x="5530" y="1688"/>
                      <a:pt x="5530" y="1688"/>
                    </a:cubicBezTo>
                    <a:lnTo>
                      <a:pt x="5522" y="1726"/>
                    </a:lnTo>
                    <a:cubicBezTo>
                      <a:pt x="5522" y="1726"/>
                      <a:pt x="5522" y="1726"/>
                      <a:pt x="5522" y="1726"/>
                    </a:cubicBezTo>
                    <a:lnTo>
                      <a:pt x="5502" y="1757"/>
                    </a:lnTo>
                    <a:cubicBezTo>
                      <a:pt x="5502" y="1758"/>
                      <a:pt x="5502" y="1758"/>
                      <a:pt x="5501" y="1758"/>
                    </a:cubicBezTo>
                    <a:lnTo>
                      <a:pt x="5470" y="1778"/>
                    </a:lnTo>
                    <a:cubicBezTo>
                      <a:pt x="5470" y="1778"/>
                      <a:pt x="5470" y="1778"/>
                      <a:pt x="5470" y="1778"/>
                    </a:cubicBezTo>
                    <a:lnTo>
                      <a:pt x="5432" y="1786"/>
                    </a:lnTo>
                    <a:cubicBezTo>
                      <a:pt x="5432" y="1786"/>
                      <a:pt x="5432" y="1786"/>
                      <a:pt x="5431" y="1786"/>
                    </a:cubicBezTo>
                    <a:lnTo>
                      <a:pt x="106" y="1786"/>
                    </a:lnTo>
                    <a:cubicBezTo>
                      <a:pt x="106" y="1786"/>
                      <a:pt x="106" y="1786"/>
                      <a:pt x="106" y="1786"/>
                    </a:cubicBezTo>
                    <a:lnTo>
                      <a:pt x="68" y="1778"/>
                    </a:lnTo>
                    <a:cubicBezTo>
                      <a:pt x="68" y="1778"/>
                      <a:pt x="68" y="1778"/>
                      <a:pt x="68" y="1778"/>
                    </a:cubicBezTo>
                    <a:lnTo>
                      <a:pt x="37" y="1758"/>
                    </a:lnTo>
                    <a:cubicBezTo>
                      <a:pt x="36" y="1758"/>
                      <a:pt x="36" y="1758"/>
                      <a:pt x="36" y="1757"/>
                    </a:cubicBezTo>
                    <a:lnTo>
                      <a:pt x="15" y="1726"/>
                    </a:lnTo>
                    <a:cubicBezTo>
                      <a:pt x="15" y="1726"/>
                      <a:pt x="15" y="1726"/>
                      <a:pt x="15" y="1726"/>
                    </a:cubicBezTo>
                    <a:lnTo>
                      <a:pt x="7" y="1688"/>
                    </a:lnTo>
                    <a:cubicBezTo>
                      <a:pt x="7" y="1688"/>
                      <a:pt x="7" y="1688"/>
                      <a:pt x="7" y="1687"/>
                    </a:cubicBezTo>
                    <a:lnTo>
                      <a:pt x="7" y="106"/>
                    </a:lnTo>
                    <a:cubicBezTo>
                      <a:pt x="7" y="106"/>
                      <a:pt x="7" y="106"/>
                      <a:pt x="7" y="106"/>
                    </a:cubicBezTo>
                    <a:lnTo>
                      <a:pt x="15" y="68"/>
                    </a:lnTo>
                    <a:cubicBezTo>
                      <a:pt x="15" y="68"/>
                      <a:pt x="15" y="68"/>
                      <a:pt x="15" y="68"/>
                    </a:cubicBezTo>
                    <a:lnTo>
                      <a:pt x="36" y="37"/>
                    </a:lnTo>
                    <a:cubicBezTo>
                      <a:pt x="36" y="36"/>
                      <a:pt x="36" y="36"/>
                      <a:pt x="37" y="36"/>
                    </a:cubicBezTo>
                    <a:lnTo>
                      <a:pt x="68" y="15"/>
                    </a:lnTo>
                    <a:cubicBezTo>
                      <a:pt x="68" y="15"/>
                      <a:pt x="68" y="15"/>
                      <a:pt x="68" y="15"/>
                    </a:cubicBezTo>
                    <a:lnTo>
                      <a:pt x="106" y="7"/>
                    </a:lnTo>
                    <a:cubicBezTo>
                      <a:pt x="106" y="7"/>
                      <a:pt x="106" y="7"/>
                      <a:pt x="106" y="7"/>
                    </a:cubicBezTo>
                    <a:lnTo>
                      <a:pt x="5431" y="7"/>
                    </a:lnTo>
                    <a:cubicBezTo>
                      <a:pt x="5432" y="7"/>
                      <a:pt x="5432" y="7"/>
                      <a:pt x="5432" y="7"/>
                    </a:cubicBezTo>
                    <a:lnTo>
                      <a:pt x="5470" y="15"/>
                    </a:lnTo>
                    <a:cubicBezTo>
                      <a:pt x="5470" y="15"/>
                      <a:pt x="5470" y="15"/>
                      <a:pt x="5470" y="15"/>
                    </a:cubicBezTo>
                    <a:lnTo>
                      <a:pt x="5501" y="36"/>
                    </a:lnTo>
                    <a:cubicBezTo>
                      <a:pt x="5502" y="36"/>
                      <a:pt x="5502" y="36"/>
                      <a:pt x="5502" y="37"/>
                    </a:cubicBezTo>
                    <a:lnTo>
                      <a:pt x="5522" y="68"/>
                    </a:lnTo>
                    <a:cubicBezTo>
                      <a:pt x="5522" y="68"/>
                      <a:pt x="5522" y="68"/>
                      <a:pt x="5522" y="68"/>
                    </a:cubicBezTo>
                    <a:lnTo>
                      <a:pt x="5530" y="106"/>
                    </a:lnTo>
                    <a:cubicBezTo>
                      <a:pt x="5530" y="106"/>
                      <a:pt x="5530" y="106"/>
                      <a:pt x="5530" y="106"/>
                    </a:cubicBezTo>
                    <a:lnTo>
                      <a:pt x="5530" y="1687"/>
                    </a:lnTo>
                    <a:close/>
                    <a:moveTo>
                      <a:pt x="5533" y="106"/>
                    </a:moveTo>
                    <a:cubicBezTo>
                      <a:pt x="5533" y="106"/>
                      <a:pt x="5533" y="106"/>
                      <a:pt x="5533" y="105"/>
                    </a:cubicBezTo>
                    <a:lnTo>
                      <a:pt x="5525" y="67"/>
                    </a:lnTo>
                    <a:cubicBezTo>
                      <a:pt x="5525" y="67"/>
                      <a:pt x="5525" y="66"/>
                      <a:pt x="5524" y="66"/>
                    </a:cubicBezTo>
                    <a:lnTo>
                      <a:pt x="5504" y="35"/>
                    </a:lnTo>
                    <a:cubicBezTo>
                      <a:pt x="5504" y="34"/>
                      <a:pt x="5504" y="34"/>
                      <a:pt x="5503" y="33"/>
                    </a:cubicBezTo>
                    <a:lnTo>
                      <a:pt x="5472" y="12"/>
                    </a:lnTo>
                    <a:cubicBezTo>
                      <a:pt x="5472" y="12"/>
                      <a:pt x="5471" y="12"/>
                      <a:pt x="5470" y="12"/>
                    </a:cubicBezTo>
                    <a:lnTo>
                      <a:pt x="5432" y="4"/>
                    </a:lnTo>
                    <a:cubicBezTo>
                      <a:pt x="5432" y="4"/>
                      <a:pt x="5432" y="4"/>
                      <a:pt x="5431" y="4"/>
                    </a:cubicBezTo>
                    <a:lnTo>
                      <a:pt x="106" y="4"/>
                    </a:lnTo>
                    <a:cubicBezTo>
                      <a:pt x="106" y="4"/>
                      <a:pt x="106" y="4"/>
                      <a:pt x="105" y="4"/>
                    </a:cubicBezTo>
                    <a:lnTo>
                      <a:pt x="67" y="12"/>
                    </a:lnTo>
                    <a:cubicBezTo>
                      <a:pt x="67" y="12"/>
                      <a:pt x="66" y="12"/>
                      <a:pt x="66" y="12"/>
                    </a:cubicBezTo>
                    <a:lnTo>
                      <a:pt x="35" y="33"/>
                    </a:lnTo>
                    <a:cubicBezTo>
                      <a:pt x="34" y="34"/>
                      <a:pt x="34" y="34"/>
                      <a:pt x="33" y="35"/>
                    </a:cubicBezTo>
                    <a:lnTo>
                      <a:pt x="12" y="66"/>
                    </a:lnTo>
                    <a:cubicBezTo>
                      <a:pt x="12" y="66"/>
                      <a:pt x="12" y="67"/>
                      <a:pt x="12" y="67"/>
                    </a:cubicBezTo>
                    <a:lnTo>
                      <a:pt x="4" y="105"/>
                    </a:lnTo>
                    <a:cubicBezTo>
                      <a:pt x="4" y="106"/>
                      <a:pt x="4" y="106"/>
                      <a:pt x="4" y="106"/>
                    </a:cubicBezTo>
                    <a:lnTo>
                      <a:pt x="4" y="1687"/>
                    </a:lnTo>
                    <a:cubicBezTo>
                      <a:pt x="4" y="1688"/>
                      <a:pt x="4" y="1688"/>
                      <a:pt x="4" y="1688"/>
                    </a:cubicBezTo>
                    <a:lnTo>
                      <a:pt x="12" y="1726"/>
                    </a:lnTo>
                    <a:cubicBezTo>
                      <a:pt x="12" y="1727"/>
                      <a:pt x="12" y="1728"/>
                      <a:pt x="12" y="1728"/>
                    </a:cubicBezTo>
                    <a:lnTo>
                      <a:pt x="33" y="1759"/>
                    </a:lnTo>
                    <a:cubicBezTo>
                      <a:pt x="34" y="1760"/>
                      <a:pt x="34" y="1760"/>
                      <a:pt x="35" y="1761"/>
                    </a:cubicBezTo>
                    <a:lnTo>
                      <a:pt x="66" y="1781"/>
                    </a:lnTo>
                    <a:cubicBezTo>
                      <a:pt x="66" y="1781"/>
                      <a:pt x="67" y="1781"/>
                      <a:pt x="67" y="1781"/>
                    </a:cubicBezTo>
                    <a:lnTo>
                      <a:pt x="105" y="1789"/>
                    </a:lnTo>
                    <a:cubicBezTo>
                      <a:pt x="106" y="1789"/>
                      <a:pt x="106" y="1789"/>
                      <a:pt x="106" y="1789"/>
                    </a:cubicBezTo>
                    <a:lnTo>
                      <a:pt x="5431" y="1789"/>
                    </a:lnTo>
                    <a:cubicBezTo>
                      <a:pt x="5432" y="1789"/>
                      <a:pt x="5432" y="1789"/>
                      <a:pt x="5432" y="1789"/>
                    </a:cubicBezTo>
                    <a:lnTo>
                      <a:pt x="5470" y="1781"/>
                    </a:lnTo>
                    <a:cubicBezTo>
                      <a:pt x="5471" y="1781"/>
                      <a:pt x="5472" y="1781"/>
                      <a:pt x="5472" y="1781"/>
                    </a:cubicBezTo>
                    <a:lnTo>
                      <a:pt x="5503" y="1761"/>
                    </a:lnTo>
                    <a:cubicBezTo>
                      <a:pt x="5504" y="1760"/>
                      <a:pt x="5504" y="1760"/>
                      <a:pt x="5504" y="1759"/>
                    </a:cubicBezTo>
                    <a:lnTo>
                      <a:pt x="5524" y="1728"/>
                    </a:lnTo>
                    <a:cubicBezTo>
                      <a:pt x="5525" y="1728"/>
                      <a:pt x="5525" y="1727"/>
                      <a:pt x="5525" y="1726"/>
                    </a:cubicBezTo>
                    <a:lnTo>
                      <a:pt x="5533" y="1688"/>
                    </a:lnTo>
                    <a:cubicBezTo>
                      <a:pt x="5533" y="1688"/>
                      <a:pt x="5533" y="1688"/>
                      <a:pt x="5533" y="1687"/>
                    </a:cubicBezTo>
                    <a:lnTo>
                      <a:pt x="5533" y="106"/>
                    </a:lnTo>
                    <a:close/>
                    <a:moveTo>
                      <a:pt x="5536" y="1687"/>
                    </a:moveTo>
                    <a:cubicBezTo>
                      <a:pt x="5536" y="1688"/>
                      <a:pt x="5536" y="1689"/>
                      <a:pt x="5536" y="1689"/>
                    </a:cubicBezTo>
                    <a:lnTo>
                      <a:pt x="5528" y="1727"/>
                    </a:lnTo>
                    <a:cubicBezTo>
                      <a:pt x="5528" y="1728"/>
                      <a:pt x="5528" y="1729"/>
                      <a:pt x="5527" y="1730"/>
                    </a:cubicBezTo>
                    <a:lnTo>
                      <a:pt x="5507" y="1761"/>
                    </a:lnTo>
                    <a:cubicBezTo>
                      <a:pt x="5507" y="1762"/>
                      <a:pt x="5506" y="1763"/>
                      <a:pt x="5505" y="1763"/>
                    </a:cubicBezTo>
                    <a:lnTo>
                      <a:pt x="5474" y="1783"/>
                    </a:lnTo>
                    <a:cubicBezTo>
                      <a:pt x="5473" y="1784"/>
                      <a:pt x="5472" y="1784"/>
                      <a:pt x="5471" y="1784"/>
                    </a:cubicBezTo>
                    <a:lnTo>
                      <a:pt x="5433" y="1792"/>
                    </a:lnTo>
                    <a:cubicBezTo>
                      <a:pt x="5433" y="1792"/>
                      <a:pt x="5432" y="1792"/>
                      <a:pt x="5431" y="1792"/>
                    </a:cubicBezTo>
                    <a:lnTo>
                      <a:pt x="106" y="1792"/>
                    </a:lnTo>
                    <a:cubicBezTo>
                      <a:pt x="106" y="1792"/>
                      <a:pt x="105" y="1792"/>
                      <a:pt x="105" y="1792"/>
                    </a:cubicBezTo>
                    <a:lnTo>
                      <a:pt x="67" y="1784"/>
                    </a:lnTo>
                    <a:cubicBezTo>
                      <a:pt x="66" y="1784"/>
                      <a:pt x="65" y="1784"/>
                      <a:pt x="64" y="1783"/>
                    </a:cubicBezTo>
                    <a:lnTo>
                      <a:pt x="33" y="1763"/>
                    </a:lnTo>
                    <a:cubicBezTo>
                      <a:pt x="32" y="1763"/>
                      <a:pt x="31" y="1762"/>
                      <a:pt x="31" y="1761"/>
                    </a:cubicBezTo>
                    <a:lnTo>
                      <a:pt x="10" y="1730"/>
                    </a:lnTo>
                    <a:cubicBezTo>
                      <a:pt x="9" y="1729"/>
                      <a:pt x="9" y="1728"/>
                      <a:pt x="9" y="1727"/>
                    </a:cubicBezTo>
                    <a:lnTo>
                      <a:pt x="1" y="1689"/>
                    </a:lnTo>
                    <a:cubicBezTo>
                      <a:pt x="1" y="1689"/>
                      <a:pt x="0" y="1688"/>
                      <a:pt x="0" y="1687"/>
                    </a:cubicBezTo>
                    <a:lnTo>
                      <a:pt x="0" y="106"/>
                    </a:lnTo>
                    <a:cubicBezTo>
                      <a:pt x="0" y="106"/>
                      <a:pt x="1" y="105"/>
                      <a:pt x="1" y="105"/>
                    </a:cubicBezTo>
                    <a:lnTo>
                      <a:pt x="9" y="67"/>
                    </a:lnTo>
                    <a:cubicBezTo>
                      <a:pt x="9" y="66"/>
                      <a:pt x="9" y="65"/>
                      <a:pt x="10" y="64"/>
                    </a:cubicBezTo>
                    <a:lnTo>
                      <a:pt x="31" y="33"/>
                    </a:lnTo>
                    <a:cubicBezTo>
                      <a:pt x="31" y="32"/>
                      <a:pt x="32" y="31"/>
                      <a:pt x="33" y="31"/>
                    </a:cubicBezTo>
                    <a:lnTo>
                      <a:pt x="64" y="10"/>
                    </a:lnTo>
                    <a:cubicBezTo>
                      <a:pt x="65" y="9"/>
                      <a:pt x="66" y="9"/>
                      <a:pt x="67" y="9"/>
                    </a:cubicBezTo>
                    <a:lnTo>
                      <a:pt x="105" y="1"/>
                    </a:lnTo>
                    <a:cubicBezTo>
                      <a:pt x="105" y="1"/>
                      <a:pt x="106" y="0"/>
                      <a:pt x="106" y="0"/>
                    </a:cubicBezTo>
                    <a:lnTo>
                      <a:pt x="5431" y="0"/>
                    </a:lnTo>
                    <a:cubicBezTo>
                      <a:pt x="5432" y="0"/>
                      <a:pt x="5433" y="1"/>
                      <a:pt x="5433" y="1"/>
                    </a:cubicBezTo>
                    <a:lnTo>
                      <a:pt x="5471" y="9"/>
                    </a:lnTo>
                    <a:cubicBezTo>
                      <a:pt x="5472" y="9"/>
                      <a:pt x="5473" y="9"/>
                      <a:pt x="5474" y="10"/>
                    </a:cubicBezTo>
                    <a:lnTo>
                      <a:pt x="5505" y="31"/>
                    </a:lnTo>
                    <a:cubicBezTo>
                      <a:pt x="5506" y="31"/>
                      <a:pt x="5507" y="32"/>
                      <a:pt x="5507" y="33"/>
                    </a:cubicBezTo>
                    <a:lnTo>
                      <a:pt x="5527" y="64"/>
                    </a:lnTo>
                    <a:cubicBezTo>
                      <a:pt x="5528" y="65"/>
                      <a:pt x="5528" y="66"/>
                      <a:pt x="5528" y="67"/>
                    </a:cubicBezTo>
                    <a:lnTo>
                      <a:pt x="5536" y="105"/>
                    </a:lnTo>
                    <a:cubicBezTo>
                      <a:pt x="5536" y="105"/>
                      <a:pt x="5536" y="106"/>
                      <a:pt x="5536" y="106"/>
                    </a:cubicBezTo>
                    <a:lnTo>
                      <a:pt x="5536" y="1687"/>
                    </a:lnTo>
                    <a:close/>
                  </a:path>
                </a:pathLst>
              </a:custGeom>
              <a:solidFill>
                <a:srgbClr val="E88651"/>
              </a:solidFill>
              <a:ln w="0" cap="flat">
                <a:solidFill>
                  <a:srgbClr val="E8865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6" name="Rectangle 192"/>
              <p:cNvSpPr>
                <a:spLocks noChangeArrowheads="1"/>
              </p:cNvSpPr>
              <p:nvPr/>
            </p:nvSpPr>
            <p:spPr bwMode="auto">
              <a:xfrm>
                <a:off x="3441" y="2576"/>
                <a:ext cx="1944" cy="248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7" name="Freeform 193"/>
              <p:cNvSpPr>
                <a:spLocks noEditPoints="1"/>
              </p:cNvSpPr>
              <p:nvPr/>
            </p:nvSpPr>
            <p:spPr bwMode="auto">
              <a:xfrm>
                <a:off x="3438" y="2574"/>
                <a:ext cx="1950" cy="253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0"/>
                  </a:cxn>
                  <a:cxn ang="0">
                    <a:pos x="5192" y="0"/>
                  </a:cxn>
                  <a:cxn ang="0">
                    <a:pos x="5200" y="8"/>
                  </a:cxn>
                  <a:cxn ang="0">
                    <a:pos x="5200" y="760"/>
                  </a:cxn>
                  <a:cxn ang="0">
                    <a:pos x="5192" y="768"/>
                  </a:cxn>
                  <a:cxn ang="0">
                    <a:pos x="8" y="768"/>
                  </a:cxn>
                  <a:cxn ang="0">
                    <a:pos x="0" y="760"/>
                  </a:cxn>
                  <a:cxn ang="0">
                    <a:pos x="0" y="8"/>
                  </a:cxn>
                  <a:cxn ang="0">
                    <a:pos x="16" y="760"/>
                  </a:cxn>
                  <a:cxn ang="0">
                    <a:pos x="8" y="752"/>
                  </a:cxn>
                  <a:cxn ang="0">
                    <a:pos x="5192" y="752"/>
                  </a:cxn>
                  <a:cxn ang="0">
                    <a:pos x="5184" y="760"/>
                  </a:cxn>
                  <a:cxn ang="0">
                    <a:pos x="5184" y="8"/>
                  </a:cxn>
                  <a:cxn ang="0">
                    <a:pos x="5192" y="16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16" y="760"/>
                  </a:cxn>
                </a:cxnLst>
                <a:rect l="0" t="0" r="r" b="b"/>
                <a:pathLst>
                  <a:path w="5200" h="768">
                    <a:moveTo>
                      <a:pt x="0" y="8"/>
                    </a:moveTo>
                    <a:cubicBezTo>
                      <a:pt x="0" y="4"/>
                      <a:pt x="4" y="0"/>
                      <a:pt x="8" y="0"/>
                    </a:cubicBezTo>
                    <a:lnTo>
                      <a:pt x="5192" y="0"/>
                    </a:lnTo>
                    <a:cubicBezTo>
                      <a:pt x="5197" y="0"/>
                      <a:pt x="5200" y="4"/>
                      <a:pt x="5200" y="8"/>
                    </a:cubicBezTo>
                    <a:lnTo>
                      <a:pt x="5200" y="760"/>
                    </a:lnTo>
                    <a:cubicBezTo>
                      <a:pt x="5200" y="765"/>
                      <a:pt x="5197" y="768"/>
                      <a:pt x="5192" y="768"/>
                    </a:cubicBezTo>
                    <a:lnTo>
                      <a:pt x="8" y="768"/>
                    </a:lnTo>
                    <a:cubicBezTo>
                      <a:pt x="4" y="768"/>
                      <a:pt x="0" y="765"/>
                      <a:pt x="0" y="760"/>
                    </a:cubicBezTo>
                    <a:lnTo>
                      <a:pt x="0" y="8"/>
                    </a:lnTo>
                    <a:close/>
                    <a:moveTo>
                      <a:pt x="16" y="760"/>
                    </a:moveTo>
                    <a:lnTo>
                      <a:pt x="8" y="752"/>
                    </a:lnTo>
                    <a:lnTo>
                      <a:pt x="5192" y="752"/>
                    </a:lnTo>
                    <a:lnTo>
                      <a:pt x="5184" y="760"/>
                    </a:lnTo>
                    <a:lnTo>
                      <a:pt x="5184" y="8"/>
                    </a:lnTo>
                    <a:lnTo>
                      <a:pt x="5192" y="16"/>
                    </a:lnTo>
                    <a:lnTo>
                      <a:pt x="8" y="16"/>
                    </a:lnTo>
                    <a:lnTo>
                      <a:pt x="16" y="8"/>
                    </a:lnTo>
                    <a:lnTo>
                      <a:pt x="16" y="760"/>
                    </a:lnTo>
                    <a:close/>
                  </a:path>
                </a:pathLst>
              </a:custGeom>
              <a:solidFill>
                <a:srgbClr val="E6824B"/>
              </a:solidFill>
              <a:ln w="0" cap="flat">
                <a:solidFill>
                  <a:srgbClr val="E6824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8" name="Freeform 194"/>
              <p:cNvSpPr>
                <a:spLocks noEditPoints="1"/>
              </p:cNvSpPr>
              <p:nvPr/>
            </p:nvSpPr>
            <p:spPr bwMode="auto">
              <a:xfrm>
                <a:off x="3865" y="2619"/>
                <a:ext cx="1453" cy="73"/>
              </a:xfrm>
              <a:custGeom>
                <a:avLst/>
                <a:gdLst/>
                <a:ahLst/>
                <a:cxnLst>
                  <a:cxn ang="0">
                    <a:pos x="2862" y="212"/>
                  </a:cxn>
                  <a:cxn ang="0">
                    <a:pos x="2043" y="177"/>
                  </a:cxn>
                  <a:cxn ang="0">
                    <a:pos x="2176" y="153"/>
                  </a:cxn>
                  <a:cxn ang="0">
                    <a:pos x="367" y="71"/>
                  </a:cxn>
                  <a:cxn ang="0">
                    <a:pos x="2740" y="147"/>
                  </a:cxn>
                  <a:cxn ang="0">
                    <a:pos x="3739" y="86"/>
                  </a:cxn>
                  <a:cxn ang="0">
                    <a:pos x="859" y="86"/>
                  </a:cxn>
                  <a:cxn ang="0">
                    <a:pos x="3455" y="77"/>
                  </a:cxn>
                  <a:cxn ang="0">
                    <a:pos x="2012" y="123"/>
                  </a:cxn>
                  <a:cxn ang="0">
                    <a:pos x="2603" y="86"/>
                  </a:cxn>
                  <a:cxn ang="0">
                    <a:pos x="2567" y="170"/>
                  </a:cxn>
                  <a:cxn ang="0">
                    <a:pos x="250" y="81"/>
                  </a:cxn>
                  <a:cxn ang="0">
                    <a:pos x="191" y="202"/>
                  </a:cxn>
                  <a:cxn ang="0">
                    <a:pos x="3175" y="157"/>
                  </a:cxn>
                  <a:cxn ang="0">
                    <a:pos x="1763" y="160"/>
                  </a:cxn>
                  <a:cxn ang="0">
                    <a:pos x="701" y="163"/>
                  </a:cxn>
                  <a:cxn ang="0">
                    <a:pos x="3346" y="151"/>
                  </a:cxn>
                  <a:cxn ang="0">
                    <a:pos x="3287" y="77"/>
                  </a:cxn>
                  <a:cxn ang="0">
                    <a:pos x="3243" y="57"/>
                  </a:cxn>
                  <a:cxn ang="0">
                    <a:pos x="1951" y="169"/>
                  </a:cxn>
                  <a:cxn ang="0">
                    <a:pos x="1871" y="153"/>
                  </a:cxn>
                  <a:cxn ang="0">
                    <a:pos x="1870" y="75"/>
                  </a:cxn>
                  <a:cxn ang="0">
                    <a:pos x="1691" y="157"/>
                  </a:cxn>
                  <a:cxn ang="0">
                    <a:pos x="1613" y="169"/>
                  </a:cxn>
                  <a:cxn ang="0">
                    <a:pos x="1539" y="55"/>
                  </a:cxn>
                  <a:cxn ang="0">
                    <a:pos x="1549" y="94"/>
                  </a:cxn>
                  <a:cxn ang="0">
                    <a:pos x="1481" y="152"/>
                  </a:cxn>
                  <a:cxn ang="0">
                    <a:pos x="1025" y="79"/>
                  </a:cxn>
                  <a:cxn ang="0">
                    <a:pos x="992" y="70"/>
                  </a:cxn>
                  <a:cxn ang="0">
                    <a:pos x="936" y="69"/>
                  </a:cxn>
                  <a:cxn ang="0">
                    <a:pos x="349" y="190"/>
                  </a:cxn>
                  <a:cxn ang="0">
                    <a:pos x="342" y="55"/>
                  </a:cxn>
                  <a:cxn ang="0">
                    <a:pos x="3823" y="154"/>
                  </a:cxn>
                  <a:cxn ang="0">
                    <a:pos x="3822" y="76"/>
                  </a:cxn>
                  <a:cxn ang="0">
                    <a:pos x="3472" y="68"/>
                  </a:cxn>
                  <a:cxn ang="0">
                    <a:pos x="3400" y="215"/>
                  </a:cxn>
                  <a:cxn ang="0">
                    <a:pos x="3037" y="111"/>
                  </a:cxn>
                  <a:cxn ang="0">
                    <a:pos x="2918" y="57"/>
                  </a:cxn>
                  <a:cxn ang="0">
                    <a:pos x="2862" y="221"/>
                  </a:cxn>
                  <a:cxn ang="0">
                    <a:pos x="2070" y="57"/>
                  </a:cxn>
                  <a:cxn ang="0">
                    <a:pos x="2014" y="221"/>
                  </a:cxn>
                  <a:cxn ang="0">
                    <a:pos x="1423" y="70"/>
                  </a:cxn>
                  <a:cxn ang="0">
                    <a:pos x="1407" y="98"/>
                  </a:cxn>
                  <a:cxn ang="0">
                    <a:pos x="789" y="81"/>
                  </a:cxn>
                  <a:cxn ang="0">
                    <a:pos x="589" y="163"/>
                  </a:cxn>
                  <a:cxn ang="0">
                    <a:pos x="533" y="58"/>
                  </a:cxn>
                  <a:cxn ang="0">
                    <a:pos x="513" y="55"/>
                  </a:cxn>
                  <a:cxn ang="0">
                    <a:pos x="3079" y="68"/>
                  </a:cxn>
                  <a:cxn ang="0">
                    <a:pos x="1155" y="19"/>
                  </a:cxn>
                  <a:cxn ang="0">
                    <a:pos x="2215" y="19"/>
                  </a:cxn>
                  <a:cxn ang="0">
                    <a:pos x="2462" y="13"/>
                  </a:cxn>
                  <a:cxn ang="0">
                    <a:pos x="2379" y="20"/>
                  </a:cxn>
                  <a:cxn ang="0">
                    <a:pos x="1120" y="169"/>
                  </a:cxn>
                  <a:cxn ang="0">
                    <a:pos x="101" y="79"/>
                  </a:cxn>
                  <a:cxn ang="0">
                    <a:pos x="87" y="163"/>
                  </a:cxn>
                  <a:cxn ang="0">
                    <a:pos x="11" y="20"/>
                  </a:cxn>
                  <a:cxn ang="0">
                    <a:pos x="2254" y="89"/>
                  </a:cxn>
                  <a:cxn ang="0">
                    <a:pos x="2279" y="166"/>
                  </a:cxn>
                  <a:cxn ang="0">
                    <a:pos x="2768" y="1"/>
                  </a:cxn>
                  <a:cxn ang="0">
                    <a:pos x="2735" y="56"/>
                  </a:cxn>
                  <a:cxn ang="0">
                    <a:pos x="1283" y="160"/>
                  </a:cxn>
                  <a:cxn ang="0">
                    <a:pos x="3604" y="14"/>
                  </a:cxn>
                  <a:cxn ang="0">
                    <a:pos x="3577" y="139"/>
                  </a:cxn>
                </a:cxnLst>
                <a:rect l="0" t="0" r="r" b="b"/>
                <a:pathLst>
                  <a:path w="3873" h="221">
                    <a:moveTo>
                      <a:pt x="3416" y="170"/>
                    </a:moveTo>
                    <a:cubicBezTo>
                      <a:pt x="3412" y="173"/>
                      <a:pt x="3409" y="177"/>
                      <a:pt x="3407" y="180"/>
                    </a:cubicBezTo>
                    <a:cubicBezTo>
                      <a:pt x="3405" y="183"/>
                      <a:pt x="3404" y="187"/>
                      <a:pt x="3404" y="191"/>
                    </a:cubicBezTo>
                    <a:cubicBezTo>
                      <a:pt x="3404" y="198"/>
                      <a:pt x="3406" y="203"/>
                      <a:pt x="3412" y="207"/>
                    </a:cubicBezTo>
                    <a:cubicBezTo>
                      <a:pt x="3418" y="210"/>
                      <a:pt x="3426" y="212"/>
                      <a:pt x="3438" y="212"/>
                    </a:cubicBezTo>
                    <a:cubicBezTo>
                      <a:pt x="3445" y="212"/>
                      <a:pt x="3451" y="211"/>
                      <a:pt x="3456" y="209"/>
                    </a:cubicBezTo>
                    <a:cubicBezTo>
                      <a:pt x="3461" y="207"/>
                      <a:pt x="3465" y="204"/>
                      <a:pt x="3467" y="201"/>
                    </a:cubicBezTo>
                    <a:cubicBezTo>
                      <a:pt x="3470" y="197"/>
                      <a:pt x="3471" y="193"/>
                      <a:pt x="3471" y="188"/>
                    </a:cubicBezTo>
                    <a:cubicBezTo>
                      <a:pt x="3471" y="186"/>
                      <a:pt x="3471" y="184"/>
                      <a:pt x="3471" y="182"/>
                    </a:cubicBezTo>
                    <a:cubicBezTo>
                      <a:pt x="3470" y="180"/>
                      <a:pt x="3469" y="178"/>
                      <a:pt x="3467" y="177"/>
                    </a:cubicBezTo>
                    <a:cubicBezTo>
                      <a:pt x="3466" y="175"/>
                      <a:pt x="3464" y="174"/>
                      <a:pt x="3461" y="173"/>
                    </a:cubicBezTo>
                    <a:cubicBezTo>
                      <a:pt x="3458" y="172"/>
                      <a:pt x="3454" y="171"/>
                      <a:pt x="3450" y="171"/>
                    </a:cubicBezTo>
                    <a:lnTo>
                      <a:pt x="3432" y="171"/>
                    </a:lnTo>
                    <a:cubicBezTo>
                      <a:pt x="3426" y="171"/>
                      <a:pt x="3421" y="171"/>
                      <a:pt x="3416" y="170"/>
                    </a:cubicBezTo>
                    <a:close/>
                    <a:moveTo>
                      <a:pt x="2840" y="170"/>
                    </a:moveTo>
                    <a:cubicBezTo>
                      <a:pt x="2836" y="173"/>
                      <a:pt x="2833" y="177"/>
                      <a:pt x="2831" y="180"/>
                    </a:cubicBezTo>
                    <a:cubicBezTo>
                      <a:pt x="2829" y="183"/>
                      <a:pt x="2828" y="187"/>
                      <a:pt x="2828" y="191"/>
                    </a:cubicBezTo>
                    <a:cubicBezTo>
                      <a:pt x="2828" y="198"/>
                      <a:pt x="2830" y="203"/>
                      <a:pt x="2836" y="207"/>
                    </a:cubicBezTo>
                    <a:cubicBezTo>
                      <a:pt x="2842" y="210"/>
                      <a:pt x="2850" y="212"/>
                      <a:pt x="2862" y="212"/>
                    </a:cubicBezTo>
                    <a:cubicBezTo>
                      <a:pt x="2869" y="212"/>
                      <a:pt x="2875" y="211"/>
                      <a:pt x="2880" y="209"/>
                    </a:cubicBezTo>
                    <a:cubicBezTo>
                      <a:pt x="2885" y="207"/>
                      <a:pt x="2889" y="204"/>
                      <a:pt x="2891" y="201"/>
                    </a:cubicBezTo>
                    <a:cubicBezTo>
                      <a:pt x="2894" y="197"/>
                      <a:pt x="2895" y="193"/>
                      <a:pt x="2895" y="188"/>
                    </a:cubicBezTo>
                    <a:cubicBezTo>
                      <a:pt x="2895" y="186"/>
                      <a:pt x="2895" y="184"/>
                      <a:pt x="2895" y="182"/>
                    </a:cubicBezTo>
                    <a:cubicBezTo>
                      <a:pt x="2894" y="180"/>
                      <a:pt x="2893" y="178"/>
                      <a:pt x="2891" y="177"/>
                    </a:cubicBezTo>
                    <a:cubicBezTo>
                      <a:pt x="2890" y="175"/>
                      <a:pt x="2888" y="174"/>
                      <a:pt x="2885" y="173"/>
                    </a:cubicBezTo>
                    <a:cubicBezTo>
                      <a:pt x="2882" y="172"/>
                      <a:pt x="2878" y="171"/>
                      <a:pt x="2874" y="171"/>
                    </a:cubicBezTo>
                    <a:lnTo>
                      <a:pt x="2856" y="171"/>
                    </a:lnTo>
                    <a:cubicBezTo>
                      <a:pt x="2850" y="171"/>
                      <a:pt x="2845" y="171"/>
                      <a:pt x="2840" y="170"/>
                    </a:cubicBezTo>
                    <a:close/>
                    <a:moveTo>
                      <a:pt x="1992" y="170"/>
                    </a:moveTo>
                    <a:cubicBezTo>
                      <a:pt x="1988" y="173"/>
                      <a:pt x="1985" y="177"/>
                      <a:pt x="1983" y="180"/>
                    </a:cubicBezTo>
                    <a:cubicBezTo>
                      <a:pt x="1981" y="183"/>
                      <a:pt x="1980" y="187"/>
                      <a:pt x="1980" y="191"/>
                    </a:cubicBezTo>
                    <a:cubicBezTo>
                      <a:pt x="1980" y="198"/>
                      <a:pt x="1982" y="203"/>
                      <a:pt x="1988" y="207"/>
                    </a:cubicBezTo>
                    <a:cubicBezTo>
                      <a:pt x="1994" y="210"/>
                      <a:pt x="2002" y="212"/>
                      <a:pt x="2014" y="212"/>
                    </a:cubicBezTo>
                    <a:cubicBezTo>
                      <a:pt x="2021" y="212"/>
                      <a:pt x="2027" y="211"/>
                      <a:pt x="2032" y="209"/>
                    </a:cubicBezTo>
                    <a:cubicBezTo>
                      <a:pt x="2037" y="207"/>
                      <a:pt x="2041" y="204"/>
                      <a:pt x="2043" y="201"/>
                    </a:cubicBezTo>
                    <a:cubicBezTo>
                      <a:pt x="2046" y="197"/>
                      <a:pt x="2047" y="193"/>
                      <a:pt x="2047" y="188"/>
                    </a:cubicBezTo>
                    <a:cubicBezTo>
                      <a:pt x="2047" y="186"/>
                      <a:pt x="2047" y="184"/>
                      <a:pt x="2047" y="182"/>
                    </a:cubicBezTo>
                    <a:cubicBezTo>
                      <a:pt x="2046" y="180"/>
                      <a:pt x="2045" y="178"/>
                      <a:pt x="2043" y="177"/>
                    </a:cubicBezTo>
                    <a:cubicBezTo>
                      <a:pt x="2042" y="175"/>
                      <a:pt x="2040" y="174"/>
                      <a:pt x="2037" y="173"/>
                    </a:cubicBezTo>
                    <a:cubicBezTo>
                      <a:pt x="2034" y="172"/>
                      <a:pt x="2030" y="171"/>
                      <a:pt x="2026" y="171"/>
                    </a:cubicBezTo>
                    <a:lnTo>
                      <a:pt x="2008" y="171"/>
                    </a:lnTo>
                    <a:cubicBezTo>
                      <a:pt x="2002" y="171"/>
                      <a:pt x="1997" y="171"/>
                      <a:pt x="1992" y="170"/>
                    </a:cubicBezTo>
                    <a:close/>
                    <a:moveTo>
                      <a:pt x="1407" y="115"/>
                    </a:moveTo>
                    <a:cubicBezTo>
                      <a:pt x="1391" y="115"/>
                      <a:pt x="1379" y="117"/>
                      <a:pt x="1371" y="121"/>
                    </a:cubicBezTo>
                    <a:cubicBezTo>
                      <a:pt x="1363" y="126"/>
                      <a:pt x="1359" y="132"/>
                      <a:pt x="1359" y="140"/>
                    </a:cubicBezTo>
                    <a:cubicBezTo>
                      <a:pt x="1359" y="144"/>
                      <a:pt x="1360" y="148"/>
                      <a:pt x="1362" y="150"/>
                    </a:cubicBezTo>
                    <a:cubicBezTo>
                      <a:pt x="1364" y="153"/>
                      <a:pt x="1366" y="155"/>
                      <a:pt x="1369" y="156"/>
                    </a:cubicBezTo>
                    <a:cubicBezTo>
                      <a:pt x="1371" y="157"/>
                      <a:pt x="1375" y="157"/>
                      <a:pt x="1378" y="157"/>
                    </a:cubicBezTo>
                    <a:cubicBezTo>
                      <a:pt x="1384" y="157"/>
                      <a:pt x="1389" y="156"/>
                      <a:pt x="1393" y="153"/>
                    </a:cubicBezTo>
                    <a:cubicBezTo>
                      <a:pt x="1397" y="151"/>
                      <a:pt x="1401" y="147"/>
                      <a:pt x="1403" y="143"/>
                    </a:cubicBezTo>
                    <a:cubicBezTo>
                      <a:pt x="1405" y="140"/>
                      <a:pt x="1407" y="136"/>
                      <a:pt x="1407" y="132"/>
                    </a:cubicBezTo>
                    <a:lnTo>
                      <a:pt x="1407" y="115"/>
                    </a:lnTo>
                    <a:close/>
                    <a:moveTo>
                      <a:pt x="2183" y="91"/>
                    </a:moveTo>
                    <a:cubicBezTo>
                      <a:pt x="2175" y="96"/>
                      <a:pt x="2170" y="102"/>
                      <a:pt x="2166" y="107"/>
                    </a:cubicBezTo>
                    <a:cubicBezTo>
                      <a:pt x="2163" y="113"/>
                      <a:pt x="2161" y="119"/>
                      <a:pt x="2161" y="126"/>
                    </a:cubicBezTo>
                    <a:cubicBezTo>
                      <a:pt x="2161" y="133"/>
                      <a:pt x="2162" y="138"/>
                      <a:pt x="2165" y="143"/>
                    </a:cubicBezTo>
                    <a:cubicBezTo>
                      <a:pt x="2168" y="148"/>
                      <a:pt x="2171" y="151"/>
                      <a:pt x="2176" y="153"/>
                    </a:cubicBezTo>
                    <a:cubicBezTo>
                      <a:pt x="2180" y="156"/>
                      <a:pt x="2186" y="157"/>
                      <a:pt x="2191" y="157"/>
                    </a:cubicBezTo>
                    <a:cubicBezTo>
                      <a:pt x="2198" y="157"/>
                      <a:pt x="2204" y="156"/>
                      <a:pt x="2210" y="154"/>
                    </a:cubicBezTo>
                    <a:cubicBezTo>
                      <a:pt x="2215" y="152"/>
                      <a:pt x="2221" y="149"/>
                      <a:pt x="2227" y="145"/>
                    </a:cubicBezTo>
                    <a:cubicBezTo>
                      <a:pt x="2225" y="142"/>
                      <a:pt x="2221" y="138"/>
                      <a:pt x="2217" y="132"/>
                    </a:cubicBezTo>
                    <a:lnTo>
                      <a:pt x="2197" y="109"/>
                    </a:lnTo>
                    <a:cubicBezTo>
                      <a:pt x="2194" y="105"/>
                      <a:pt x="2191" y="102"/>
                      <a:pt x="2189" y="99"/>
                    </a:cubicBezTo>
                    <a:lnTo>
                      <a:pt x="2183" y="91"/>
                    </a:lnTo>
                    <a:close/>
                    <a:moveTo>
                      <a:pt x="2403" y="91"/>
                    </a:moveTo>
                    <a:lnTo>
                      <a:pt x="2403" y="157"/>
                    </a:lnTo>
                    <a:cubicBezTo>
                      <a:pt x="2409" y="158"/>
                      <a:pt x="2415" y="158"/>
                      <a:pt x="2422" y="158"/>
                    </a:cubicBezTo>
                    <a:cubicBezTo>
                      <a:pt x="2433" y="158"/>
                      <a:pt x="2441" y="157"/>
                      <a:pt x="2446" y="154"/>
                    </a:cubicBezTo>
                    <a:cubicBezTo>
                      <a:pt x="2452" y="152"/>
                      <a:pt x="2456" y="148"/>
                      <a:pt x="2459" y="143"/>
                    </a:cubicBezTo>
                    <a:cubicBezTo>
                      <a:pt x="2461" y="138"/>
                      <a:pt x="2462" y="132"/>
                      <a:pt x="2462" y="124"/>
                    </a:cubicBezTo>
                    <a:cubicBezTo>
                      <a:pt x="2462" y="116"/>
                      <a:pt x="2461" y="110"/>
                      <a:pt x="2458" y="105"/>
                    </a:cubicBezTo>
                    <a:cubicBezTo>
                      <a:pt x="2456" y="100"/>
                      <a:pt x="2451" y="97"/>
                      <a:pt x="2445" y="94"/>
                    </a:cubicBezTo>
                    <a:cubicBezTo>
                      <a:pt x="2440" y="92"/>
                      <a:pt x="2432" y="91"/>
                      <a:pt x="2422" y="91"/>
                    </a:cubicBezTo>
                    <a:lnTo>
                      <a:pt x="2403" y="91"/>
                    </a:lnTo>
                    <a:close/>
                    <a:moveTo>
                      <a:pt x="378" y="69"/>
                    </a:moveTo>
                    <a:cubicBezTo>
                      <a:pt x="374" y="69"/>
                      <a:pt x="370" y="69"/>
                      <a:pt x="367" y="71"/>
                    </a:cubicBezTo>
                    <a:cubicBezTo>
                      <a:pt x="364" y="72"/>
                      <a:pt x="360" y="74"/>
                      <a:pt x="357" y="77"/>
                    </a:cubicBezTo>
                    <a:cubicBezTo>
                      <a:pt x="354" y="80"/>
                      <a:pt x="352" y="83"/>
                      <a:pt x="351" y="86"/>
                    </a:cubicBezTo>
                    <a:cubicBezTo>
                      <a:pt x="349" y="89"/>
                      <a:pt x="349" y="92"/>
                      <a:pt x="349" y="95"/>
                    </a:cubicBezTo>
                    <a:lnTo>
                      <a:pt x="349" y="126"/>
                    </a:lnTo>
                    <a:cubicBezTo>
                      <a:pt x="349" y="134"/>
                      <a:pt x="349" y="140"/>
                      <a:pt x="350" y="144"/>
                    </a:cubicBezTo>
                    <a:cubicBezTo>
                      <a:pt x="351" y="148"/>
                      <a:pt x="353" y="151"/>
                      <a:pt x="355" y="154"/>
                    </a:cubicBezTo>
                    <a:cubicBezTo>
                      <a:pt x="357" y="156"/>
                      <a:pt x="360" y="158"/>
                      <a:pt x="364" y="159"/>
                    </a:cubicBezTo>
                    <a:cubicBezTo>
                      <a:pt x="367" y="161"/>
                      <a:pt x="371" y="161"/>
                      <a:pt x="376" y="161"/>
                    </a:cubicBezTo>
                    <a:cubicBezTo>
                      <a:pt x="386" y="161"/>
                      <a:pt x="393" y="157"/>
                      <a:pt x="398" y="149"/>
                    </a:cubicBezTo>
                    <a:cubicBezTo>
                      <a:pt x="402" y="142"/>
                      <a:pt x="405" y="130"/>
                      <a:pt x="405" y="115"/>
                    </a:cubicBezTo>
                    <a:cubicBezTo>
                      <a:pt x="405" y="84"/>
                      <a:pt x="396" y="69"/>
                      <a:pt x="378" y="69"/>
                    </a:cubicBezTo>
                    <a:close/>
                    <a:moveTo>
                      <a:pt x="2723" y="64"/>
                    </a:moveTo>
                    <a:cubicBezTo>
                      <a:pt x="2713" y="64"/>
                      <a:pt x="2705" y="68"/>
                      <a:pt x="2700" y="76"/>
                    </a:cubicBezTo>
                    <a:cubicBezTo>
                      <a:pt x="2695" y="84"/>
                      <a:pt x="2692" y="95"/>
                      <a:pt x="2692" y="110"/>
                    </a:cubicBezTo>
                    <a:cubicBezTo>
                      <a:pt x="2692" y="125"/>
                      <a:pt x="2694" y="137"/>
                      <a:pt x="2698" y="145"/>
                    </a:cubicBezTo>
                    <a:cubicBezTo>
                      <a:pt x="2703" y="152"/>
                      <a:pt x="2709" y="156"/>
                      <a:pt x="2718" y="156"/>
                    </a:cubicBezTo>
                    <a:cubicBezTo>
                      <a:pt x="2721" y="156"/>
                      <a:pt x="2724" y="156"/>
                      <a:pt x="2726" y="156"/>
                    </a:cubicBezTo>
                    <a:cubicBezTo>
                      <a:pt x="2729" y="155"/>
                      <a:pt x="2731" y="154"/>
                      <a:pt x="2733" y="153"/>
                    </a:cubicBezTo>
                    <a:cubicBezTo>
                      <a:pt x="2735" y="151"/>
                      <a:pt x="2738" y="150"/>
                      <a:pt x="2740" y="147"/>
                    </a:cubicBezTo>
                    <a:cubicBezTo>
                      <a:pt x="2742" y="145"/>
                      <a:pt x="2744" y="143"/>
                      <a:pt x="2745" y="141"/>
                    </a:cubicBezTo>
                    <a:cubicBezTo>
                      <a:pt x="2746" y="139"/>
                      <a:pt x="2747" y="137"/>
                      <a:pt x="2747" y="135"/>
                    </a:cubicBezTo>
                    <a:cubicBezTo>
                      <a:pt x="2748" y="132"/>
                      <a:pt x="2748" y="129"/>
                      <a:pt x="2748" y="125"/>
                    </a:cubicBezTo>
                    <a:lnTo>
                      <a:pt x="2748" y="99"/>
                    </a:lnTo>
                    <a:cubicBezTo>
                      <a:pt x="2748" y="93"/>
                      <a:pt x="2748" y="88"/>
                      <a:pt x="2747" y="84"/>
                    </a:cubicBezTo>
                    <a:cubicBezTo>
                      <a:pt x="2747" y="81"/>
                      <a:pt x="2746" y="78"/>
                      <a:pt x="2744" y="75"/>
                    </a:cubicBezTo>
                    <a:cubicBezTo>
                      <a:pt x="2743" y="73"/>
                      <a:pt x="2741" y="71"/>
                      <a:pt x="2739" y="69"/>
                    </a:cubicBezTo>
                    <a:cubicBezTo>
                      <a:pt x="2737" y="67"/>
                      <a:pt x="2735" y="66"/>
                      <a:pt x="2732" y="65"/>
                    </a:cubicBezTo>
                    <a:cubicBezTo>
                      <a:pt x="2729" y="64"/>
                      <a:pt x="2726" y="64"/>
                      <a:pt x="2723" y="64"/>
                    </a:cubicBezTo>
                    <a:close/>
                    <a:moveTo>
                      <a:pt x="3713" y="64"/>
                    </a:moveTo>
                    <a:cubicBezTo>
                      <a:pt x="3704" y="64"/>
                      <a:pt x="3697" y="68"/>
                      <a:pt x="3692" y="76"/>
                    </a:cubicBezTo>
                    <a:cubicBezTo>
                      <a:pt x="3687" y="84"/>
                      <a:pt x="3684" y="96"/>
                      <a:pt x="3684" y="111"/>
                    </a:cubicBezTo>
                    <a:cubicBezTo>
                      <a:pt x="3684" y="127"/>
                      <a:pt x="3687" y="140"/>
                      <a:pt x="3692" y="148"/>
                    </a:cubicBezTo>
                    <a:cubicBezTo>
                      <a:pt x="3697" y="157"/>
                      <a:pt x="3704" y="161"/>
                      <a:pt x="3714" y="161"/>
                    </a:cubicBezTo>
                    <a:cubicBezTo>
                      <a:pt x="3719" y="161"/>
                      <a:pt x="3723" y="160"/>
                      <a:pt x="3727" y="157"/>
                    </a:cubicBezTo>
                    <a:cubicBezTo>
                      <a:pt x="3731" y="155"/>
                      <a:pt x="3734" y="151"/>
                      <a:pt x="3736" y="147"/>
                    </a:cubicBezTo>
                    <a:cubicBezTo>
                      <a:pt x="3738" y="143"/>
                      <a:pt x="3740" y="138"/>
                      <a:pt x="3741" y="132"/>
                    </a:cubicBezTo>
                    <a:cubicBezTo>
                      <a:pt x="3742" y="127"/>
                      <a:pt x="3743" y="121"/>
                      <a:pt x="3743" y="114"/>
                    </a:cubicBezTo>
                    <a:cubicBezTo>
                      <a:pt x="3743" y="103"/>
                      <a:pt x="3741" y="93"/>
                      <a:pt x="3739" y="86"/>
                    </a:cubicBezTo>
                    <a:cubicBezTo>
                      <a:pt x="3736" y="78"/>
                      <a:pt x="3733" y="73"/>
                      <a:pt x="3728" y="69"/>
                    </a:cubicBezTo>
                    <a:cubicBezTo>
                      <a:pt x="3724" y="66"/>
                      <a:pt x="3719" y="64"/>
                      <a:pt x="3713" y="64"/>
                    </a:cubicBezTo>
                    <a:close/>
                    <a:moveTo>
                      <a:pt x="2991" y="64"/>
                    </a:moveTo>
                    <a:cubicBezTo>
                      <a:pt x="2983" y="64"/>
                      <a:pt x="2977" y="67"/>
                      <a:pt x="2972" y="73"/>
                    </a:cubicBezTo>
                    <a:cubicBezTo>
                      <a:pt x="2967" y="80"/>
                      <a:pt x="2965" y="89"/>
                      <a:pt x="2964" y="101"/>
                    </a:cubicBezTo>
                    <a:lnTo>
                      <a:pt x="3015" y="101"/>
                    </a:lnTo>
                    <a:cubicBezTo>
                      <a:pt x="3014" y="93"/>
                      <a:pt x="3013" y="86"/>
                      <a:pt x="3012" y="80"/>
                    </a:cubicBezTo>
                    <a:cubicBezTo>
                      <a:pt x="3010" y="75"/>
                      <a:pt x="3008" y="71"/>
                      <a:pt x="3004" y="68"/>
                    </a:cubicBezTo>
                    <a:cubicBezTo>
                      <a:pt x="3001" y="65"/>
                      <a:pt x="2997" y="64"/>
                      <a:pt x="2991" y="64"/>
                    </a:cubicBezTo>
                    <a:close/>
                    <a:moveTo>
                      <a:pt x="833" y="64"/>
                    </a:moveTo>
                    <a:cubicBezTo>
                      <a:pt x="824" y="64"/>
                      <a:pt x="817" y="68"/>
                      <a:pt x="812" y="76"/>
                    </a:cubicBezTo>
                    <a:cubicBezTo>
                      <a:pt x="807" y="84"/>
                      <a:pt x="804" y="96"/>
                      <a:pt x="804" y="111"/>
                    </a:cubicBezTo>
                    <a:cubicBezTo>
                      <a:pt x="804" y="127"/>
                      <a:pt x="807" y="140"/>
                      <a:pt x="812" y="148"/>
                    </a:cubicBezTo>
                    <a:cubicBezTo>
                      <a:pt x="817" y="157"/>
                      <a:pt x="824" y="161"/>
                      <a:pt x="834" y="161"/>
                    </a:cubicBezTo>
                    <a:cubicBezTo>
                      <a:pt x="839" y="161"/>
                      <a:pt x="843" y="160"/>
                      <a:pt x="847" y="157"/>
                    </a:cubicBezTo>
                    <a:cubicBezTo>
                      <a:pt x="851" y="155"/>
                      <a:pt x="854" y="151"/>
                      <a:pt x="856" y="147"/>
                    </a:cubicBezTo>
                    <a:cubicBezTo>
                      <a:pt x="858" y="143"/>
                      <a:pt x="860" y="138"/>
                      <a:pt x="861" y="132"/>
                    </a:cubicBezTo>
                    <a:cubicBezTo>
                      <a:pt x="862" y="127"/>
                      <a:pt x="863" y="121"/>
                      <a:pt x="863" y="114"/>
                    </a:cubicBezTo>
                    <a:cubicBezTo>
                      <a:pt x="863" y="103"/>
                      <a:pt x="861" y="93"/>
                      <a:pt x="859" y="86"/>
                    </a:cubicBezTo>
                    <a:cubicBezTo>
                      <a:pt x="856" y="78"/>
                      <a:pt x="853" y="73"/>
                      <a:pt x="848" y="69"/>
                    </a:cubicBezTo>
                    <a:cubicBezTo>
                      <a:pt x="844" y="66"/>
                      <a:pt x="839" y="64"/>
                      <a:pt x="833" y="64"/>
                    </a:cubicBezTo>
                    <a:close/>
                    <a:moveTo>
                      <a:pt x="511" y="64"/>
                    </a:moveTo>
                    <a:cubicBezTo>
                      <a:pt x="503" y="64"/>
                      <a:pt x="497" y="67"/>
                      <a:pt x="492" y="73"/>
                    </a:cubicBezTo>
                    <a:cubicBezTo>
                      <a:pt x="487" y="80"/>
                      <a:pt x="485" y="89"/>
                      <a:pt x="484" y="101"/>
                    </a:cubicBezTo>
                    <a:lnTo>
                      <a:pt x="535" y="101"/>
                    </a:lnTo>
                    <a:cubicBezTo>
                      <a:pt x="534" y="93"/>
                      <a:pt x="533" y="86"/>
                      <a:pt x="532" y="80"/>
                    </a:cubicBezTo>
                    <a:cubicBezTo>
                      <a:pt x="530" y="75"/>
                      <a:pt x="528" y="71"/>
                      <a:pt x="524" y="68"/>
                    </a:cubicBezTo>
                    <a:cubicBezTo>
                      <a:pt x="521" y="65"/>
                      <a:pt x="517" y="64"/>
                      <a:pt x="511" y="64"/>
                    </a:cubicBezTo>
                    <a:close/>
                    <a:moveTo>
                      <a:pt x="3436" y="63"/>
                    </a:moveTo>
                    <a:cubicBezTo>
                      <a:pt x="3428" y="63"/>
                      <a:pt x="3422" y="66"/>
                      <a:pt x="3419" y="71"/>
                    </a:cubicBezTo>
                    <a:cubicBezTo>
                      <a:pt x="3415" y="76"/>
                      <a:pt x="3413" y="83"/>
                      <a:pt x="3413" y="92"/>
                    </a:cubicBezTo>
                    <a:cubicBezTo>
                      <a:pt x="3413" y="102"/>
                      <a:pt x="3415" y="109"/>
                      <a:pt x="3419" y="115"/>
                    </a:cubicBezTo>
                    <a:cubicBezTo>
                      <a:pt x="3423" y="120"/>
                      <a:pt x="3428" y="123"/>
                      <a:pt x="3436" y="123"/>
                    </a:cubicBezTo>
                    <a:cubicBezTo>
                      <a:pt x="3440" y="123"/>
                      <a:pt x="3443" y="122"/>
                      <a:pt x="3446" y="120"/>
                    </a:cubicBezTo>
                    <a:cubicBezTo>
                      <a:pt x="3449" y="119"/>
                      <a:pt x="3451" y="117"/>
                      <a:pt x="3453" y="114"/>
                    </a:cubicBezTo>
                    <a:cubicBezTo>
                      <a:pt x="3455" y="112"/>
                      <a:pt x="3456" y="108"/>
                      <a:pt x="3457" y="105"/>
                    </a:cubicBezTo>
                    <a:cubicBezTo>
                      <a:pt x="3458" y="102"/>
                      <a:pt x="3458" y="98"/>
                      <a:pt x="3458" y="94"/>
                    </a:cubicBezTo>
                    <a:cubicBezTo>
                      <a:pt x="3458" y="87"/>
                      <a:pt x="3457" y="81"/>
                      <a:pt x="3455" y="77"/>
                    </a:cubicBezTo>
                    <a:cubicBezTo>
                      <a:pt x="3453" y="72"/>
                      <a:pt x="3451" y="69"/>
                      <a:pt x="3447" y="67"/>
                    </a:cubicBezTo>
                    <a:cubicBezTo>
                      <a:pt x="3444" y="65"/>
                      <a:pt x="3440" y="63"/>
                      <a:pt x="3436" y="63"/>
                    </a:cubicBezTo>
                    <a:close/>
                    <a:moveTo>
                      <a:pt x="2860" y="63"/>
                    </a:moveTo>
                    <a:cubicBezTo>
                      <a:pt x="2852" y="63"/>
                      <a:pt x="2846" y="66"/>
                      <a:pt x="2843" y="71"/>
                    </a:cubicBezTo>
                    <a:cubicBezTo>
                      <a:pt x="2839" y="76"/>
                      <a:pt x="2837" y="83"/>
                      <a:pt x="2837" y="92"/>
                    </a:cubicBezTo>
                    <a:cubicBezTo>
                      <a:pt x="2837" y="102"/>
                      <a:pt x="2839" y="109"/>
                      <a:pt x="2843" y="115"/>
                    </a:cubicBezTo>
                    <a:cubicBezTo>
                      <a:pt x="2847" y="120"/>
                      <a:pt x="2852" y="123"/>
                      <a:pt x="2860" y="123"/>
                    </a:cubicBezTo>
                    <a:cubicBezTo>
                      <a:pt x="2864" y="123"/>
                      <a:pt x="2867" y="122"/>
                      <a:pt x="2870" y="120"/>
                    </a:cubicBezTo>
                    <a:cubicBezTo>
                      <a:pt x="2873" y="119"/>
                      <a:pt x="2875" y="117"/>
                      <a:pt x="2877" y="114"/>
                    </a:cubicBezTo>
                    <a:cubicBezTo>
                      <a:pt x="2879" y="112"/>
                      <a:pt x="2880" y="108"/>
                      <a:pt x="2881" y="105"/>
                    </a:cubicBezTo>
                    <a:cubicBezTo>
                      <a:pt x="2882" y="102"/>
                      <a:pt x="2882" y="98"/>
                      <a:pt x="2882" y="94"/>
                    </a:cubicBezTo>
                    <a:cubicBezTo>
                      <a:pt x="2882" y="87"/>
                      <a:pt x="2881" y="81"/>
                      <a:pt x="2879" y="77"/>
                    </a:cubicBezTo>
                    <a:cubicBezTo>
                      <a:pt x="2877" y="72"/>
                      <a:pt x="2875" y="69"/>
                      <a:pt x="2871" y="67"/>
                    </a:cubicBezTo>
                    <a:cubicBezTo>
                      <a:pt x="2868" y="65"/>
                      <a:pt x="2864" y="63"/>
                      <a:pt x="2860" y="63"/>
                    </a:cubicBezTo>
                    <a:close/>
                    <a:moveTo>
                      <a:pt x="2012" y="63"/>
                    </a:moveTo>
                    <a:cubicBezTo>
                      <a:pt x="2004" y="63"/>
                      <a:pt x="1998" y="66"/>
                      <a:pt x="1995" y="71"/>
                    </a:cubicBezTo>
                    <a:cubicBezTo>
                      <a:pt x="1991" y="76"/>
                      <a:pt x="1989" y="83"/>
                      <a:pt x="1989" y="92"/>
                    </a:cubicBezTo>
                    <a:cubicBezTo>
                      <a:pt x="1989" y="102"/>
                      <a:pt x="1991" y="109"/>
                      <a:pt x="1995" y="115"/>
                    </a:cubicBezTo>
                    <a:cubicBezTo>
                      <a:pt x="1999" y="120"/>
                      <a:pt x="2004" y="123"/>
                      <a:pt x="2012" y="123"/>
                    </a:cubicBezTo>
                    <a:cubicBezTo>
                      <a:pt x="2016" y="123"/>
                      <a:pt x="2019" y="122"/>
                      <a:pt x="2022" y="120"/>
                    </a:cubicBezTo>
                    <a:cubicBezTo>
                      <a:pt x="2025" y="119"/>
                      <a:pt x="2027" y="117"/>
                      <a:pt x="2029" y="114"/>
                    </a:cubicBezTo>
                    <a:cubicBezTo>
                      <a:pt x="2031" y="112"/>
                      <a:pt x="2032" y="108"/>
                      <a:pt x="2033" y="105"/>
                    </a:cubicBezTo>
                    <a:cubicBezTo>
                      <a:pt x="2034" y="102"/>
                      <a:pt x="2034" y="98"/>
                      <a:pt x="2034" y="94"/>
                    </a:cubicBezTo>
                    <a:cubicBezTo>
                      <a:pt x="2034" y="87"/>
                      <a:pt x="2033" y="81"/>
                      <a:pt x="2031" y="77"/>
                    </a:cubicBezTo>
                    <a:cubicBezTo>
                      <a:pt x="2029" y="72"/>
                      <a:pt x="2027" y="69"/>
                      <a:pt x="2023" y="67"/>
                    </a:cubicBezTo>
                    <a:cubicBezTo>
                      <a:pt x="2020" y="65"/>
                      <a:pt x="2016" y="63"/>
                      <a:pt x="2012" y="63"/>
                    </a:cubicBezTo>
                    <a:close/>
                    <a:moveTo>
                      <a:pt x="2522" y="57"/>
                    </a:moveTo>
                    <a:lnTo>
                      <a:pt x="2556" y="57"/>
                    </a:lnTo>
                    <a:lnTo>
                      <a:pt x="2556" y="116"/>
                    </a:lnTo>
                    <a:cubicBezTo>
                      <a:pt x="2556" y="125"/>
                      <a:pt x="2556" y="132"/>
                      <a:pt x="2557" y="137"/>
                    </a:cubicBezTo>
                    <a:cubicBezTo>
                      <a:pt x="2557" y="142"/>
                      <a:pt x="2558" y="145"/>
                      <a:pt x="2560" y="148"/>
                    </a:cubicBezTo>
                    <a:cubicBezTo>
                      <a:pt x="2561" y="150"/>
                      <a:pt x="2563" y="152"/>
                      <a:pt x="2566" y="154"/>
                    </a:cubicBezTo>
                    <a:cubicBezTo>
                      <a:pt x="2568" y="156"/>
                      <a:pt x="2572" y="156"/>
                      <a:pt x="2576" y="156"/>
                    </a:cubicBezTo>
                    <a:cubicBezTo>
                      <a:pt x="2579" y="156"/>
                      <a:pt x="2582" y="156"/>
                      <a:pt x="2585" y="155"/>
                    </a:cubicBezTo>
                    <a:cubicBezTo>
                      <a:pt x="2588" y="153"/>
                      <a:pt x="2591" y="151"/>
                      <a:pt x="2594" y="148"/>
                    </a:cubicBezTo>
                    <a:cubicBezTo>
                      <a:pt x="2597" y="146"/>
                      <a:pt x="2600" y="143"/>
                      <a:pt x="2601" y="140"/>
                    </a:cubicBezTo>
                    <a:cubicBezTo>
                      <a:pt x="2603" y="137"/>
                      <a:pt x="2603" y="133"/>
                      <a:pt x="2603" y="130"/>
                    </a:cubicBezTo>
                    <a:lnTo>
                      <a:pt x="2603" y="86"/>
                    </a:lnTo>
                    <a:cubicBezTo>
                      <a:pt x="2603" y="81"/>
                      <a:pt x="2603" y="78"/>
                      <a:pt x="2603" y="76"/>
                    </a:cubicBezTo>
                    <a:cubicBezTo>
                      <a:pt x="2603" y="73"/>
                      <a:pt x="2602" y="72"/>
                      <a:pt x="2602" y="70"/>
                    </a:cubicBezTo>
                    <a:cubicBezTo>
                      <a:pt x="2601" y="69"/>
                      <a:pt x="2601" y="68"/>
                      <a:pt x="2600" y="67"/>
                    </a:cubicBezTo>
                    <a:cubicBezTo>
                      <a:pt x="2599" y="66"/>
                      <a:pt x="2598" y="65"/>
                      <a:pt x="2597" y="65"/>
                    </a:cubicBezTo>
                    <a:cubicBezTo>
                      <a:pt x="2595" y="64"/>
                      <a:pt x="2593" y="63"/>
                      <a:pt x="2590" y="62"/>
                    </a:cubicBezTo>
                    <a:lnTo>
                      <a:pt x="2590" y="57"/>
                    </a:lnTo>
                    <a:lnTo>
                      <a:pt x="2624" y="57"/>
                    </a:lnTo>
                    <a:lnTo>
                      <a:pt x="2624" y="137"/>
                    </a:lnTo>
                    <a:lnTo>
                      <a:pt x="2624" y="150"/>
                    </a:lnTo>
                    <a:cubicBezTo>
                      <a:pt x="2624" y="152"/>
                      <a:pt x="2625" y="154"/>
                      <a:pt x="2625" y="156"/>
                    </a:cubicBezTo>
                    <a:cubicBezTo>
                      <a:pt x="2626" y="157"/>
                      <a:pt x="2627" y="159"/>
                      <a:pt x="2629" y="160"/>
                    </a:cubicBezTo>
                    <a:cubicBezTo>
                      <a:pt x="2631" y="161"/>
                      <a:pt x="2634" y="162"/>
                      <a:pt x="2638" y="162"/>
                    </a:cubicBezTo>
                    <a:lnTo>
                      <a:pt x="2638" y="169"/>
                    </a:lnTo>
                    <a:lnTo>
                      <a:pt x="2611" y="170"/>
                    </a:lnTo>
                    <a:lnTo>
                      <a:pt x="2604" y="170"/>
                    </a:lnTo>
                    <a:lnTo>
                      <a:pt x="2605" y="151"/>
                    </a:lnTo>
                    <a:lnTo>
                      <a:pt x="2603" y="150"/>
                    </a:lnTo>
                    <a:cubicBezTo>
                      <a:pt x="2596" y="157"/>
                      <a:pt x="2590" y="162"/>
                      <a:pt x="2584" y="166"/>
                    </a:cubicBezTo>
                    <a:cubicBezTo>
                      <a:pt x="2578" y="169"/>
                      <a:pt x="2572" y="170"/>
                      <a:pt x="2567" y="170"/>
                    </a:cubicBezTo>
                    <a:cubicBezTo>
                      <a:pt x="2559" y="170"/>
                      <a:pt x="2554" y="169"/>
                      <a:pt x="2549" y="166"/>
                    </a:cubicBezTo>
                    <a:cubicBezTo>
                      <a:pt x="2544" y="163"/>
                      <a:pt x="2541" y="159"/>
                      <a:pt x="2539" y="154"/>
                    </a:cubicBezTo>
                    <a:cubicBezTo>
                      <a:pt x="2536" y="148"/>
                      <a:pt x="2535" y="140"/>
                      <a:pt x="2535" y="130"/>
                    </a:cubicBezTo>
                    <a:lnTo>
                      <a:pt x="2535" y="86"/>
                    </a:lnTo>
                    <a:cubicBezTo>
                      <a:pt x="2535" y="79"/>
                      <a:pt x="2535" y="75"/>
                      <a:pt x="2534" y="72"/>
                    </a:cubicBezTo>
                    <a:cubicBezTo>
                      <a:pt x="2534" y="70"/>
                      <a:pt x="2533" y="68"/>
                      <a:pt x="2532" y="66"/>
                    </a:cubicBezTo>
                    <a:cubicBezTo>
                      <a:pt x="2530" y="65"/>
                      <a:pt x="2527" y="64"/>
                      <a:pt x="2522" y="62"/>
                    </a:cubicBezTo>
                    <a:lnTo>
                      <a:pt x="2522" y="57"/>
                    </a:lnTo>
                    <a:close/>
                    <a:moveTo>
                      <a:pt x="164" y="57"/>
                    </a:moveTo>
                    <a:lnTo>
                      <a:pt x="212" y="57"/>
                    </a:lnTo>
                    <a:lnTo>
                      <a:pt x="212" y="62"/>
                    </a:lnTo>
                    <a:cubicBezTo>
                      <a:pt x="208" y="63"/>
                      <a:pt x="205" y="64"/>
                      <a:pt x="204" y="65"/>
                    </a:cubicBezTo>
                    <a:cubicBezTo>
                      <a:pt x="202" y="66"/>
                      <a:pt x="201" y="67"/>
                      <a:pt x="201" y="68"/>
                    </a:cubicBezTo>
                    <a:cubicBezTo>
                      <a:pt x="200" y="69"/>
                      <a:pt x="200" y="71"/>
                      <a:pt x="200" y="73"/>
                    </a:cubicBezTo>
                    <a:cubicBezTo>
                      <a:pt x="200" y="75"/>
                      <a:pt x="200" y="77"/>
                      <a:pt x="200" y="80"/>
                    </a:cubicBezTo>
                    <a:cubicBezTo>
                      <a:pt x="201" y="82"/>
                      <a:pt x="202" y="84"/>
                      <a:pt x="203" y="87"/>
                    </a:cubicBezTo>
                    <a:lnTo>
                      <a:pt x="224" y="146"/>
                    </a:lnTo>
                    <a:lnTo>
                      <a:pt x="247" y="90"/>
                    </a:lnTo>
                    <a:cubicBezTo>
                      <a:pt x="248" y="87"/>
                      <a:pt x="249" y="84"/>
                      <a:pt x="250" y="81"/>
                    </a:cubicBezTo>
                    <a:cubicBezTo>
                      <a:pt x="251" y="79"/>
                      <a:pt x="251" y="76"/>
                      <a:pt x="251" y="74"/>
                    </a:cubicBezTo>
                    <a:cubicBezTo>
                      <a:pt x="251" y="71"/>
                      <a:pt x="250" y="68"/>
                      <a:pt x="248" y="66"/>
                    </a:cubicBezTo>
                    <a:cubicBezTo>
                      <a:pt x="247" y="65"/>
                      <a:pt x="243" y="63"/>
                      <a:pt x="239" y="62"/>
                    </a:cubicBezTo>
                    <a:lnTo>
                      <a:pt x="239" y="57"/>
                    </a:lnTo>
                    <a:lnTo>
                      <a:pt x="283" y="57"/>
                    </a:lnTo>
                    <a:lnTo>
                      <a:pt x="283" y="62"/>
                    </a:lnTo>
                    <a:cubicBezTo>
                      <a:pt x="280" y="63"/>
                      <a:pt x="277" y="64"/>
                      <a:pt x="276" y="65"/>
                    </a:cubicBezTo>
                    <a:cubicBezTo>
                      <a:pt x="274" y="66"/>
                      <a:pt x="272" y="68"/>
                      <a:pt x="271" y="71"/>
                    </a:cubicBezTo>
                    <a:cubicBezTo>
                      <a:pt x="269" y="74"/>
                      <a:pt x="267" y="78"/>
                      <a:pt x="265" y="83"/>
                    </a:cubicBezTo>
                    <a:lnTo>
                      <a:pt x="223" y="178"/>
                    </a:lnTo>
                    <a:cubicBezTo>
                      <a:pt x="218" y="188"/>
                      <a:pt x="214" y="196"/>
                      <a:pt x="210" y="202"/>
                    </a:cubicBezTo>
                    <a:cubicBezTo>
                      <a:pt x="206" y="208"/>
                      <a:pt x="201" y="212"/>
                      <a:pt x="197" y="215"/>
                    </a:cubicBezTo>
                    <a:cubicBezTo>
                      <a:pt x="192" y="218"/>
                      <a:pt x="186" y="220"/>
                      <a:pt x="179" y="220"/>
                    </a:cubicBezTo>
                    <a:cubicBezTo>
                      <a:pt x="175" y="220"/>
                      <a:pt x="170" y="219"/>
                      <a:pt x="165" y="218"/>
                    </a:cubicBezTo>
                    <a:lnTo>
                      <a:pt x="165" y="195"/>
                    </a:lnTo>
                    <a:lnTo>
                      <a:pt x="175" y="195"/>
                    </a:lnTo>
                    <a:cubicBezTo>
                      <a:pt x="176" y="198"/>
                      <a:pt x="177" y="201"/>
                      <a:pt x="179" y="202"/>
                    </a:cubicBezTo>
                    <a:cubicBezTo>
                      <a:pt x="180" y="203"/>
                      <a:pt x="182" y="204"/>
                      <a:pt x="185" y="204"/>
                    </a:cubicBezTo>
                    <a:cubicBezTo>
                      <a:pt x="187" y="204"/>
                      <a:pt x="189" y="203"/>
                      <a:pt x="191" y="202"/>
                    </a:cubicBezTo>
                    <a:cubicBezTo>
                      <a:pt x="193" y="201"/>
                      <a:pt x="195" y="200"/>
                      <a:pt x="197" y="198"/>
                    </a:cubicBezTo>
                    <a:cubicBezTo>
                      <a:pt x="199" y="196"/>
                      <a:pt x="201" y="192"/>
                      <a:pt x="204" y="188"/>
                    </a:cubicBezTo>
                    <a:cubicBezTo>
                      <a:pt x="206" y="183"/>
                      <a:pt x="209" y="177"/>
                      <a:pt x="213" y="170"/>
                    </a:cubicBezTo>
                    <a:lnTo>
                      <a:pt x="180" y="82"/>
                    </a:lnTo>
                    <a:lnTo>
                      <a:pt x="175" y="70"/>
                    </a:lnTo>
                    <a:cubicBezTo>
                      <a:pt x="174" y="68"/>
                      <a:pt x="172" y="66"/>
                      <a:pt x="171" y="65"/>
                    </a:cubicBezTo>
                    <a:cubicBezTo>
                      <a:pt x="169" y="64"/>
                      <a:pt x="167" y="63"/>
                      <a:pt x="164" y="62"/>
                    </a:cubicBezTo>
                    <a:lnTo>
                      <a:pt x="164" y="57"/>
                    </a:lnTo>
                    <a:close/>
                    <a:moveTo>
                      <a:pt x="3191" y="55"/>
                    </a:moveTo>
                    <a:lnTo>
                      <a:pt x="3198" y="55"/>
                    </a:lnTo>
                    <a:lnTo>
                      <a:pt x="3198" y="139"/>
                    </a:lnTo>
                    <a:cubicBezTo>
                      <a:pt x="3198" y="146"/>
                      <a:pt x="3198" y="151"/>
                      <a:pt x="3199" y="153"/>
                    </a:cubicBezTo>
                    <a:cubicBezTo>
                      <a:pt x="3199" y="156"/>
                      <a:pt x="3201" y="158"/>
                      <a:pt x="3202" y="159"/>
                    </a:cubicBezTo>
                    <a:cubicBezTo>
                      <a:pt x="3204" y="161"/>
                      <a:pt x="3207" y="162"/>
                      <a:pt x="3211" y="163"/>
                    </a:cubicBezTo>
                    <a:lnTo>
                      <a:pt x="3211" y="169"/>
                    </a:lnTo>
                    <a:lnTo>
                      <a:pt x="3165" y="169"/>
                    </a:lnTo>
                    <a:lnTo>
                      <a:pt x="3165" y="163"/>
                    </a:lnTo>
                    <a:cubicBezTo>
                      <a:pt x="3168" y="162"/>
                      <a:pt x="3170" y="161"/>
                      <a:pt x="3171" y="160"/>
                    </a:cubicBezTo>
                    <a:cubicBezTo>
                      <a:pt x="3173" y="160"/>
                      <a:pt x="3174" y="159"/>
                      <a:pt x="3175" y="157"/>
                    </a:cubicBezTo>
                    <a:cubicBezTo>
                      <a:pt x="3176" y="156"/>
                      <a:pt x="3176" y="154"/>
                      <a:pt x="3177" y="152"/>
                    </a:cubicBezTo>
                    <a:cubicBezTo>
                      <a:pt x="3177" y="149"/>
                      <a:pt x="3178" y="145"/>
                      <a:pt x="3178" y="140"/>
                    </a:cubicBezTo>
                    <a:lnTo>
                      <a:pt x="3178" y="89"/>
                    </a:lnTo>
                    <a:cubicBezTo>
                      <a:pt x="3178" y="84"/>
                      <a:pt x="3178" y="80"/>
                      <a:pt x="3177" y="76"/>
                    </a:cubicBezTo>
                    <a:cubicBezTo>
                      <a:pt x="3177" y="73"/>
                      <a:pt x="3177" y="71"/>
                      <a:pt x="3176" y="69"/>
                    </a:cubicBezTo>
                    <a:cubicBezTo>
                      <a:pt x="3175" y="67"/>
                      <a:pt x="3173" y="66"/>
                      <a:pt x="3171" y="65"/>
                    </a:cubicBezTo>
                    <a:cubicBezTo>
                      <a:pt x="3170" y="64"/>
                      <a:pt x="3167" y="63"/>
                      <a:pt x="3163" y="63"/>
                    </a:cubicBezTo>
                    <a:lnTo>
                      <a:pt x="3163" y="57"/>
                    </a:lnTo>
                    <a:lnTo>
                      <a:pt x="3191" y="55"/>
                    </a:lnTo>
                    <a:close/>
                    <a:moveTo>
                      <a:pt x="1783" y="55"/>
                    </a:moveTo>
                    <a:lnTo>
                      <a:pt x="1790" y="55"/>
                    </a:lnTo>
                    <a:lnTo>
                      <a:pt x="1790" y="139"/>
                    </a:lnTo>
                    <a:cubicBezTo>
                      <a:pt x="1790" y="146"/>
                      <a:pt x="1790" y="151"/>
                      <a:pt x="1791" y="153"/>
                    </a:cubicBezTo>
                    <a:cubicBezTo>
                      <a:pt x="1791" y="156"/>
                      <a:pt x="1793" y="158"/>
                      <a:pt x="1794" y="159"/>
                    </a:cubicBezTo>
                    <a:cubicBezTo>
                      <a:pt x="1796" y="161"/>
                      <a:pt x="1799" y="162"/>
                      <a:pt x="1803" y="163"/>
                    </a:cubicBezTo>
                    <a:lnTo>
                      <a:pt x="1803" y="169"/>
                    </a:lnTo>
                    <a:lnTo>
                      <a:pt x="1757" y="169"/>
                    </a:lnTo>
                    <a:lnTo>
                      <a:pt x="1757" y="163"/>
                    </a:lnTo>
                    <a:cubicBezTo>
                      <a:pt x="1760" y="162"/>
                      <a:pt x="1762" y="161"/>
                      <a:pt x="1763" y="160"/>
                    </a:cubicBezTo>
                    <a:cubicBezTo>
                      <a:pt x="1765" y="160"/>
                      <a:pt x="1766" y="159"/>
                      <a:pt x="1767" y="157"/>
                    </a:cubicBezTo>
                    <a:cubicBezTo>
                      <a:pt x="1768" y="156"/>
                      <a:pt x="1768" y="154"/>
                      <a:pt x="1769" y="152"/>
                    </a:cubicBezTo>
                    <a:cubicBezTo>
                      <a:pt x="1769" y="149"/>
                      <a:pt x="1770" y="145"/>
                      <a:pt x="1770" y="140"/>
                    </a:cubicBezTo>
                    <a:lnTo>
                      <a:pt x="1770" y="89"/>
                    </a:lnTo>
                    <a:cubicBezTo>
                      <a:pt x="1770" y="84"/>
                      <a:pt x="1770" y="80"/>
                      <a:pt x="1769" y="76"/>
                    </a:cubicBezTo>
                    <a:cubicBezTo>
                      <a:pt x="1769" y="73"/>
                      <a:pt x="1769" y="71"/>
                      <a:pt x="1768" y="69"/>
                    </a:cubicBezTo>
                    <a:cubicBezTo>
                      <a:pt x="1767" y="67"/>
                      <a:pt x="1765" y="66"/>
                      <a:pt x="1763" y="65"/>
                    </a:cubicBezTo>
                    <a:cubicBezTo>
                      <a:pt x="1762" y="64"/>
                      <a:pt x="1759" y="63"/>
                      <a:pt x="1755" y="63"/>
                    </a:cubicBezTo>
                    <a:lnTo>
                      <a:pt x="1755" y="57"/>
                    </a:lnTo>
                    <a:lnTo>
                      <a:pt x="1783" y="55"/>
                    </a:lnTo>
                    <a:close/>
                    <a:moveTo>
                      <a:pt x="727" y="55"/>
                    </a:moveTo>
                    <a:lnTo>
                      <a:pt x="734" y="55"/>
                    </a:lnTo>
                    <a:lnTo>
                      <a:pt x="734" y="139"/>
                    </a:lnTo>
                    <a:cubicBezTo>
                      <a:pt x="734" y="146"/>
                      <a:pt x="734" y="151"/>
                      <a:pt x="735" y="153"/>
                    </a:cubicBezTo>
                    <a:cubicBezTo>
                      <a:pt x="735" y="156"/>
                      <a:pt x="737" y="158"/>
                      <a:pt x="738" y="159"/>
                    </a:cubicBezTo>
                    <a:cubicBezTo>
                      <a:pt x="740" y="161"/>
                      <a:pt x="743" y="162"/>
                      <a:pt x="747" y="163"/>
                    </a:cubicBezTo>
                    <a:lnTo>
                      <a:pt x="747" y="169"/>
                    </a:lnTo>
                    <a:lnTo>
                      <a:pt x="701" y="169"/>
                    </a:lnTo>
                    <a:lnTo>
                      <a:pt x="701" y="163"/>
                    </a:lnTo>
                    <a:cubicBezTo>
                      <a:pt x="704" y="162"/>
                      <a:pt x="706" y="161"/>
                      <a:pt x="707" y="160"/>
                    </a:cubicBezTo>
                    <a:cubicBezTo>
                      <a:pt x="709" y="160"/>
                      <a:pt x="710" y="159"/>
                      <a:pt x="711" y="157"/>
                    </a:cubicBezTo>
                    <a:cubicBezTo>
                      <a:pt x="712" y="156"/>
                      <a:pt x="712" y="154"/>
                      <a:pt x="713" y="152"/>
                    </a:cubicBezTo>
                    <a:cubicBezTo>
                      <a:pt x="713" y="149"/>
                      <a:pt x="714" y="145"/>
                      <a:pt x="714" y="140"/>
                    </a:cubicBezTo>
                    <a:lnTo>
                      <a:pt x="714" y="89"/>
                    </a:lnTo>
                    <a:cubicBezTo>
                      <a:pt x="714" y="84"/>
                      <a:pt x="714" y="80"/>
                      <a:pt x="713" y="76"/>
                    </a:cubicBezTo>
                    <a:cubicBezTo>
                      <a:pt x="713" y="73"/>
                      <a:pt x="713" y="71"/>
                      <a:pt x="712" y="69"/>
                    </a:cubicBezTo>
                    <a:cubicBezTo>
                      <a:pt x="711" y="67"/>
                      <a:pt x="709" y="66"/>
                      <a:pt x="707" y="65"/>
                    </a:cubicBezTo>
                    <a:cubicBezTo>
                      <a:pt x="706" y="64"/>
                      <a:pt x="703" y="63"/>
                      <a:pt x="699" y="63"/>
                    </a:cubicBezTo>
                    <a:lnTo>
                      <a:pt x="699" y="57"/>
                    </a:lnTo>
                    <a:lnTo>
                      <a:pt x="727" y="55"/>
                    </a:lnTo>
                    <a:close/>
                    <a:moveTo>
                      <a:pt x="3315" y="55"/>
                    </a:moveTo>
                    <a:cubicBezTo>
                      <a:pt x="3319" y="55"/>
                      <a:pt x="3323" y="55"/>
                      <a:pt x="3326" y="56"/>
                    </a:cubicBezTo>
                    <a:cubicBezTo>
                      <a:pt x="3329" y="57"/>
                      <a:pt x="3332" y="59"/>
                      <a:pt x="3335" y="61"/>
                    </a:cubicBezTo>
                    <a:cubicBezTo>
                      <a:pt x="3337" y="63"/>
                      <a:pt x="3339" y="65"/>
                      <a:pt x="3341" y="68"/>
                    </a:cubicBezTo>
                    <a:cubicBezTo>
                      <a:pt x="3343" y="71"/>
                      <a:pt x="3344" y="75"/>
                      <a:pt x="3345" y="79"/>
                    </a:cubicBezTo>
                    <a:cubicBezTo>
                      <a:pt x="3345" y="83"/>
                      <a:pt x="3346" y="89"/>
                      <a:pt x="3346" y="95"/>
                    </a:cubicBezTo>
                    <a:lnTo>
                      <a:pt x="3346" y="139"/>
                    </a:lnTo>
                    <a:cubicBezTo>
                      <a:pt x="3346" y="145"/>
                      <a:pt x="3346" y="149"/>
                      <a:pt x="3346" y="151"/>
                    </a:cubicBezTo>
                    <a:cubicBezTo>
                      <a:pt x="3347" y="153"/>
                      <a:pt x="3347" y="155"/>
                      <a:pt x="3348" y="157"/>
                    </a:cubicBezTo>
                    <a:cubicBezTo>
                      <a:pt x="3349" y="158"/>
                      <a:pt x="3350" y="159"/>
                      <a:pt x="3351" y="160"/>
                    </a:cubicBezTo>
                    <a:cubicBezTo>
                      <a:pt x="3353" y="161"/>
                      <a:pt x="3355" y="162"/>
                      <a:pt x="3359" y="163"/>
                    </a:cubicBezTo>
                    <a:lnTo>
                      <a:pt x="3359" y="169"/>
                    </a:lnTo>
                    <a:lnTo>
                      <a:pt x="3313" y="169"/>
                    </a:lnTo>
                    <a:lnTo>
                      <a:pt x="3313" y="163"/>
                    </a:lnTo>
                    <a:cubicBezTo>
                      <a:pt x="3316" y="162"/>
                      <a:pt x="3318" y="161"/>
                      <a:pt x="3319" y="160"/>
                    </a:cubicBezTo>
                    <a:cubicBezTo>
                      <a:pt x="3321" y="160"/>
                      <a:pt x="3322" y="159"/>
                      <a:pt x="3323" y="157"/>
                    </a:cubicBezTo>
                    <a:cubicBezTo>
                      <a:pt x="3324" y="156"/>
                      <a:pt x="3324" y="154"/>
                      <a:pt x="3325" y="152"/>
                    </a:cubicBezTo>
                    <a:cubicBezTo>
                      <a:pt x="3325" y="149"/>
                      <a:pt x="3326" y="145"/>
                      <a:pt x="3326" y="140"/>
                    </a:cubicBezTo>
                    <a:lnTo>
                      <a:pt x="3326" y="109"/>
                    </a:lnTo>
                    <a:cubicBezTo>
                      <a:pt x="3326" y="104"/>
                      <a:pt x="3326" y="99"/>
                      <a:pt x="3325" y="94"/>
                    </a:cubicBezTo>
                    <a:cubicBezTo>
                      <a:pt x="3325" y="90"/>
                      <a:pt x="3324" y="86"/>
                      <a:pt x="3324" y="83"/>
                    </a:cubicBezTo>
                    <a:cubicBezTo>
                      <a:pt x="3323" y="80"/>
                      <a:pt x="3322" y="78"/>
                      <a:pt x="3321" y="77"/>
                    </a:cubicBezTo>
                    <a:cubicBezTo>
                      <a:pt x="3320" y="75"/>
                      <a:pt x="3319" y="74"/>
                      <a:pt x="3317" y="72"/>
                    </a:cubicBezTo>
                    <a:cubicBezTo>
                      <a:pt x="3316" y="71"/>
                      <a:pt x="3314" y="70"/>
                      <a:pt x="3312" y="70"/>
                    </a:cubicBezTo>
                    <a:cubicBezTo>
                      <a:pt x="3310" y="69"/>
                      <a:pt x="3308" y="69"/>
                      <a:pt x="3305" y="69"/>
                    </a:cubicBezTo>
                    <a:cubicBezTo>
                      <a:pt x="3302" y="69"/>
                      <a:pt x="3299" y="69"/>
                      <a:pt x="3296" y="71"/>
                    </a:cubicBezTo>
                    <a:cubicBezTo>
                      <a:pt x="3293" y="72"/>
                      <a:pt x="3290" y="74"/>
                      <a:pt x="3287" y="77"/>
                    </a:cubicBezTo>
                    <a:cubicBezTo>
                      <a:pt x="3284" y="80"/>
                      <a:pt x="3281" y="83"/>
                      <a:pt x="3280" y="86"/>
                    </a:cubicBezTo>
                    <a:cubicBezTo>
                      <a:pt x="3278" y="88"/>
                      <a:pt x="3278" y="92"/>
                      <a:pt x="3278" y="96"/>
                    </a:cubicBezTo>
                    <a:lnTo>
                      <a:pt x="3278" y="139"/>
                    </a:lnTo>
                    <a:cubicBezTo>
                      <a:pt x="3278" y="146"/>
                      <a:pt x="3278" y="151"/>
                      <a:pt x="3279" y="153"/>
                    </a:cubicBezTo>
                    <a:cubicBezTo>
                      <a:pt x="3279" y="156"/>
                      <a:pt x="3281" y="158"/>
                      <a:pt x="3282" y="159"/>
                    </a:cubicBezTo>
                    <a:cubicBezTo>
                      <a:pt x="3284" y="161"/>
                      <a:pt x="3287" y="162"/>
                      <a:pt x="3291" y="163"/>
                    </a:cubicBezTo>
                    <a:lnTo>
                      <a:pt x="3291" y="169"/>
                    </a:lnTo>
                    <a:lnTo>
                      <a:pt x="3245" y="169"/>
                    </a:lnTo>
                    <a:lnTo>
                      <a:pt x="3245" y="163"/>
                    </a:lnTo>
                    <a:cubicBezTo>
                      <a:pt x="3248" y="162"/>
                      <a:pt x="3250" y="161"/>
                      <a:pt x="3251" y="160"/>
                    </a:cubicBezTo>
                    <a:cubicBezTo>
                      <a:pt x="3253" y="160"/>
                      <a:pt x="3254" y="159"/>
                      <a:pt x="3255" y="157"/>
                    </a:cubicBezTo>
                    <a:cubicBezTo>
                      <a:pt x="3256" y="156"/>
                      <a:pt x="3256" y="154"/>
                      <a:pt x="3257" y="152"/>
                    </a:cubicBezTo>
                    <a:cubicBezTo>
                      <a:pt x="3257" y="149"/>
                      <a:pt x="3258" y="145"/>
                      <a:pt x="3258" y="140"/>
                    </a:cubicBezTo>
                    <a:lnTo>
                      <a:pt x="3258" y="89"/>
                    </a:lnTo>
                    <a:cubicBezTo>
                      <a:pt x="3258" y="84"/>
                      <a:pt x="3258" y="80"/>
                      <a:pt x="3257" y="76"/>
                    </a:cubicBezTo>
                    <a:cubicBezTo>
                      <a:pt x="3257" y="73"/>
                      <a:pt x="3257" y="71"/>
                      <a:pt x="3256" y="69"/>
                    </a:cubicBezTo>
                    <a:cubicBezTo>
                      <a:pt x="3255" y="67"/>
                      <a:pt x="3253" y="66"/>
                      <a:pt x="3251" y="65"/>
                    </a:cubicBezTo>
                    <a:cubicBezTo>
                      <a:pt x="3250" y="64"/>
                      <a:pt x="3247" y="63"/>
                      <a:pt x="3243" y="63"/>
                    </a:cubicBezTo>
                    <a:lnTo>
                      <a:pt x="3243" y="57"/>
                    </a:lnTo>
                    <a:lnTo>
                      <a:pt x="3271" y="55"/>
                    </a:lnTo>
                    <a:lnTo>
                      <a:pt x="3278" y="55"/>
                    </a:lnTo>
                    <a:lnTo>
                      <a:pt x="3277" y="75"/>
                    </a:lnTo>
                    <a:lnTo>
                      <a:pt x="3278" y="75"/>
                    </a:lnTo>
                    <a:cubicBezTo>
                      <a:pt x="3284" y="69"/>
                      <a:pt x="3289" y="65"/>
                      <a:pt x="3292" y="63"/>
                    </a:cubicBezTo>
                    <a:cubicBezTo>
                      <a:pt x="3296" y="60"/>
                      <a:pt x="3299" y="58"/>
                      <a:pt x="3303" y="57"/>
                    </a:cubicBezTo>
                    <a:cubicBezTo>
                      <a:pt x="3307" y="55"/>
                      <a:pt x="3310" y="55"/>
                      <a:pt x="3315" y="55"/>
                    </a:cubicBezTo>
                    <a:close/>
                    <a:moveTo>
                      <a:pt x="1907" y="55"/>
                    </a:moveTo>
                    <a:cubicBezTo>
                      <a:pt x="1911" y="55"/>
                      <a:pt x="1915" y="55"/>
                      <a:pt x="1918" y="56"/>
                    </a:cubicBezTo>
                    <a:cubicBezTo>
                      <a:pt x="1921" y="57"/>
                      <a:pt x="1924" y="59"/>
                      <a:pt x="1927" y="61"/>
                    </a:cubicBezTo>
                    <a:cubicBezTo>
                      <a:pt x="1929" y="63"/>
                      <a:pt x="1931" y="65"/>
                      <a:pt x="1933" y="68"/>
                    </a:cubicBezTo>
                    <a:cubicBezTo>
                      <a:pt x="1935" y="71"/>
                      <a:pt x="1936" y="75"/>
                      <a:pt x="1937" y="79"/>
                    </a:cubicBezTo>
                    <a:cubicBezTo>
                      <a:pt x="1937" y="83"/>
                      <a:pt x="1938" y="89"/>
                      <a:pt x="1938" y="95"/>
                    </a:cubicBezTo>
                    <a:lnTo>
                      <a:pt x="1938" y="139"/>
                    </a:lnTo>
                    <a:cubicBezTo>
                      <a:pt x="1938" y="145"/>
                      <a:pt x="1938" y="149"/>
                      <a:pt x="1938" y="151"/>
                    </a:cubicBezTo>
                    <a:cubicBezTo>
                      <a:pt x="1939" y="153"/>
                      <a:pt x="1939" y="155"/>
                      <a:pt x="1940" y="157"/>
                    </a:cubicBezTo>
                    <a:cubicBezTo>
                      <a:pt x="1941" y="158"/>
                      <a:pt x="1942" y="159"/>
                      <a:pt x="1943" y="160"/>
                    </a:cubicBezTo>
                    <a:cubicBezTo>
                      <a:pt x="1945" y="161"/>
                      <a:pt x="1947" y="162"/>
                      <a:pt x="1951" y="163"/>
                    </a:cubicBezTo>
                    <a:lnTo>
                      <a:pt x="1951" y="169"/>
                    </a:lnTo>
                    <a:lnTo>
                      <a:pt x="1905" y="169"/>
                    </a:lnTo>
                    <a:lnTo>
                      <a:pt x="1905" y="163"/>
                    </a:lnTo>
                    <a:cubicBezTo>
                      <a:pt x="1908" y="162"/>
                      <a:pt x="1910" y="161"/>
                      <a:pt x="1911" y="160"/>
                    </a:cubicBezTo>
                    <a:cubicBezTo>
                      <a:pt x="1913" y="160"/>
                      <a:pt x="1914" y="159"/>
                      <a:pt x="1915" y="157"/>
                    </a:cubicBezTo>
                    <a:cubicBezTo>
                      <a:pt x="1916" y="156"/>
                      <a:pt x="1916" y="154"/>
                      <a:pt x="1917" y="152"/>
                    </a:cubicBezTo>
                    <a:cubicBezTo>
                      <a:pt x="1917" y="149"/>
                      <a:pt x="1918" y="145"/>
                      <a:pt x="1918" y="140"/>
                    </a:cubicBezTo>
                    <a:lnTo>
                      <a:pt x="1918" y="109"/>
                    </a:lnTo>
                    <a:cubicBezTo>
                      <a:pt x="1918" y="104"/>
                      <a:pt x="1918" y="99"/>
                      <a:pt x="1917" y="94"/>
                    </a:cubicBezTo>
                    <a:cubicBezTo>
                      <a:pt x="1917" y="90"/>
                      <a:pt x="1916" y="86"/>
                      <a:pt x="1916" y="83"/>
                    </a:cubicBezTo>
                    <a:cubicBezTo>
                      <a:pt x="1915" y="80"/>
                      <a:pt x="1914" y="78"/>
                      <a:pt x="1913" y="77"/>
                    </a:cubicBezTo>
                    <a:cubicBezTo>
                      <a:pt x="1912" y="75"/>
                      <a:pt x="1911" y="74"/>
                      <a:pt x="1909" y="72"/>
                    </a:cubicBezTo>
                    <a:cubicBezTo>
                      <a:pt x="1908" y="71"/>
                      <a:pt x="1906" y="70"/>
                      <a:pt x="1904" y="70"/>
                    </a:cubicBezTo>
                    <a:cubicBezTo>
                      <a:pt x="1902" y="69"/>
                      <a:pt x="1900" y="69"/>
                      <a:pt x="1897" y="69"/>
                    </a:cubicBezTo>
                    <a:cubicBezTo>
                      <a:pt x="1894" y="69"/>
                      <a:pt x="1891" y="69"/>
                      <a:pt x="1888" y="71"/>
                    </a:cubicBezTo>
                    <a:cubicBezTo>
                      <a:pt x="1885" y="72"/>
                      <a:pt x="1882" y="74"/>
                      <a:pt x="1879" y="77"/>
                    </a:cubicBezTo>
                    <a:cubicBezTo>
                      <a:pt x="1876" y="80"/>
                      <a:pt x="1873" y="83"/>
                      <a:pt x="1872" y="86"/>
                    </a:cubicBezTo>
                    <a:cubicBezTo>
                      <a:pt x="1870" y="88"/>
                      <a:pt x="1870" y="92"/>
                      <a:pt x="1870" y="96"/>
                    </a:cubicBezTo>
                    <a:lnTo>
                      <a:pt x="1870" y="139"/>
                    </a:lnTo>
                    <a:cubicBezTo>
                      <a:pt x="1870" y="146"/>
                      <a:pt x="1870" y="151"/>
                      <a:pt x="1871" y="153"/>
                    </a:cubicBezTo>
                    <a:cubicBezTo>
                      <a:pt x="1871" y="156"/>
                      <a:pt x="1873" y="158"/>
                      <a:pt x="1874" y="159"/>
                    </a:cubicBezTo>
                    <a:cubicBezTo>
                      <a:pt x="1876" y="161"/>
                      <a:pt x="1879" y="162"/>
                      <a:pt x="1883" y="163"/>
                    </a:cubicBezTo>
                    <a:lnTo>
                      <a:pt x="1883" y="169"/>
                    </a:lnTo>
                    <a:lnTo>
                      <a:pt x="1837" y="169"/>
                    </a:lnTo>
                    <a:lnTo>
                      <a:pt x="1837" y="163"/>
                    </a:lnTo>
                    <a:cubicBezTo>
                      <a:pt x="1840" y="162"/>
                      <a:pt x="1842" y="161"/>
                      <a:pt x="1843" y="160"/>
                    </a:cubicBezTo>
                    <a:cubicBezTo>
                      <a:pt x="1845" y="160"/>
                      <a:pt x="1846" y="159"/>
                      <a:pt x="1847" y="157"/>
                    </a:cubicBezTo>
                    <a:cubicBezTo>
                      <a:pt x="1848" y="156"/>
                      <a:pt x="1848" y="154"/>
                      <a:pt x="1849" y="152"/>
                    </a:cubicBezTo>
                    <a:cubicBezTo>
                      <a:pt x="1849" y="149"/>
                      <a:pt x="1850" y="145"/>
                      <a:pt x="1850" y="140"/>
                    </a:cubicBezTo>
                    <a:lnTo>
                      <a:pt x="1850" y="89"/>
                    </a:lnTo>
                    <a:cubicBezTo>
                      <a:pt x="1850" y="84"/>
                      <a:pt x="1850" y="80"/>
                      <a:pt x="1849" y="76"/>
                    </a:cubicBezTo>
                    <a:cubicBezTo>
                      <a:pt x="1849" y="73"/>
                      <a:pt x="1849" y="71"/>
                      <a:pt x="1848" y="69"/>
                    </a:cubicBezTo>
                    <a:cubicBezTo>
                      <a:pt x="1847" y="67"/>
                      <a:pt x="1845" y="66"/>
                      <a:pt x="1843" y="65"/>
                    </a:cubicBezTo>
                    <a:cubicBezTo>
                      <a:pt x="1842" y="64"/>
                      <a:pt x="1839" y="63"/>
                      <a:pt x="1835" y="63"/>
                    </a:cubicBezTo>
                    <a:lnTo>
                      <a:pt x="1835" y="57"/>
                    </a:lnTo>
                    <a:lnTo>
                      <a:pt x="1863" y="55"/>
                    </a:lnTo>
                    <a:lnTo>
                      <a:pt x="1870" y="55"/>
                    </a:lnTo>
                    <a:lnTo>
                      <a:pt x="1869" y="75"/>
                    </a:lnTo>
                    <a:lnTo>
                      <a:pt x="1870" y="75"/>
                    </a:lnTo>
                    <a:cubicBezTo>
                      <a:pt x="1876" y="69"/>
                      <a:pt x="1881" y="65"/>
                      <a:pt x="1884" y="63"/>
                    </a:cubicBezTo>
                    <a:cubicBezTo>
                      <a:pt x="1888" y="60"/>
                      <a:pt x="1891" y="58"/>
                      <a:pt x="1895" y="57"/>
                    </a:cubicBezTo>
                    <a:cubicBezTo>
                      <a:pt x="1899" y="55"/>
                      <a:pt x="1902" y="55"/>
                      <a:pt x="1907" y="55"/>
                    </a:cubicBezTo>
                    <a:close/>
                    <a:moveTo>
                      <a:pt x="1683" y="55"/>
                    </a:moveTo>
                    <a:cubicBezTo>
                      <a:pt x="1687" y="55"/>
                      <a:pt x="1691" y="55"/>
                      <a:pt x="1694" y="56"/>
                    </a:cubicBezTo>
                    <a:cubicBezTo>
                      <a:pt x="1697" y="57"/>
                      <a:pt x="1700" y="59"/>
                      <a:pt x="1703" y="61"/>
                    </a:cubicBezTo>
                    <a:cubicBezTo>
                      <a:pt x="1705" y="63"/>
                      <a:pt x="1707" y="65"/>
                      <a:pt x="1709" y="68"/>
                    </a:cubicBezTo>
                    <a:cubicBezTo>
                      <a:pt x="1711" y="71"/>
                      <a:pt x="1712" y="75"/>
                      <a:pt x="1713" y="79"/>
                    </a:cubicBezTo>
                    <a:cubicBezTo>
                      <a:pt x="1713" y="83"/>
                      <a:pt x="1714" y="89"/>
                      <a:pt x="1714" y="95"/>
                    </a:cubicBezTo>
                    <a:lnTo>
                      <a:pt x="1714" y="139"/>
                    </a:lnTo>
                    <a:cubicBezTo>
                      <a:pt x="1714" y="145"/>
                      <a:pt x="1714" y="149"/>
                      <a:pt x="1714" y="151"/>
                    </a:cubicBezTo>
                    <a:cubicBezTo>
                      <a:pt x="1715" y="153"/>
                      <a:pt x="1715" y="155"/>
                      <a:pt x="1716" y="157"/>
                    </a:cubicBezTo>
                    <a:cubicBezTo>
                      <a:pt x="1717" y="158"/>
                      <a:pt x="1718" y="159"/>
                      <a:pt x="1719" y="160"/>
                    </a:cubicBezTo>
                    <a:cubicBezTo>
                      <a:pt x="1721" y="161"/>
                      <a:pt x="1723" y="162"/>
                      <a:pt x="1727" y="163"/>
                    </a:cubicBezTo>
                    <a:lnTo>
                      <a:pt x="1727" y="169"/>
                    </a:lnTo>
                    <a:lnTo>
                      <a:pt x="1681" y="169"/>
                    </a:lnTo>
                    <a:lnTo>
                      <a:pt x="1681" y="163"/>
                    </a:lnTo>
                    <a:cubicBezTo>
                      <a:pt x="1684" y="162"/>
                      <a:pt x="1686" y="161"/>
                      <a:pt x="1687" y="160"/>
                    </a:cubicBezTo>
                    <a:cubicBezTo>
                      <a:pt x="1689" y="160"/>
                      <a:pt x="1690" y="159"/>
                      <a:pt x="1691" y="157"/>
                    </a:cubicBezTo>
                    <a:cubicBezTo>
                      <a:pt x="1692" y="156"/>
                      <a:pt x="1692" y="154"/>
                      <a:pt x="1693" y="152"/>
                    </a:cubicBezTo>
                    <a:cubicBezTo>
                      <a:pt x="1693" y="149"/>
                      <a:pt x="1694" y="145"/>
                      <a:pt x="1694" y="140"/>
                    </a:cubicBezTo>
                    <a:lnTo>
                      <a:pt x="1694" y="109"/>
                    </a:lnTo>
                    <a:cubicBezTo>
                      <a:pt x="1694" y="104"/>
                      <a:pt x="1694" y="99"/>
                      <a:pt x="1693" y="94"/>
                    </a:cubicBezTo>
                    <a:cubicBezTo>
                      <a:pt x="1693" y="90"/>
                      <a:pt x="1692" y="86"/>
                      <a:pt x="1692" y="83"/>
                    </a:cubicBezTo>
                    <a:cubicBezTo>
                      <a:pt x="1691" y="80"/>
                      <a:pt x="1690" y="78"/>
                      <a:pt x="1689" y="77"/>
                    </a:cubicBezTo>
                    <a:cubicBezTo>
                      <a:pt x="1688" y="75"/>
                      <a:pt x="1687" y="74"/>
                      <a:pt x="1685" y="72"/>
                    </a:cubicBezTo>
                    <a:cubicBezTo>
                      <a:pt x="1684" y="71"/>
                      <a:pt x="1682" y="70"/>
                      <a:pt x="1680" y="70"/>
                    </a:cubicBezTo>
                    <a:cubicBezTo>
                      <a:pt x="1678" y="69"/>
                      <a:pt x="1676" y="69"/>
                      <a:pt x="1673" y="69"/>
                    </a:cubicBezTo>
                    <a:cubicBezTo>
                      <a:pt x="1670" y="69"/>
                      <a:pt x="1667" y="69"/>
                      <a:pt x="1664" y="71"/>
                    </a:cubicBezTo>
                    <a:cubicBezTo>
                      <a:pt x="1661" y="72"/>
                      <a:pt x="1658" y="74"/>
                      <a:pt x="1655" y="77"/>
                    </a:cubicBezTo>
                    <a:cubicBezTo>
                      <a:pt x="1652" y="80"/>
                      <a:pt x="1649" y="83"/>
                      <a:pt x="1648" y="86"/>
                    </a:cubicBezTo>
                    <a:cubicBezTo>
                      <a:pt x="1646" y="88"/>
                      <a:pt x="1646" y="92"/>
                      <a:pt x="1646" y="96"/>
                    </a:cubicBezTo>
                    <a:lnTo>
                      <a:pt x="1646" y="139"/>
                    </a:lnTo>
                    <a:cubicBezTo>
                      <a:pt x="1646" y="146"/>
                      <a:pt x="1646" y="151"/>
                      <a:pt x="1647" y="153"/>
                    </a:cubicBezTo>
                    <a:cubicBezTo>
                      <a:pt x="1647" y="156"/>
                      <a:pt x="1649" y="158"/>
                      <a:pt x="1650" y="159"/>
                    </a:cubicBezTo>
                    <a:cubicBezTo>
                      <a:pt x="1652" y="161"/>
                      <a:pt x="1655" y="162"/>
                      <a:pt x="1659" y="163"/>
                    </a:cubicBezTo>
                    <a:lnTo>
                      <a:pt x="1659" y="169"/>
                    </a:lnTo>
                    <a:lnTo>
                      <a:pt x="1613" y="169"/>
                    </a:lnTo>
                    <a:lnTo>
                      <a:pt x="1613" y="163"/>
                    </a:lnTo>
                    <a:cubicBezTo>
                      <a:pt x="1616" y="162"/>
                      <a:pt x="1618" y="161"/>
                      <a:pt x="1619" y="160"/>
                    </a:cubicBezTo>
                    <a:cubicBezTo>
                      <a:pt x="1621" y="160"/>
                      <a:pt x="1622" y="159"/>
                      <a:pt x="1623" y="157"/>
                    </a:cubicBezTo>
                    <a:cubicBezTo>
                      <a:pt x="1624" y="156"/>
                      <a:pt x="1624" y="154"/>
                      <a:pt x="1625" y="152"/>
                    </a:cubicBezTo>
                    <a:cubicBezTo>
                      <a:pt x="1625" y="149"/>
                      <a:pt x="1626" y="145"/>
                      <a:pt x="1626" y="140"/>
                    </a:cubicBezTo>
                    <a:lnTo>
                      <a:pt x="1626" y="89"/>
                    </a:lnTo>
                    <a:cubicBezTo>
                      <a:pt x="1626" y="84"/>
                      <a:pt x="1626" y="80"/>
                      <a:pt x="1625" y="76"/>
                    </a:cubicBezTo>
                    <a:cubicBezTo>
                      <a:pt x="1625" y="73"/>
                      <a:pt x="1625" y="71"/>
                      <a:pt x="1624" y="69"/>
                    </a:cubicBezTo>
                    <a:cubicBezTo>
                      <a:pt x="1623" y="67"/>
                      <a:pt x="1621" y="66"/>
                      <a:pt x="1619" y="65"/>
                    </a:cubicBezTo>
                    <a:cubicBezTo>
                      <a:pt x="1618" y="64"/>
                      <a:pt x="1615" y="63"/>
                      <a:pt x="1611" y="63"/>
                    </a:cubicBezTo>
                    <a:lnTo>
                      <a:pt x="1611" y="57"/>
                    </a:lnTo>
                    <a:lnTo>
                      <a:pt x="1639" y="55"/>
                    </a:lnTo>
                    <a:lnTo>
                      <a:pt x="1646" y="55"/>
                    </a:lnTo>
                    <a:lnTo>
                      <a:pt x="1645" y="75"/>
                    </a:lnTo>
                    <a:lnTo>
                      <a:pt x="1646" y="75"/>
                    </a:lnTo>
                    <a:cubicBezTo>
                      <a:pt x="1652" y="69"/>
                      <a:pt x="1657" y="65"/>
                      <a:pt x="1660" y="63"/>
                    </a:cubicBezTo>
                    <a:cubicBezTo>
                      <a:pt x="1664" y="60"/>
                      <a:pt x="1667" y="58"/>
                      <a:pt x="1671" y="57"/>
                    </a:cubicBezTo>
                    <a:cubicBezTo>
                      <a:pt x="1675" y="55"/>
                      <a:pt x="1678" y="55"/>
                      <a:pt x="1683" y="55"/>
                    </a:cubicBezTo>
                    <a:close/>
                    <a:moveTo>
                      <a:pt x="1539" y="55"/>
                    </a:moveTo>
                    <a:cubicBezTo>
                      <a:pt x="1543" y="55"/>
                      <a:pt x="1547" y="55"/>
                      <a:pt x="1550" y="56"/>
                    </a:cubicBezTo>
                    <a:cubicBezTo>
                      <a:pt x="1553" y="57"/>
                      <a:pt x="1556" y="59"/>
                      <a:pt x="1559" y="61"/>
                    </a:cubicBezTo>
                    <a:cubicBezTo>
                      <a:pt x="1561" y="63"/>
                      <a:pt x="1563" y="65"/>
                      <a:pt x="1565" y="68"/>
                    </a:cubicBezTo>
                    <a:cubicBezTo>
                      <a:pt x="1567" y="71"/>
                      <a:pt x="1568" y="75"/>
                      <a:pt x="1569" y="79"/>
                    </a:cubicBezTo>
                    <a:cubicBezTo>
                      <a:pt x="1569" y="83"/>
                      <a:pt x="1570" y="89"/>
                      <a:pt x="1570" y="95"/>
                    </a:cubicBezTo>
                    <a:lnTo>
                      <a:pt x="1570" y="139"/>
                    </a:lnTo>
                    <a:cubicBezTo>
                      <a:pt x="1570" y="145"/>
                      <a:pt x="1570" y="149"/>
                      <a:pt x="1570" y="151"/>
                    </a:cubicBezTo>
                    <a:cubicBezTo>
                      <a:pt x="1571" y="153"/>
                      <a:pt x="1571" y="155"/>
                      <a:pt x="1572" y="157"/>
                    </a:cubicBezTo>
                    <a:cubicBezTo>
                      <a:pt x="1573" y="158"/>
                      <a:pt x="1574" y="159"/>
                      <a:pt x="1575" y="160"/>
                    </a:cubicBezTo>
                    <a:cubicBezTo>
                      <a:pt x="1577" y="161"/>
                      <a:pt x="1579" y="162"/>
                      <a:pt x="1583" y="163"/>
                    </a:cubicBezTo>
                    <a:lnTo>
                      <a:pt x="1583" y="169"/>
                    </a:lnTo>
                    <a:lnTo>
                      <a:pt x="1537" y="169"/>
                    </a:lnTo>
                    <a:lnTo>
                      <a:pt x="1537" y="163"/>
                    </a:lnTo>
                    <a:cubicBezTo>
                      <a:pt x="1540" y="162"/>
                      <a:pt x="1542" y="161"/>
                      <a:pt x="1543" y="160"/>
                    </a:cubicBezTo>
                    <a:cubicBezTo>
                      <a:pt x="1545" y="160"/>
                      <a:pt x="1546" y="159"/>
                      <a:pt x="1547" y="157"/>
                    </a:cubicBezTo>
                    <a:cubicBezTo>
                      <a:pt x="1548" y="156"/>
                      <a:pt x="1548" y="154"/>
                      <a:pt x="1549" y="152"/>
                    </a:cubicBezTo>
                    <a:cubicBezTo>
                      <a:pt x="1549" y="149"/>
                      <a:pt x="1550" y="145"/>
                      <a:pt x="1550" y="140"/>
                    </a:cubicBezTo>
                    <a:lnTo>
                      <a:pt x="1550" y="109"/>
                    </a:lnTo>
                    <a:cubicBezTo>
                      <a:pt x="1550" y="104"/>
                      <a:pt x="1550" y="99"/>
                      <a:pt x="1549" y="94"/>
                    </a:cubicBezTo>
                    <a:cubicBezTo>
                      <a:pt x="1549" y="90"/>
                      <a:pt x="1548" y="86"/>
                      <a:pt x="1548" y="83"/>
                    </a:cubicBezTo>
                    <a:cubicBezTo>
                      <a:pt x="1547" y="80"/>
                      <a:pt x="1546" y="78"/>
                      <a:pt x="1545" y="77"/>
                    </a:cubicBezTo>
                    <a:cubicBezTo>
                      <a:pt x="1544" y="75"/>
                      <a:pt x="1543" y="74"/>
                      <a:pt x="1541" y="72"/>
                    </a:cubicBezTo>
                    <a:cubicBezTo>
                      <a:pt x="1540" y="71"/>
                      <a:pt x="1538" y="70"/>
                      <a:pt x="1536" y="70"/>
                    </a:cubicBezTo>
                    <a:cubicBezTo>
                      <a:pt x="1534" y="69"/>
                      <a:pt x="1532" y="69"/>
                      <a:pt x="1529" y="69"/>
                    </a:cubicBezTo>
                    <a:cubicBezTo>
                      <a:pt x="1526" y="69"/>
                      <a:pt x="1523" y="69"/>
                      <a:pt x="1520" y="71"/>
                    </a:cubicBezTo>
                    <a:cubicBezTo>
                      <a:pt x="1517" y="72"/>
                      <a:pt x="1514" y="74"/>
                      <a:pt x="1511" y="77"/>
                    </a:cubicBezTo>
                    <a:cubicBezTo>
                      <a:pt x="1508" y="80"/>
                      <a:pt x="1505" y="83"/>
                      <a:pt x="1504" y="86"/>
                    </a:cubicBezTo>
                    <a:cubicBezTo>
                      <a:pt x="1502" y="88"/>
                      <a:pt x="1502" y="92"/>
                      <a:pt x="1502" y="96"/>
                    </a:cubicBezTo>
                    <a:lnTo>
                      <a:pt x="1502" y="139"/>
                    </a:lnTo>
                    <a:cubicBezTo>
                      <a:pt x="1502" y="146"/>
                      <a:pt x="1502" y="151"/>
                      <a:pt x="1503" y="153"/>
                    </a:cubicBezTo>
                    <a:cubicBezTo>
                      <a:pt x="1503" y="156"/>
                      <a:pt x="1505" y="158"/>
                      <a:pt x="1506" y="159"/>
                    </a:cubicBezTo>
                    <a:cubicBezTo>
                      <a:pt x="1508" y="161"/>
                      <a:pt x="1511" y="162"/>
                      <a:pt x="1515" y="163"/>
                    </a:cubicBezTo>
                    <a:lnTo>
                      <a:pt x="1515" y="169"/>
                    </a:lnTo>
                    <a:lnTo>
                      <a:pt x="1469" y="169"/>
                    </a:lnTo>
                    <a:lnTo>
                      <a:pt x="1469" y="163"/>
                    </a:lnTo>
                    <a:cubicBezTo>
                      <a:pt x="1472" y="162"/>
                      <a:pt x="1474" y="161"/>
                      <a:pt x="1475" y="160"/>
                    </a:cubicBezTo>
                    <a:cubicBezTo>
                      <a:pt x="1477" y="160"/>
                      <a:pt x="1478" y="159"/>
                      <a:pt x="1479" y="157"/>
                    </a:cubicBezTo>
                    <a:cubicBezTo>
                      <a:pt x="1480" y="156"/>
                      <a:pt x="1480" y="154"/>
                      <a:pt x="1481" y="152"/>
                    </a:cubicBezTo>
                    <a:cubicBezTo>
                      <a:pt x="1481" y="149"/>
                      <a:pt x="1482" y="145"/>
                      <a:pt x="1482" y="140"/>
                    </a:cubicBezTo>
                    <a:lnTo>
                      <a:pt x="1482" y="89"/>
                    </a:lnTo>
                    <a:cubicBezTo>
                      <a:pt x="1482" y="84"/>
                      <a:pt x="1482" y="80"/>
                      <a:pt x="1481" y="76"/>
                    </a:cubicBezTo>
                    <a:cubicBezTo>
                      <a:pt x="1481" y="73"/>
                      <a:pt x="1481" y="71"/>
                      <a:pt x="1480" y="69"/>
                    </a:cubicBezTo>
                    <a:cubicBezTo>
                      <a:pt x="1479" y="67"/>
                      <a:pt x="1477" y="66"/>
                      <a:pt x="1475" y="65"/>
                    </a:cubicBezTo>
                    <a:cubicBezTo>
                      <a:pt x="1474" y="64"/>
                      <a:pt x="1471" y="63"/>
                      <a:pt x="1467" y="63"/>
                    </a:cubicBezTo>
                    <a:lnTo>
                      <a:pt x="1467" y="57"/>
                    </a:lnTo>
                    <a:lnTo>
                      <a:pt x="1495" y="55"/>
                    </a:lnTo>
                    <a:lnTo>
                      <a:pt x="1502" y="55"/>
                    </a:lnTo>
                    <a:lnTo>
                      <a:pt x="1501" y="75"/>
                    </a:lnTo>
                    <a:lnTo>
                      <a:pt x="1502" y="75"/>
                    </a:lnTo>
                    <a:cubicBezTo>
                      <a:pt x="1508" y="69"/>
                      <a:pt x="1513" y="65"/>
                      <a:pt x="1516" y="63"/>
                    </a:cubicBezTo>
                    <a:cubicBezTo>
                      <a:pt x="1520" y="60"/>
                      <a:pt x="1523" y="58"/>
                      <a:pt x="1527" y="57"/>
                    </a:cubicBezTo>
                    <a:cubicBezTo>
                      <a:pt x="1531" y="55"/>
                      <a:pt x="1534" y="55"/>
                      <a:pt x="1539" y="55"/>
                    </a:cubicBezTo>
                    <a:close/>
                    <a:moveTo>
                      <a:pt x="995" y="55"/>
                    </a:moveTo>
                    <a:cubicBezTo>
                      <a:pt x="999" y="55"/>
                      <a:pt x="1003" y="55"/>
                      <a:pt x="1006" y="56"/>
                    </a:cubicBezTo>
                    <a:cubicBezTo>
                      <a:pt x="1009" y="57"/>
                      <a:pt x="1012" y="59"/>
                      <a:pt x="1015" y="61"/>
                    </a:cubicBezTo>
                    <a:cubicBezTo>
                      <a:pt x="1017" y="63"/>
                      <a:pt x="1019" y="65"/>
                      <a:pt x="1021" y="68"/>
                    </a:cubicBezTo>
                    <a:cubicBezTo>
                      <a:pt x="1023" y="71"/>
                      <a:pt x="1024" y="75"/>
                      <a:pt x="1025" y="79"/>
                    </a:cubicBezTo>
                    <a:cubicBezTo>
                      <a:pt x="1025" y="83"/>
                      <a:pt x="1026" y="89"/>
                      <a:pt x="1026" y="95"/>
                    </a:cubicBezTo>
                    <a:lnTo>
                      <a:pt x="1026" y="139"/>
                    </a:lnTo>
                    <a:cubicBezTo>
                      <a:pt x="1026" y="145"/>
                      <a:pt x="1026" y="149"/>
                      <a:pt x="1026" y="151"/>
                    </a:cubicBezTo>
                    <a:cubicBezTo>
                      <a:pt x="1027" y="153"/>
                      <a:pt x="1027" y="155"/>
                      <a:pt x="1028" y="157"/>
                    </a:cubicBezTo>
                    <a:cubicBezTo>
                      <a:pt x="1029" y="158"/>
                      <a:pt x="1030" y="159"/>
                      <a:pt x="1031" y="160"/>
                    </a:cubicBezTo>
                    <a:cubicBezTo>
                      <a:pt x="1033" y="161"/>
                      <a:pt x="1035" y="162"/>
                      <a:pt x="1039" y="163"/>
                    </a:cubicBezTo>
                    <a:lnTo>
                      <a:pt x="1039" y="169"/>
                    </a:lnTo>
                    <a:lnTo>
                      <a:pt x="993" y="169"/>
                    </a:lnTo>
                    <a:lnTo>
                      <a:pt x="993" y="163"/>
                    </a:lnTo>
                    <a:cubicBezTo>
                      <a:pt x="996" y="162"/>
                      <a:pt x="998" y="161"/>
                      <a:pt x="999" y="160"/>
                    </a:cubicBezTo>
                    <a:cubicBezTo>
                      <a:pt x="1001" y="160"/>
                      <a:pt x="1002" y="159"/>
                      <a:pt x="1003" y="157"/>
                    </a:cubicBezTo>
                    <a:cubicBezTo>
                      <a:pt x="1004" y="156"/>
                      <a:pt x="1004" y="154"/>
                      <a:pt x="1005" y="152"/>
                    </a:cubicBezTo>
                    <a:cubicBezTo>
                      <a:pt x="1005" y="149"/>
                      <a:pt x="1006" y="145"/>
                      <a:pt x="1006" y="140"/>
                    </a:cubicBezTo>
                    <a:lnTo>
                      <a:pt x="1006" y="109"/>
                    </a:lnTo>
                    <a:cubicBezTo>
                      <a:pt x="1006" y="104"/>
                      <a:pt x="1006" y="99"/>
                      <a:pt x="1005" y="94"/>
                    </a:cubicBezTo>
                    <a:cubicBezTo>
                      <a:pt x="1005" y="90"/>
                      <a:pt x="1004" y="86"/>
                      <a:pt x="1004" y="83"/>
                    </a:cubicBezTo>
                    <a:cubicBezTo>
                      <a:pt x="1003" y="80"/>
                      <a:pt x="1002" y="78"/>
                      <a:pt x="1001" y="77"/>
                    </a:cubicBezTo>
                    <a:cubicBezTo>
                      <a:pt x="1000" y="75"/>
                      <a:pt x="999" y="74"/>
                      <a:pt x="997" y="72"/>
                    </a:cubicBezTo>
                    <a:cubicBezTo>
                      <a:pt x="996" y="71"/>
                      <a:pt x="994" y="70"/>
                      <a:pt x="992" y="70"/>
                    </a:cubicBezTo>
                    <a:cubicBezTo>
                      <a:pt x="990" y="69"/>
                      <a:pt x="988" y="69"/>
                      <a:pt x="985" y="69"/>
                    </a:cubicBezTo>
                    <a:cubicBezTo>
                      <a:pt x="982" y="69"/>
                      <a:pt x="979" y="69"/>
                      <a:pt x="976" y="71"/>
                    </a:cubicBezTo>
                    <a:cubicBezTo>
                      <a:pt x="973" y="72"/>
                      <a:pt x="970" y="74"/>
                      <a:pt x="967" y="77"/>
                    </a:cubicBezTo>
                    <a:cubicBezTo>
                      <a:pt x="964" y="80"/>
                      <a:pt x="961" y="83"/>
                      <a:pt x="960" y="86"/>
                    </a:cubicBezTo>
                    <a:cubicBezTo>
                      <a:pt x="958" y="88"/>
                      <a:pt x="958" y="92"/>
                      <a:pt x="958" y="96"/>
                    </a:cubicBezTo>
                    <a:lnTo>
                      <a:pt x="958" y="139"/>
                    </a:lnTo>
                    <a:cubicBezTo>
                      <a:pt x="958" y="146"/>
                      <a:pt x="958" y="151"/>
                      <a:pt x="959" y="153"/>
                    </a:cubicBezTo>
                    <a:cubicBezTo>
                      <a:pt x="959" y="156"/>
                      <a:pt x="961" y="158"/>
                      <a:pt x="962" y="159"/>
                    </a:cubicBezTo>
                    <a:cubicBezTo>
                      <a:pt x="964" y="161"/>
                      <a:pt x="967" y="162"/>
                      <a:pt x="971" y="163"/>
                    </a:cubicBezTo>
                    <a:lnTo>
                      <a:pt x="971" y="169"/>
                    </a:lnTo>
                    <a:lnTo>
                      <a:pt x="925" y="169"/>
                    </a:lnTo>
                    <a:lnTo>
                      <a:pt x="925" y="163"/>
                    </a:lnTo>
                    <a:cubicBezTo>
                      <a:pt x="928" y="162"/>
                      <a:pt x="930" y="161"/>
                      <a:pt x="931" y="160"/>
                    </a:cubicBezTo>
                    <a:cubicBezTo>
                      <a:pt x="933" y="160"/>
                      <a:pt x="934" y="159"/>
                      <a:pt x="935" y="157"/>
                    </a:cubicBezTo>
                    <a:cubicBezTo>
                      <a:pt x="936" y="156"/>
                      <a:pt x="936" y="154"/>
                      <a:pt x="937" y="152"/>
                    </a:cubicBezTo>
                    <a:cubicBezTo>
                      <a:pt x="937" y="149"/>
                      <a:pt x="938" y="145"/>
                      <a:pt x="938" y="140"/>
                    </a:cubicBezTo>
                    <a:lnTo>
                      <a:pt x="938" y="89"/>
                    </a:lnTo>
                    <a:cubicBezTo>
                      <a:pt x="938" y="84"/>
                      <a:pt x="938" y="80"/>
                      <a:pt x="937" y="76"/>
                    </a:cubicBezTo>
                    <a:cubicBezTo>
                      <a:pt x="937" y="73"/>
                      <a:pt x="937" y="71"/>
                      <a:pt x="936" y="69"/>
                    </a:cubicBezTo>
                    <a:cubicBezTo>
                      <a:pt x="935" y="67"/>
                      <a:pt x="933" y="66"/>
                      <a:pt x="931" y="65"/>
                    </a:cubicBezTo>
                    <a:cubicBezTo>
                      <a:pt x="930" y="64"/>
                      <a:pt x="927" y="63"/>
                      <a:pt x="923" y="63"/>
                    </a:cubicBezTo>
                    <a:lnTo>
                      <a:pt x="923" y="57"/>
                    </a:lnTo>
                    <a:lnTo>
                      <a:pt x="951" y="55"/>
                    </a:lnTo>
                    <a:lnTo>
                      <a:pt x="958" y="55"/>
                    </a:lnTo>
                    <a:lnTo>
                      <a:pt x="957" y="75"/>
                    </a:lnTo>
                    <a:lnTo>
                      <a:pt x="958" y="75"/>
                    </a:lnTo>
                    <a:cubicBezTo>
                      <a:pt x="964" y="69"/>
                      <a:pt x="969" y="65"/>
                      <a:pt x="972" y="63"/>
                    </a:cubicBezTo>
                    <a:cubicBezTo>
                      <a:pt x="976" y="60"/>
                      <a:pt x="979" y="58"/>
                      <a:pt x="983" y="57"/>
                    </a:cubicBezTo>
                    <a:cubicBezTo>
                      <a:pt x="987" y="55"/>
                      <a:pt x="990" y="55"/>
                      <a:pt x="995" y="55"/>
                    </a:cubicBezTo>
                    <a:close/>
                    <a:moveTo>
                      <a:pt x="387" y="55"/>
                    </a:moveTo>
                    <a:cubicBezTo>
                      <a:pt x="400" y="55"/>
                      <a:pt x="410" y="59"/>
                      <a:pt x="416" y="69"/>
                    </a:cubicBezTo>
                    <a:cubicBezTo>
                      <a:pt x="423" y="79"/>
                      <a:pt x="427" y="93"/>
                      <a:pt x="427" y="111"/>
                    </a:cubicBezTo>
                    <a:cubicBezTo>
                      <a:pt x="427" y="124"/>
                      <a:pt x="425" y="135"/>
                      <a:pt x="421" y="144"/>
                    </a:cubicBezTo>
                    <a:cubicBezTo>
                      <a:pt x="417" y="153"/>
                      <a:pt x="411" y="159"/>
                      <a:pt x="404" y="164"/>
                    </a:cubicBezTo>
                    <a:cubicBezTo>
                      <a:pt x="396" y="168"/>
                      <a:pt x="388" y="170"/>
                      <a:pt x="377" y="170"/>
                    </a:cubicBezTo>
                    <a:cubicBezTo>
                      <a:pt x="372" y="170"/>
                      <a:pt x="366" y="170"/>
                      <a:pt x="362" y="169"/>
                    </a:cubicBezTo>
                    <a:cubicBezTo>
                      <a:pt x="357" y="168"/>
                      <a:pt x="353" y="167"/>
                      <a:pt x="349" y="165"/>
                    </a:cubicBezTo>
                    <a:lnTo>
                      <a:pt x="349" y="190"/>
                    </a:lnTo>
                    <a:cubicBezTo>
                      <a:pt x="349" y="195"/>
                      <a:pt x="349" y="199"/>
                      <a:pt x="349" y="201"/>
                    </a:cubicBezTo>
                    <a:cubicBezTo>
                      <a:pt x="350" y="204"/>
                      <a:pt x="350" y="206"/>
                      <a:pt x="351" y="207"/>
                    </a:cubicBezTo>
                    <a:cubicBezTo>
                      <a:pt x="352" y="209"/>
                      <a:pt x="353" y="210"/>
                      <a:pt x="355" y="211"/>
                    </a:cubicBezTo>
                    <a:cubicBezTo>
                      <a:pt x="357" y="212"/>
                      <a:pt x="359" y="212"/>
                      <a:pt x="363" y="213"/>
                    </a:cubicBezTo>
                    <a:lnTo>
                      <a:pt x="363" y="219"/>
                    </a:lnTo>
                    <a:lnTo>
                      <a:pt x="315" y="219"/>
                    </a:lnTo>
                    <a:lnTo>
                      <a:pt x="315" y="213"/>
                    </a:lnTo>
                    <a:cubicBezTo>
                      <a:pt x="318" y="212"/>
                      <a:pt x="320" y="212"/>
                      <a:pt x="322" y="211"/>
                    </a:cubicBezTo>
                    <a:cubicBezTo>
                      <a:pt x="324" y="210"/>
                      <a:pt x="325" y="209"/>
                      <a:pt x="326" y="207"/>
                    </a:cubicBezTo>
                    <a:cubicBezTo>
                      <a:pt x="327" y="206"/>
                      <a:pt x="328" y="203"/>
                      <a:pt x="328" y="201"/>
                    </a:cubicBezTo>
                    <a:cubicBezTo>
                      <a:pt x="328" y="198"/>
                      <a:pt x="329" y="194"/>
                      <a:pt x="329" y="190"/>
                    </a:cubicBezTo>
                    <a:lnTo>
                      <a:pt x="329" y="89"/>
                    </a:lnTo>
                    <a:lnTo>
                      <a:pt x="328" y="77"/>
                    </a:lnTo>
                    <a:cubicBezTo>
                      <a:pt x="328" y="75"/>
                      <a:pt x="328" y="73"/>
                      <a:pt x="327" y="71"/>
                    </a:cubicBezTo>
                    <a:cubicBezTo>
                      <a:pt x="327" y="70"/>
                      <a:pt x="326" y="68"/>
                      <a:pt x="325" y="67"/>
                    </a:cubicBezTo>
                    <a:cubicBezTo>
                      <a:pt x="324" y="66"/>
                      <a:pt x="323" y="66"/>
                      <a:pt x="322" y="65"/>
                    </a:cubicBezTo>
                    <a:cubicBezTo>
                      <a:pt x="320" y="64"/>
                      <a:pt x="318" y="63"/>
                      <a:pt x="314" y="63"/>
                    </a:cubicBezTo>
                    <a:lnTo>
                      <a:pt x="314" y="57"/>
                    </a:lnTo>
                    <a:lnTo>
                      <a:pt x="342" y="55"/>
                    </a:lnTo>
                    <a:lnTo>
                      <a:pt x="349" y="55"/>
                    </a:lnTo>
                    <a:lnTo>
                      <a:pt x="347" y="75"/>
                    </a:lnTo>
                    <a:lnTo>
                      <a:pt x="349" y="75"/>
                    </a:lnTo>
                    <a:cubicBezTo>
                      <a:pt x="354" y="70"/>
                      <a:pt x="358" y="67"/>
                      <a:pt x="361" y="64"/>
                    </a:cubicBezTo>
                    <a:cubicBezTo>
                      <a:pt x="363" y="62"/>
                      <a:pt x="366" y="60"/>
                      <a:pt x="369" y="59"/>
                    </a:cubicBezTo>
                    <a:cubicBezTo>
                      <a:pt x="372" y="57"/>
                      <a:pt x="375" y="56"/>
                      <a:pt x="378" y="56"/>
                    </a:cubicBezTo>
                    <a:cubicBezTo>
                      <a:pt x="381" y="55"/>
                      <a:pt x="384" y="55"/>
                      <a:pt x="387" y="55"/>
                    </a:cubicBezTo>
                    <a:close/>
                    <a:moveTo>
                      <a:pt x="3861" y="55"/>
                    </a:moveTo>
                    <a:cubicBezTo>
                      <a:pt x="3865" y="55"/>
                      <a:pt x="3869" y="55"/>
                      <a:pt x="3873" y="55"/>
                    </a:cubicBezTo>
                    <a:lnTo>
                      <a:pt x="3873" y="82"/>
                    </a:lnTo>
                    <a:lnTo>
                      <a:pt x="3860" y="82"/>
                    </a:lnTo>
                    <a:cubicBezTo>
                      <a:pt x="3858" y="78"/>
                      <a:pt x="3856" y="75"/>
                      <a:pt x="3854" y="73"/>
                    </a:cubicBezTo>
                    <a:cubicBezTo>
                      <a:pt x="3852" y="71"/>
                      <a:pt x="3849" y="70"/>
                      <a:pt x="3845" y="70"/>
                    </a:cubicBezTo>
                    <a:cubicBezTo>
                      <a:pt x="3842" y="70"/>
                      <a:pt x="3839" y="71"/>
                      <a:pt x="3837" y="73"/>
                    </a:cubicBezTo>
                    <a:cubicBezTo>
                      <a:pt x="3834" y="74"/>
                      <a:pt x="3831" y="77"/>
                      <a:pt x="3829" y="80"/>
                    </a:cubicBezTo>
                    <a:cubicBezTo>
                      <a:pt x="3826" y="83"/>
                      <a:pt x="3824" y="86"/>
                      <a:pt x="3823" y="89"/>
                    </a:cubicBezTo>
                    <a:cubicBezTo>
                      <a:pt x="3822" y="91"/>
                      <a:pt x="3822" y="95"/>
                      <a:pt x="3822" y="98"/>
                    </a:cubicBezTo>
                    <a:lnTo>
                      <a:pt x="3822" y="139"/>
                    </a:lnTo>
                    <a:cubicBezTo>
                      <a:pt x="3822" y="146"/>
                      <a:pt x="3822" y="151"/>
                      <a:pt x="3823" y="154"/>
                    </a:cubicBezTo>
                    <a:cubicBezTo>
                      <a:pt x="3824" y="157"/>
                      <a:pt x="3825" y="159"/>
                      <a:pt x="3827" y="160"/>
                    </a:cubicBezTo>
                    <a:cubicBezTo>
                      <a:pt x="3829" y="161"/>
                      <a:pt x="3832" y="162"/>
                      <a:pt x="3836" y="163"/>
                    </a:cubicBezTo>
                    <a:lnTo>
                      <a:pt x="3836" y="169"/>
                    </a:lnTo>
                    <a:lnTo>
                      <a:pt x="3789" y="169"/>
                    </a:lnTo>
                    <a:lnTo>
                      <a:pt x="3789" y="163"/>
                    </a:lnTo>
                    <a:cubicBezTo>
                      <a:pt x="3792" y="162"/>
                      <a:pt x="3794" y="161"/>
                      <a:pt x="3795" y="160"/>
                    </a:cubicBezTo>
                    <a:cubicBezTo>
                      <a:pt x="3797" y="160"/>
                      <a:pt x="3798" y="159"/>
                      <a:pt x="3799" y="157"/>
                    </a:cubicBezTo>
                    <a:cubicBezTo>
                      <a:pt x="3800" y="156"/>
                      <a:pt x="3800" y="154"/>
                      <a:pt x="3801" y="152"/>
                    </a:cubicBezTo>
                    <a:cubicBezTo>
                      <a:pt x="3801" y="149"/>
                      <a:pt x="3802" y="145"/>
                      <a:pt x="3802" y="140"/>
                    </a:cubicBezTo>
                    <a:lnTo>
                      <a:pt x="3802" y="89"/>
                    </a:lnTo>
                    <a:cubicBezTo>
                      <a:pt x="3802" y="84"/>
                      <a:pt x="3802" y="80"/>
                      <a:pt x="3801" y="76"/>
                    </a:cubicBezTo>
                    <a:cubicBezTo>
                      <a:pt x="3801" y="73"/>
                      <a:pt x="3801" y="71"/>
                      <a:pt x="3800" y="69"/>
                    </a:cubicBezTo>
                    <a:cubicBezTo>
                      <a:pt x="3799" y="67"/>
                      <a:pt x="3797" y="66"/>
                      <a:pt x="3795" y="65"/>
                    </a:cubicBezTo>
                    <a:cubicBezTo>
                      <a:pt x="3794" y="64"/>
                      <a:pt x="3791" y="63"/>
                      <a:pt x="3787" y="63"/>
                    </a:cubicBezTo>
                    <a:lnTo>
                      <a:pt x="3787" y="57"/>
                    </a:lnTo>
                    <a:lnTo>
                      <a:pt x="3815" y="55"/>
                    </a:lnTo>
                    <a:lnTo>
                      <a:pt x="3822" y="55"/>
                    </a:lnTo>
                    <a:lnTo>
                      <a:pt x="3821" y="76"/>
                    </a:lnTo>
                    <a:lnTo>
                      <a:pt x="3822" y="76"/>
                    </a:lnTo>
                    <a:cubicBezTo>
                      <a:pt x="3827" y="71"/>
                      <a:pt x="3831" y="67"/>
                      <a:pt x="3834" y="64"/>
                    </a:cubicBezTo>
                    <a:cubicBezTo>
                      <a:pt x="3838" y="61"/>
                      <a:pt x="3842" y="59"/>
                      <a:pt x="3846" y="57"/>
                    </a:cubicBezTo>
                    <a:cubicBezTo>
                      <a:pt x="3850" y="55"/>
                      <a:pt x="3855" y="55"/>
                      <a:pt x="3861" y="55"/>
                    </a:cubicBezTo>
                    <a:close/>
                    <a:moveTo>
                      <a:pt x="3714" y="55"/>
                    </a:moveTo>
                    <a:cubicBezTo>
                      <a:pt x="3731" y="55"/>
                      <a:pt x="3743" y="59"/>
                      <a:pt x="3752" y="69"/>
                    </a:cubicBezTo>
                    <a:cubicBezTo>
                      <a:pt x="3760" y="79"/>
                      <a:pt x="3765" y="93"/>
                      <a:pt x="3765" y="111"/>
                    </a:cubicBezTo>
                    <a:cubicBezTo>
                      <a:pt x="3765" y="124"/>
                      <a:pt x="3763" y="135"/>
                      <a:pt x="3758" y="144"/>
                    </a:cubicBezTo>
                    <a:cubicBezTo>
                      <a:pt x="3754" y="153"/>
                      <a:pt x="3748" y="159"/>
                      <a:pt x="3740" y="164"/>
                    </a:cubicBezTo>
                    <a:cubicBezTo>
                      <a:pt x="3732" y="168"/>
                      <a:pt x="3723" y="170"/>
                      <a:pt x="3712" y="170"/>
                    </a:cubicBezTo>
                    <a:cubicBezTo>
                      <a:pt x="3696" y="170"/>
                      <a:pt x="3683" y="166"/>
                      <a:pt x="3675" y="156"/>
                    </a:cubicBezTo>
                    <a:cubicBezTo>
                      <a:pt x="3666" y="147"/>
                      <a:pt x="3662" y="132"/>
                      <a:pt x="3662" y="114"/>
                    </a:cubicBezTo>
                    <a:cubicBezTo>
                      <a:pt x="3662" y="101"/>
                      <a:pt x="3664" y="90"/>
                      <a:pt x="3669" y="81"/>
                    </a:cubicBezTo>
                    <a:cubicBezTo>
                      <a:pt x="3673" y="72"/>
                      <a:pt x="3679" y="65"/>
                      <a:pt x="3687" y="61"/>
                    </a:cubicBezTo>
                    <a:cubicBezTo>
                      <a:pt x="3695" y="57"/>
                      <a:pt x="3704" y="55"/>
                      <a:pt x="3714" y="55"/>
                    </a:cubicBezTo>
                    <a:close/>
                    <a:moveTo>
                      <a:pt x="3436" y="55"/>
                    </a:moveTo>
                    <a:cubicBezTo>
                      <a:pt x="3441" y="55"/>
                      <a:pt x="3447" y="55"/>
                      <a:pt x="3453" y="57"/>
                    </a:cubicBezTo>
                    <a:lnTo>
                      <a:pt x="3494" y="57"/>
                    </a:lnTo>
                    <a:lnTo>
                      <a:pt x="3494" y="68"/>
                    </a:lnTo>
                    <a:lnTo>
                      <a:pt x="3472" y="68"/>
                    </a:lnTo>
                    <a:lnTo>
                      <a:pt x="3471" y="69"/>
                    </a:lnTo>
                    <a:cubicBezTo>
                      <a:pt x="3474" y="71"/>
                      <a:pt x="3476" y="75"/>
                      <a:pt x="3477" y="79"/>
                    </a:cubicBezTo>
                    <a:cubicBezTo>
                      <a:pt x="3478" y="83"/>
                      <a:pt x="3479" y="87"/>
                      <a:pt x="3479" y="92"/>
                    </a:cubicBezTo>
                    <a:cubicBezTo>
                      <a:pt x="3479" y="105"/>
                      <a:pt x="3475" y="115"/>
                      <a:pt x="3467" y="122"/>
                    </a:cubicBezTo>
                    <a:cubicBezTo>
                      <a:pt x="3460" y="129"/>
                      <a:pt x="3448" y="132"/>
                      <a:pt x="3434" y="132"/>
                    </a:cubicBezTo>
                    <a:cubicBezTo>
                      <a:pt x="3427" y="132"/>
                      <a:pt x="3422" y="131"/>
                      <a:pt x="3417" y="130"/>
                    </a:cubicBezTo>
                    <a:cubicBezTo>
                      <a:pt x="3411" y="134"/>
                      <a:pt x="3408" y="139"/>
                      <a:pt x="3408" y="143"/>
                    </a:cubicBezTo>
                    <a:cubicBezTo>
                      <a:pt x="3408" y="146"/>
                      <a:pt x="3409" y="148"/>
                      <a:pt x="3410" y="150"/>
                    </a:cubicBezTo>
                    <a:cubicBezTo>
                      <a:pt x="3411" y="151"/>
                      <a:pt x="3413" y="152"/>
                      <a:pt x="3416" y="153"/>
                    </a:cubicBezTo>
                    <a:cubicBezTo>
                      <a:pt x="3418" y="153"/>
                      <a:pt x="3422" y="154"/>
                      <a:pt x="3427" y="154"/>
                    </a:cubicBezTo>
                    <a:lnTo>
                      <a:pt x="3456" y="154"/>
                    </a:lnTo>
                    <a:cubicBezTo>
                      <a:pt x="3464" y="154"/>
                      <a:pt x="3471" y="155"/>
                      <a:pt x="3476" y="158"/>
                    </a:cubicBezTo>
                    <a:cubicBezTo>
                      <a:pt x="3481" y="160"/>
                      <a:pt x="3485" y="164"/>
                      <a:pt x="3487" y="168"/>
                    </a:cubicBezTo>
                    <a:cubicBezTo>
                      <a:pt x="3489" y="172"/>
                      <a:pt x="3490" y="177"/>
                      <a:pt x="3490" y="183"/>
                    </a:cubicBezTo>
                    <a:cubicBezTo>
                      <a:pt x="3490" y="190"/>
                      <a:pt x="3488" y="197"/>
                      <a:pt x="3484" y="203"/>
                    </a:cubicBezTo>
                    <a:cubicBezTo>
                      <a:pt x="3480" y="208"/>
                      <a:pt x="3474" y="213"/>
                      <a:pt x="3466" y="216"/>
                    </a:cubicBezTo>
                    <a:cubicBezTo>
                      <a:pt x="3458" y="219"/>
                      <a:pt x="3449" y="221"/>
                      <a:pt x="3438" y="221"/>
                    </a:cubicBezTo>
                    <a:cubicBezTo>
                      <a:pt x="3430" y="221"/>
                      <a:pt x="3423" y="220"/>
                      <a:pt x="3416" y="220"/>
                    </a:cubicBezTo>
                    <a:cubicBezTo>
                      <a:pt x="3410" y="219"/>
                      <a:pt x="3404" y="217"/>
                      <a:pt x="3400" y="215"/>
                    </a:cubicBezTo>
                    <a:cubicBezTo>
                      <a:pt x="3395" y="213"/>
                      <a:pt x="3391" y="210"/>
                      <a:pt x="3389" y="206"/>
                    </a:cubicBezTo>
                    <a:cubicBezTo>
                      <a:pt x="3386" y="202"/>
                      <a:pt x="3385" y="198"/>
                      <a:pt x="3385" y="192"/>
                    </a:cubicBezTo>
                    <a:cubicBezTo>
                      <a:pt x="3385" y="187"/>
                      <a:pt x="3387" y="183"/>
                      <a:pt x="3390" y="179"/>
                    </a:cubicBezTo>
                    <a:cubicBezTo>
                      <a:pt x="3393" y="175"/>
                      <a:pt x="3398" y="171"/>
                      <a:pt x="3404" y="168"/>
                    </a:cubicBezTo>
                    <a:cubicBezTo>
                      <a:pt x="3400" y="167"/>
                      <a:pt x="3397" y="165"/>
                      <a:pt x="3395" y="162"/>
                    </a:cubicBezTo>
                    <a:cubicBezTo>
                      <a:pt x="3393" y="159"/>
                      <a:pt x="3392" y="155"/>
                      <a:pt x="3392" y="152"/>
                    </a:cubicBezTo>
                    <a:cubicBezTo>
                      <a:pt x="3392" y="147"/>
                      <a:pt x="3393" y="143"/>
                      <a:pt x="3396" y="139"/>
                    </a:cubicBezTo>
                    <a:cubicBezTo>
                      <a:pt x="3398" y="136"/>
                      <a:pt x="3403" y="131"/>
                      <a:pt x="3409" y="127"/>
                    </a:cubicBezTo>
                    <a:cubicBezTo>
                      <a:pt x="3403" y="123"/>
                      <a:pt x="3399" y="119"/>
                      <a:pt x="3396" y="113"/>
                    </a:cubicBezTo>
                    <a:cubicBezTo>
                      <a:pt x="3393" y="108"/>
                      <a:pt x="3392" y="101"/>
                      <a:pt x="3392" y="94"/>
                    </a:cubicBezTo>
                    <a:cubicBezTo>
                      <a:pt x="3392" y="87"/>
                      <a:pt x="3393" y="81"/>
                      <a:pt x="3395" y="77"/>
                    </a:cubicBezTo>
                    <a:cubicBezTo>
                      <a:pt x="3397" y="72"/>
                      <a:pt x="3400" y="67"/>
                      <a:pt x="3404" y="64"/>
                    </a:cubicBezTo>
                    <a:cubicBezTo>
                      <a:pt x="3408" y="61"/>
                      <a:pt x="3413" y="59"/>
                      <a:pt x="3418" y="57"/>
                    </a:cubicBezTo>
                    <a:cubicBezTo>
                      <a:pt x="3424" y="55"/>
                      <a:pt x="3430" y="55"/>
                      <a:pt x="3436" y="55"/>
                    </a:cubicBezTo>
                    <a:close/>
                    <a:moveTo>
                      <a:pt x="2993" y="55"/>
                    </a:moveTo>
                    <a:cubicBezTo>
                      <a:pt x="3001" y="55"/>
                      <a:pt x="3007" y="56"/>
                      <a:pt x="3013" y="58"/>
                    </a:cubicBezTo>
                    <a:cubicBezTo>
                      <a:pt x="3018" y="61"/>
                      <a:pt x="3023" y="64"/>
                      <a:pt x="3026" y="69"/>
                    </a:cubicBezTo>
                    <a:cubicBezTo>
                      <a:pt x="3029" y="73"/>
                      <a:pt x="3032" y="78"/>
                      <a:pt x="3034" y="85"/>
                    </a:cubicBezTo>
                    <a:cubicBezTo>
                      <a:pt x="3036" y="92"/>
                      <a:pt x="3037" y="100"/>
                      <a:pt x="3037" y="111"/>
                    </a:cubicBezTo>
                    <a:lnTo>
                      <a:pt x="2963" y="111"/>
                    </a:lnTo>
                    <a:lnTo>
                      <a:pt x="2963" y="113"/>
                    </a:lnTo>
                    <a:cubicBezTo>
                      <a:pt x="2963" y="122"/>
                      <a:pt x="2964" y="130"/>
                      <a:pt x="2966" y="136"/>
                    </a:cubicBezTo>
                    <a:cubicBezTo>
                      <a:pt x="2968" y="142"/>
                      <a:pt x="2972" y="147"/>
                      <a:pt x="2976" y="151"/>
                    </a:cubicBezTo>
                    <a:cubicBezTo>
                      <a:pt x="2981" y="154"/>
                      <a:pt x="2987" y="156"/>
                      <a:pt x="2995" y="156"/>
                    </a:cubicBezTo>
                    <a:cubicBezTo>
                      <a:pt x="3001" y="156"/>
                      <a:pt x="3007" y="155"/>
                      <a:pt x="3012" y="153"/>
                    </a:cubicBezTo>
                    <a:cubicBezTo>
                      <a:pt x="3017" y="150"/>
                      <a:pt x="3022" y="146"/>
                      <a:pt x="3027" y="141"/>
                    </a:cubicBezTo>
                    <a:lnTo>
                      <a:pt x="3035" y="149"/>
                    </a:lnTo>
                    <a:cubicBezTo>
                      <a:pt x="3030" y="154"/>
                      <a:pt x="3025" y="158"/>
                      <a:pt x="3021" y="161"/>
                    </a:cubicBezTo>
                    <a:cubicBezTo>
                      <a:pt x="3017" y="164"/>
                      <a:pt x="3012" y="166"/>
                      <a:pt x="3007" y="168"/>
                    </a:cubicBezTo>
                    <a:cubicBezTo>
                      <a:pt x="3002" y="170"/>
                      <a:pt x="2997" y="170"/>
                      <a:pt x="2991" y="170"/>
                    </a:cubicBezTo>
                    <a:cubicBezTo>
                      <a:pt x="2974" y="170"/>
                      <a:pt x="2962" y="166"/>
                      <a:pt x="2954" y="156"/>
                    </a:cubicBezTo>
                    <a:cubicBezTo>
                      <a:pt x="2946" y="146"/>
                      <a:pt x="2942" y="132"/>
                      <a:pt x="2942" y="113"/>
                    </a:cubicBezTo>
                    <a:cubicBezTo>
                      <a:pt x="2942" y="102"/>
                      <a:pt x="2944" y="91"/>
                      <a:pt x="2948" y="82"/>
                    </a:cubicBezTo>
                    <a:cubicBezTo>
                      <a:pt x="2952" y="74"/>
                      <a:pt x="2958" y="67"/>
                      <a:pt x="2966" y="62"/>
                    </a:cubicBezTo>
                    <a:cubicBezTo>
                      <a:pt x="2974" y="57"/>
                      <a:pt x="2983" y="55"/>
                      <a:pt x="2993" y="55"/>
                    </a:cubicBezTo>
                    <a:close/>
                    <a:moveTo>
                      <a:pt x="2860" y="55"/>
                    </a:moveTo>
                    <a:cubicBezTo>
                      <a:pt x="2865" y="55"/>
                      <a:pt x="2871" y="55"/>
                      <a:pt x="2877" y="57"/>
                    </a:cubicBezTo>
                    <a:lnTo>
                      <a:pt x="2918" y="57"/>
                    </a:lnTo>
                    <a:lnTo>
                      <a:pt x="2918" y="68"/>
                    </a:lnTo>
                    <a:lnTo>
                      <a:pt x="2896" y="68"/>
                    </a:lnTo>
                    <a:lnTo>
                      <a:pt x="2895" y="69"/>
                    </a:lnTo>
                    <a:cubicBezTo>
                      <a:pt x="2898" y="71"/>
                      <a:pt x="2900" y="75"/>
                      <a:pt x="2901" y="79"/>
                    </a:cubicBezTo>
                    <a:cubicBezTo>
                      <a:pt x="2902" y="83"/>
                      <a:pt x="2903" y="87"/>
                      <a:pt x="2903" y="92"/>
                    </a:cubicBezTo>
                    <a:cubicBezTo>
                      <a:pt x="2903" y="105"/>
                      <a:pt x="2899" y="115"/>
                      <a:pt x="2891" y="122"/>
                    </a:cubicBezTo>
                    <a:cubicBezTo>
                      <a:pt x="2884" y="129"/>
                      <a:pt x="2872" y="132"/>
                      <a:pt x="2858" y="132"/>
                    </a:cubicBezTo>
                    <a:cubicBezTo>
                      <a:pt x="2851" y="132"/>
                      <a:pt x="2846" y="131"/>
                      <a:pt x="2841" y="130"/>
                    </a:cubicBezTo>
                    <a:cubicBezTo>
                      <a:pt x="2835" y="134"/>
                      <a:pt x="2832" y="139"/>
                      <a:pt x="2832" y="143"/>
                    </a:cubicBezTo>
                    <a:cubicBezTo>
                      <a:pt x="2832" y="146"/>
                      <a:pt x="2833" y="148"/>
                      <a:pt x="2834" y="150"/>
                    </a:cubicBezTo>
                    <a:cubicBezTo>
                      <a:pt x="2835" y="151"/>
                      <a:pt x="2837" y="152"/>
                      <a:pt x="2840" y="153"/>
                    </a:cubicBezTo>
                    <a:cubicBezTo>
                      <a:pt x="2842" y="153"/>
                      <a:pt x="2846" y="154"/>
                      <a:pt x="2851" y="154"/>
                    </a:cubicBezTo>
                    <a:lnTo>
                      <a:pt x="2880" y="154"/>
                    </a:lnTo>
                    <a:cubicBezTo>
                      <a:pt x="2888" y="154"/>
                      <a:pt x="2895" y="155"/>
                      <a:pt x="2900" y="158"/>
                    </a:cubicBezTo>
                    <a:cubicBezTo>
                      <a:pt x="2905" y="160"/>
                      <a:pt x="2909" y="164"/>
                      <a:pt x="2911" y="168"/>
                    </a:cubicBezTo>
                    <a:cubicBezTo>
                      <a:pt x="2913" y="172"/>
                      <a:pt x="2914" y="177"/>
                      <a:pt x="2914" y="183"/>
                    </a:cubicBezTo>
                    <a:cubicBezTo>
                      <a:pt x="2914" y="190"/>
                      <a:pt x="2912" y="197"/>
                      <a:pt x="2908" y="203"/>
                    </a:cubicBezTo>
                    <a:cubicBezTo>
                      <a:pt x="2904" y="208"/>
                      <a:pt x="2898" y="213"/>
                      <a:pt x="2890" y="216"/>
                    </a:cubicBezTo>
                    <a:cubicBezTo>
                      <a:pt x="2882" y="219"/>
                      <a:pt x="2873" y="221"/>
                      <a:pt x="2862" y="221"/>
                    </a:cubicBezTo>
                    <a:cubicBezTo>
                      <a:pt x="2854" y="221"/>
                      <a:pt x="2847" y="220"/>
                      <a:pt x="2840" y="220"/>
                    </a:cubicBezTo>
                    <a:cubicBezTo>
                      <a:pt x="2834" y="219"/>
                      <a:pt x="2828" y="217"/>
                      <a:pt x="2824" y="215"/>
                    </a:cubicBezTo>
                    <a:cubicBezTo>
                      <a:pt x="2819" y="213"/>
                      <a:pt x="2815" y="210"/>
                      <a:pt x="2813" y="206"/>
                    </a:cubicBezTo>
                    <a:cubicBezTo>
                      <a:pt x="2810" y="202"/>
                      <a:pt x="2809" y="198"/>
                      <a:pt x="2809" y="192"/>
                    </a:cubicBezTo>
                    <a:cubicBezTo>
                      <a:pt x="2809" y="187"/>
                      <a:pt x="2811" y="183"/>
                      <a:pt x="2814" y="179"/>
                    </a:cubicBezTo>
                    <a:cubicBezTo>
                      <a:pt x="2817" y="175"/>
                      <a:pt x="2822" y="171"/>
                      <a:pt x="2828" y="168"/>
                    </a:cubicBezTo>
                    <a:cubicBezTo>
                      <a:pt x="2824" y="167"/>
                      <a:pt x="2821" y="165"/>
                      <a:pt x="2819" y="162"/>
                    </a:cubicBezTo>
                    <a:cubicBezTo>
                      <a:pt x="2817" y="159"/>
                      <a:pt x="2816" y="155"/>
                      <a:pt x="2816" y="152"/>
                    </a:cubicBezTo>
                    <a:cubicBezTo>
                      <a:pt x="2816" y="147"/>
                      <a:pt x="2817" y="143"/>
                      <a:pt x="2820" y="139"/>
                    </a:cubicBezTo>
                    <a:cubicBezTo>
                      <a:pt x="2822" y="136"/>
                      <a:pt x="2827" y="131"/>
                      <a:pt x="2833" y="127"/>
                    </a:cubicBezTo>
                    <a:cubicBezTo>
                      <a:pt x="2827" y="123"/>
                      <a:pt x="2823" y="119"/>
                      <a:pt x="2820" y="113"/>
                    </a:cubicBezTo>
                    <a:cubicBezTo>
                      <a:pt x="2817" y="108"/>
                      <a:pt x="2816" y="101"/>
                      <a:pt x="2816" y="94"/>
                    </a:cubicBezTo>
                    <a:cubicBezTo>
                      <a:pt x="2816" y="87"/>
                      <a:pt x="2817" y="81"/>
                      <a:pt x="2819" y="77"/>
                    </a:cubicBezTo>
                    <a:cubicBezTo>
                      <a:pt x="2821" y="72"/>
                      <a:pt x="2824" y="67"/>
                      <a:pt x="2828" y="64"/>
                    </a:cubicBezTo>
                    <a:cubicBezTo>
                      <a:pt x="2832" y="61"/>
                      <a:pt x="2837" y="59"/>
                      <a:pt x="2842" y="57"/>
                    </a:cubicBezTo>
                    <a:cubicBezTo>
                      <a:pt x="2848" y="55"/>
                      <a:pt x="2854" y="55"/>
                      <a:pt x="2860" y="55"/>
                    </a:cubicBezTo>
                    <a:close/>
                    <a:moveTo>
                      <a:pt x="2012" y="55"/>
                    </a:moveTo>
                    <a:cubicBezTo>
                      <a:pt x="2017" y="55"/>
                      <a:pt x="2023" y="55"/>
                      <a:pt x="2029" y="57"/>
                    </a:cubicBezTo>
                    <a:lnTo>
                      <a:pt x="2070" y="57"/>
                    </a:lnTo>
                    <a:lnTo>
                      <a:pt x="2070" y="68"/>
                    </a:lnTo>
                    <a:lnTo>
                      <a:pt x="2048" y="68"/>
                    </a:lnTo>
                    <a:lnTo>
                      <a:pt x="2047" y="69"/>
                    </a:lnTo>
                    <a:cubicBezTo>
                      <a:pt x="2050" y="71"/>
                      <a:pt x="2052" y="75"/>
                      <a:pt x="2053" y="79"/>
                    </a:cubicBezTo>
                    <a:cubicBezTo>
                      <a:pt x="2054" y="83"/>
                      <a:pt x="2055" y="87"/>
                      <a:pt x="2055" y="92"/>
                    </a:cubicBezTo>
                    <a:cubicBezTo>
                      <a:pt x="2055" y="105"/>
                      <a:pt x="2051" y="115"/>
                      <a:pt x="2043" y="122"/>
                    </a:cubicBezTo>
                    <a:cubicBezTo>
                      <a:pt x="2036" y="129"/>
                      <a:pt x="2024" y="132"/>
                      <a:pt x="2010" y="132"/>
                    </a:cubicBezTo>
                    <a:cubicBezTo>
                      <a:pt x="2003" y="132"/>
                      <a:pt x="1998" y="131"/>
                      <a:pt x="1993" y="130"/>
                    </a:cubicBezTo>
                    <a:cubicBezTo>
                      <a:pt x="1987" y="134"/>
                      <a:pt x="1984" y="139"/>
                      <a:pt x="1984" y="143"/>
                    </a:cubicBezTo>
                    <a:cubicBezTo>
                      <a:pt x="1984" y="146"/>
                      <a:pt x="1985" y="148"/>
                      <a:pt x="1986" y="150"/>
                    </a:cubicBezTo>
                    <a:cubicBezTo>
                      <a:pt x="1987" y="151"/>
                      <a:pt x="1989" y="152"/>
                      <a:pt x="1992" y="153"/>
                    </a:cubicBezTo>
                    <a:cubicBezTo>
                      <a:pt x="1994" y="153"/>
                      <a:pt x="1998" y="154"/>
                      <a:pt x="2003" y="154"/>
                    </a:cubicBezTo>
                    <a:lnTo>
                      <a:pt x="2032" y="154"/>
                    </a:lnTo>
                    <a:cubicBezTo>
                      <a:pt x="2040" y="154"/>
                      <a:pt x="2047" y="155"/>
                      <a:pt x="2052" y="158"/>
                    </a:cubicBezTo>
                    <a:cubicBezTo>
                      <a:pt x="2057" y="160"/>
                      <a:pt x="2061" y="164"/>
                      <a:pt x="2063" y="168"/>
                    </a:cubicBezTo>
                    <a:cubicBezTo>
                      <a:pt x="2065" y="172"/>
                      <a:pt x="2066" y="177"/>
                      <a:pt x="2066" y="183"/>
                    </a:cubicBezTo>
                    <a:cubicBezTo>
                      <a:pt x="2066" y="190"/>
                      <a:pt x="2064" y="197"/>
                      <a:pt x="2060" y="203"/>
                    </a:cubicBezTo>
                    <a:cubicBezTo>
                      <a:pt x="2056" y="208"/>
                      <a:pt x="2050" y="213"/>
                      <a:pt x="2042" y="216"/>
                    </a:cubicBezTo>
                    <a:cubicBezTo>
                      <a:pt x="2034" y="219"/>
                      <a:pt x="2025" y="221"/>
                      <a:pt x="2014" y="221"/>
                    </a:cubicBezTo>
                    <a:cubicBezTo>
                      <a:pt x="2006" y="221"/>
                      <a:pt x="1999" y="220"/>
                      <a:pt x="1992" y="220"/>
                    </a:cubicBezTo>
                    <a:cubicBezTo>
                      <a:pt x="1986" y="219"/>
                      <a:pt x="1980" y="217"/>
                      <a:pt x="1976" y="215"/>
                    </a:cubicBezTo>
                    <a:cubicBezTo>
                      <a:pt x="1971" y="213"/>
                      <a:pt x="1967" y="210"/>
                      <a:pt x="1965" y="206"/>
                    </a:cubicBezTo>
                    <a:cubicBezTo>
                      <a:pt x="1962" y="202"/>
                      <a:pt x="1961" y="198"/>
                      <a:pt x="1961" y="192"/>
                    </a:cubicBezTo>
                    <a:cubicBezTo>
                      <a:pt x="1961" y="187"/>
                      <a:pt x="1963" y="183"/>
                      <a:pt x="1966" y="179"/>
                    </a:cubicBezTo>
                    <a:cubicBezTo>
                      <a:pt x="1969" y="175"/>
                      <a:pt x="1974" y="171"/>
                      <a:pt x="1980" y="168"/>
                    </a:cubicBezTo>
                    <a:cubicBezTo>
                      <a:pt x="1976" y="167"/>
                      <a:pt x="1973" y="165"/>
                      <a:pt x="1971" y="162"/>
                    </a:cubicBezTo>
                    <a:cubicBezTo>
                      <a:pt x="1969" y="159"/>
                      <a:pt x="1968" y="155"/>
                      <a:pt x="1968" y="152"/>
                    </a:cubicBezTo>
                    <a:cubicBezTo>
                      <a:pt x="1968" y="147"/>
                      <a:pt x="1969" y="143"/>
                      <a:pt x="1972" y="139"/>
                    </a:cubicBezTo>
                    <a:cubicBezTo>
                      <a:pt x="1974" y="136"/>
                      <a:pt x="1979" y="131"/>
                      <a:pt x="1985" y="127"/>
                    </a:cubicBezTo>
                    <a:cubicBezTo>
                      <a:pt x="1979" y="123"/>
                      <a:pt x="1975" y="119"/>
                      <a:pt x="1972" y="113"/>
                    </a:cubicBezTo>
                    <a:cubicBezTo>
                      <a:pt x="1969" y="108"/>
                      <a:pt x="1968" y="101"/>
                      <a:pt x="1968" y="94"/>
                    </a:cubicBezTo>
                    <a:cubicBezTo>
                      <a:pt x="1968" y="87"/>
                      <a:pt x="1969" y="81"/>
                      <a:pt x="1971" y="77"/>
                    </a:cubicBezTo>
                    <a:cubicBezTo>
                      <a:pt x="1973" y="72"/>
                      <a:pt x="1976" y="67"/>
                      <a:pt x="1980" y="64"/>
                    </a:cubicBezTo>
                    <a:cubicBezTo>
                      <a:pt x="1984" y="61"/>
                      <a:pt x="1989" y="59"/>
                      <a:pt x="1994" y="57"/>
                    </a:cubicBezTo>
                    <a:cubicBezTo>
                      <a:pt x="2000" y="55"/>
                      <a:pt x="2006" y="55"/>
                      <a:pt x="2012" y="55"/>
                    </a:cubicBezTo>
                    <a:close/>
                    <a:moveTo>
                      <a:pt x="1394" y="55"/>
                    </a:moveTo>
                    <a:cubicBezTo>
                      <a:pt x="1402" y="55"/>
                      <a:pt x="1408" y="56"/>
                      <a:pt x="1413" y="58"/>
                    </a:cubicBezTo>
                    <a:cubicBezTo>
                      <a:pt x="1417" y="61"/>
                      <a:pt x="1421" y="64"/>
                      <a:pt x="1423" y="70"/>
                    </a:cubicBezTo>
                    <a:cubicBezTo>
                      <a:pt x="1426" y="75"/>
                      <a:pt x="1427" y="82"/>
                      <a:pt x="1427" y="93"/>
                    </a:cubicBezTo>
                    <a:lnTo>
                      <a:pt x="1427" y="133"/>
                    </a:lnTo>
                    <a:lnTo>
                      <a:pt x="1427" y="146"/>
                    </a:lnTo>
                    <a:cubicBezTo>
                      <a:pt x="1427" y="148"/>
                      <a:pt x="1427" y="150"/>
                      <a:pt x="1428" y="152"/>
                    </a:cubicBezTo>
                    <a:cubicBezTo>
                      <a:pt x="1428" y="154"/>
                      <a:pt x="1429" y="156"/>
                      <a:pt x="1429" y="157"/>
                    </a:cubicBezTo>
                    <a:cubicBezTo>
                      <a:pt x="1430" y="158"/>
                      <a:pt x="1431" y="159"/>
                      <a:pt x="1433" y="160"/>
                    </a:cubicBezTo>
                    <a:cubicBezTo>
                      <a:pt x="1434" y="161"/>
                      <a:pt x="1437" y="162"/>
                      <a:pt x="1440" y="163"/>
                    </a:cubicBezTo>
                    <a:lnTo>
                      <a:pt x="1440" y="169"/>
                    </a:lnTo>
                    <a:lnTo>
                      <a:pt x="1408" y="169"/>
                    </a:lnTo>
                    <a:lnTo>
                      <a:pt x="1409" y="152"/>
                    </a:lnTo>
                    <a:lnTo>
                      <a:pt x="1407" y="151"/>
                    </a:lnTo>
                    <a:cubicBezTo>
                      <a:pt x="1400" y="158"/>
                      <a:pt x="1394" y="163"/>
                      <a:pt x="1388" y="166"/>
                    </a:cubicBezTo>
                    <a:cubicBezTo>
                      <a:pt x="1382" y="169"/>
                      <a:pt x="1375" y="170"/>
                      <a:pt x="1369" y="170"/>
                    </a:cubicBezTo>
                    <a:cubicBezTo>
                      <a:pt x="1363" y="170"/>
                      <a:pt x="1358" y="169"/>
                      <a:pt x="1353" y="167"/>
                    </a:cubicBezTo>
                    <a:cubicBezTo>
                      <a:pt x="1348" y="165"/>
                      <a:pt x="1345" y="161"/>
                      <a:pt x="1343" y="157"/>
                    </a:cubicBezTo>
                    <a:cubicBezTo>
                      <a:pt x="1340" y="153"/>
                      <a:pt x="1339" y="148"/>
                      <a:pt x="1339" y="143"/>
                    </a:cubicBezTo>
                    <a:cubicBezTo>
                      <a:pt x="1339" y="131"/>
                      <a:pt x="1345" y="123"/>
                      <a:pt x="1356" y="116"/>
                    </a:cubicBezTo>
                    <a:cubicBezTo>
                      <a:pt x="1367" y="110"/>
                      <a:pt x="1384" y="107"/>
                      <a:pt x="1407" y="106"/>
                    </a:cubicBezTo>
                    <a:lnTo>
                      <a:pt x="1407" y="98"/>
                    </a:lnTo>
                    <a:cubicBezTo>
                      <a:pt x="1407" y="90"/>
                      <a:pt x="1406" y="83"/>
                      <a:pt x="1404" y="79"/>
                    </a:cubicBezTo>
                    <a:cubicBezTo>
                      <a:pt x="1403" y="74"/>
                      <a:pt x="1400" y="71"/>
                      <a:pt x="1397" y="68"/>
                    </a:cubicBezTo>
                    <a:cubicBezTo>
                      <a:pt x="1394" y="66"/>
                      <a:pt x="1389" y="65"/>
                      <a:pt x="1383" y="65"/>
                    </a:cubicBezTo>
                    <a:cubicBezTo>
                      <a:pt x="1377" y="65"/>
                      <a:pt x="1372" y="67"/>
                      <a:pt x="1369" y="70"/>
                    </a:cubicBezTo>
                    <a:cubicBezTo>
                      <a:pt x="1365" y="73"/>
                      <a:pt x="1362" y="78"/>
                      <a:pt x="1360" y="84"/>
                    </a:cubicBezTo>
                    <a:lnTo>
                      <a:pt x="1345" y="84"/>
                    </a:lnTo>
                    <a:lnTo>
                      <a:pt x="1345" y="69"/>
                    </a:lnTo>
                    <a:cubicBezTo>
                      <a:pt x="1353" y="65"/>
                      <a:pt x="1359" y="62"/>
                      <a:pt x="1364" y="60"/>
                    </a:cubicBezTo>
                    <a:cubicBezTo>
                      <a:pt x="1369" y="59"/>
                      <a:pt x="1374" y="57"/>
                      <a:pt x="1379" y="56"/>
                    </a:cubicBezTo>
                    <a:cubicBezTo>
                      <a:pt x="1384" y="55"/>
                      <a:pt x="1389" y="55"/>
                      <a:pt x="1394" y="55"/>
                    </a:cubicBezTo>
                    <a:close/>
                    <a:moveTo>
                      <a:pt x="834" y="55"/>
                    </a:moveTo>
                    <a:cubicBezTo>
                      <a:pt x="851" y="55"/>
                      <a:pt x="863" y="59"/>
                      <a:pt x="872" y="69"/>
                    </a:cubicBezTo>
                    <a:cubicBezTo>
                      <a:pt x="880" y="79"/>
                      <a:pt x="885" y="93"/>
                      <a:pt x="885" y="111"/>
                    </a:cubicBezTo>
                    <a:cubicBezTo>
                      <a:pt x="885" y="124"/>
                      <a:pt x="883" y="135"/>
                      <a:pt x="878" y="144"/>
                    </a:cubicBezTo>
                    <a:cubicBezTo>
                      <a:pt x="874" y="153"/>
                      <a:pt x="868" y="159"/>
                      <a:pt x="860" y="164"/>
                    </a:cubicBezTo>
                    <a:cubicBezTo>
                      <a:pt x="852" y="168"/>
                      <a:pt x="843" y="170"/>
                      <a:pt x="832" y="170"/>
                    </a:cubicBezTo>
                    <a:cubicBezTo>
                      <a:pt x="816" y="170"/>
                      <a:pt x="803" y="166"/>
                      <a:pt x="795" y="156"/>
                    </a:cubicBezTo>
                    <a:cubicBezTo>
                      <a:pt x="786" y="147"/>
                      <a:pt x="782" y="132"/>
                      <a:pt x="782" y="114"/>
                    </a:cubicBezTo>
                    <a:cubicBezTo>
                      <a:pt x="782" y="101"/>
                      <a:pt x="784" y="90"/>
                      <a:pt x="789" y="81"/>
                    </a:cubicBezTo>
                    <a:cubicBezTo>
                      <a:pt x="793" y="72"/>
                      <a:pt x="799" y="65"/>
                      <a:pt x="807" y="61"/>
                    </a:cubicBezTo>
                    <a:cubicBezTo>
                      <a:pt x="815" y="57"/>
                      <a:pt x="824" y="55"/>
                      <a:pt x="834" y="55"/>
                    </a:cubicBezTo>
                    <a:close/>
                    <a:moveTo>
                      <a:pt x="661" y="55"/>
                    </a:moveTo>
                    <a:cubicBezTo>
                      <a:pt x="665" y="55"/>
                      <a:pt x="669" y="55"/>
                      <a:pt x="673" y="55"/>
                    </a:cubicBezTo>
                    <a:lnTo>
                      <a:pt x="673" y="82"/>
                    </a:lnTo>
                    <a:lnTo>
                      <a:pt x="660" y="82"/>
                    </a:lnTo>
                    <a:cubicBezTo>
                      <a:pt x="658" y="78"/>
                      <a:pt x="656" y="75"/>
                      <a:pt x="654" y="73"/>
                    </a:cubicBezTo>
                    <a:cubicBezTo>
                      <a:pt x="652" y="71"/>
                      <a:pt x="649" y="70"/>
                      <a:pt x="645" y="70"/>
                    </a:cubicBezTo>
                    <a:cubicBezTo>
                      <a:pt x="642" y="70"/>
                      <a:pt x="639" y="71"/>
                      <a:pt x="637" y="73"/>
                    </a:cubicBezTo>
                    <a:cubicBezTo>
                      <a:pt x="634" y="74"/>
                      <a:pt x="631" y="77"/>
                      <a:pt x="629" y="80"/>
                    </a:cubicBezTo>
                    <a:cubicBezTo>
                      <a:pt x="626" y="83"/>
                      <a:pt x="624" y="86"/>
                      <a:pt x="623" y="89"/>
                    </a:cubicBezTo>
                    <a:cubicBezTo>
                      <a:pt x="622" y="91"/>
                      <a:pt x="622" y="95"/>
                      <a:pt x="622" y="98"/>
                    </a:cubicBezTo>
                    <a:lnTo>
                      <a:pt x="622" y="139"/>
                    </a:lnTo>
                    <a:cubicBezTo>
                      <a:pt x="622" y="146"/>
                      <a:pt x="622" y="151"/>
                      <a:pt x="623" y="154"/>
                    </a:cubicBezTo>
                    <a:cubicBezTo>
                      <a:pt x="624" y="157"/>
                      <a:pt x="625" y="159"/>
                      <a:pt x="627" y="160"/>
                    </a:cubicBezTo>
                    <a:cubicBezTo>
                      <a:pt x="629" y="161"/>
                      <a:pt x="632" y="162"/>
                      <a:pt x="636" y="163"/>
                    </a:cubicBezTo>
                    <a:lnTo>
                      <a:pt x="636" y="169"/>
                    </a:lnTo>
                    <a:lnTo>
                      <a:pt x="589" y="169"/>
                    </a:lnTo>
                    <a:lnTo>
                      <a:pt x="589" y="163"/>
                    </a:lnTo>
                    <a:cubicBezTo>
                      <a:pt x="592" y="162"/>
                      <a:pt x="594" y="161"/>
                      <a:pt x="595" y="160"/>
                    </a:cubicBezTo>
                    <a:cubicBezTo>
                      <a:pt x="597" y="160"/>
                      <a:pt x="598" y="159"/>
                      <a:pt x="599" y="157"/>
                    </a:cubicBezTo>
                    <a:cubicBezTo>
                      <a:pt x="600" y="156"/>
                      <a:pt x="600" y="154"/>
                      <a:pt x="601" y="152"/>
                    </a:cubicBezTo>
                    <a:cubicBezTo>
                      <a:pt x="601" y="149"/>
                      <a:pt x="602" y="145"/>
                      <a:pt x="602" y="140"/>
                    </a:cubicBezTo>
                    <a:lnTo>
                      <a:pt x="602" y="89"/>
                    </a:lnTo>
                    <a:cubicBezTo>
                      <a:pt x="602" y="84"/>
                      <a:pt x="602" y="80"/>
                      <a:pt x="601" y="76"/>
                    </a:cubicBezTo>
                    <a:cubicBezTo>
                      <a:pt x="601" y="73"/>
                      <a:pt x="601" y="71"/>
                      <a:pt x="600" y="69"/>
                    </a:cubicBezTo>
                    <a:cubicBezTo>
                      <a:pt x="599" y="67"/>
                      <a:pt x="597" y="66"/>
                      <a:pt x="595" y="65"/>
                    </a:cubicBezTo>
                    <a:cubicBezTo>
                      <a:pt x="594" y="64"/>
                      <a:pt x="591" y="63"/>
                      <a:pt x="587" y="63"/>
                    </a:cubicBezTo>
                    <a:lnTo>
                      <a:pt x="587" y="57"/>
                    </a:lnTo>
                    <a:lnTo>
                      <a:pt x="615" y="55"/>
                    </a:lnTo>
                    <a:lnTo>
                      <a:pt x="622" y="55"/>
                    </a:lnTo>
                    <a:lnTo>
                      <a:pt x="621" y="76"/>
                    </a:lnTo>
                    <a:lnTo>
                      <a:pt x="622" y="76"/>
                    </a:lnTo>
                    <a:cubicBezTo>
                      <a:pt x="627" y="71"/>
                      <a:pt x="631" y="67"/>
                      <a:pt x="634" y="64"/>
                    </a:cubicBezTo>
                    <a:cubicBezTo>
                      <a:pt x="638" y="61"/>
                      <a:pt x="642" y="59"/>
                      <a:pt x="646" y="57"/>
                    </a:cubicBezTo>
                    <a:cubicBezTo>
                      <a:pt x="650" y="55"/>
                      <a:pt x="655" y="55"/>
                      <a:pt x="661" y="55"/>
                    </a:cubicBezTo>
                    <a:close/>
                    <a:moveTo>
                      <a:pt x="513" y="55"/>
                    </a:moveTo>
                    <a:cubicBezTo>
                      <a:pt x="521" y="55"/>
                      <a:pt x="527" y="56"/>
                      <a:pt x="533" y="58"/>
                    </a:cubicBezTo>
                    <a:cubicBezTo>
                      <a:pt x="538" y="61"/>
                      <a:pt x="543" y="64"/>
                      <a:pt x="546" y="69"/>
                    </a:cubicBezTo>
                    <a:cubicBezTo>
                      <a:pt x="549" y="73"/>
                      <a:pt x="552" y="78"/>
                      <a:pt x="554" y="85"/>
                    </a:cubicBezTo>
                    <a:cubicBezTo>
                      <a:pt x="556" y="92"/>
                      <a:pt x="557" y="100"/>
                      <a:pt x="557" y="111"/>
                    </a:cubicBezTo>
                    <a:lnTo>
                      <a:pt x="483" y="111"/>
                    </a:lnTo>
                    <a:lnTo>
                      <a:pt x="483" y="113"/>
                    </a:lnTo>
                    <a:cubicBezTo>
                      <a:pt x="483" y="122"/>
                      <a:pt x="484" y="130"/>
                      <a:pt x="486" y="136"/>
                    </a:cubicBezTo>
                    <a:cubicBezTo>
                      <a:pt x="488" y="142"/>
                      <a:pt x="492" y="147"/>
                      <a:pt x="496" y="151"/>
                    </a:cubicBezTo>
                    <a:cubicBezTo>
                      <a:pt x="501" y="154"/>
                      <a:pt x="507" y="156"/>
                      <a:pt x="515" y="156"/>
                    </a:cubicBezTo>
                    <a:cubicBezTo>
                      <a:pt x="521" y="156"/>
                      <a:pt x="527" y="155"/>
                      <a:pt x="532" y="153"/>
                    </a:cubicBezTo>
                    <a:cubicBezTo>
                      <a:pt x="537" y="150"/>
                      <a:pt x="542" y="146"/>
                      <a:pt x="547" y="141"/>
                    </a:cubicBezTo>
                    <a:lnTo>
                      <a:pt x="555" y="149"/>
                    </a:lnTo>
                    <a:cubicBezTo>
                      <a:pt x="550" y="154"/>
                      <a:pt x="545" y="158"/>
                      <a:pt x="541" y="161"/>
                    </a:cubicBezTo>
                    <a:cubicBezTo>
                      <a:pt x="537" y="164"/>
                      <a:pt x="532" y="166"/>
                      <a:pt x="527" y="168"/>
                    </a:cubicBezTo>
                    <a:cubicBezTo>
                      <a:pt x="522" y="170"/>
                      <a:pt x="517" y="170"/>
                      <a:pt x="511" y="170"/>
                    </a:cubicBezTo>
                    <a:cubicBezTo>
                      <a:pt x="494" y="170"/>
                      <a:pt x="482" y="166"/>
                      <a:pt x="474" y="156"/>
                    </a:cubicBezTo>
                    <a:cubicBezTo>
                      <a:pt x="466" y="146"/>
                      <a:pt x="462" y="132"/>
                      <a:pt x="462" y="113"/>
                    </a:cubicBezTo>
                    <a:cubicBezTo>
                      <a:pt x="462" y="102"/>
                      <a:pt x="464" y="91"/>
                      <a:pt x="468" y="82"/>
                    </a:cubicBezTo>
                    <a:cubicBezTo>
                      <a:pt x="472" y="74"/>
                      <a:pt x="478" y="67"/>
                      <a:pt x="486" y="62"/>
                    </a:cubicBezTo>
                    <a:cubicBezTo>
                      <a:pt x="494" y="57"/>
                      <a:pt x="503" y="55"/>
                      <a:pt x="513" y="55"/>
                    </a:cubicBezTo>
                    <a:close/>
                    <a:moveTo>
                      <a:pt x="3083" y="28"/>
                    </a:moveTo>
                    <a:lnTo>
                      <a:pt x="3099" y="28"/>
                    </a:lnTo>
                    <a:lnTo>
                      <a:pt x="3099" y="57"/>
                    </a:lnTo>
                    <a:lnTo>
                      <a:pt x="3137" y="57"/>
                    </a:lnTo>
                    <a:lnTo>
                      <a:pt x="3137" y="68"/>
                    </a:lnTo>
                    <a:lnTo>
                      <a:pt x="3099" y="68"/>
                    </a:lnTo>
                    <a:lnTo>
                      <a:pt x="3099" y="121"/>
                    </a:lnTo>
                    <a:cubicBezTo>
                      <a:pt x="3099" y="128"/>
                      <a:pt x="3100" y="134"/>
                      <a:pt x="3100" y="139"/>
                    </a:cubicBezTo>
                    <a:cubicBezTo>
                      <a:pt x="3101" y="143"/>
                      <a:pt x="3102" y="147"/>
                      <a:pt x="3104" y="149"/>
                    </a:cubicBezTo>
                    <a:cubicBezTo>
                      <a:pt x="3106" y="152"/>
                      <a:pt x="3108" y="154"/>
                      <a:pt x="3110" y="155"/>
                    </a:cubicBezTo>
                    <a:cubicBezTo>
                      <a:pt x="3112" y="156"/>
                      <a:pt x="3115" y="156"/>
                      <a:pt x="3118" y="156"/>
                    </a:cubicBezTo>
                    <a:cubicBezTo>
                      <a:pt x="3121" y="156"/>
                      <a:pt x="3124" y="156"/>
                      <a:pt x="3127" y="154"/>
                    </a:cubicBezTo>
                    <a:cubicBezTo>
                      <a:pt x="3130" y="153"/>
                      <a:pt x="3132" y="151"/>
                      <a:pt x="3135" y="149"/>
                    </a:cubicBezTo>
                    <a:lnTo>
                      <a:pt x="3140" y="155"/>
                    </a:lnTo>
                    <a:cubicBezTo>
                      <a:pt x="3135" y="160"/>
                      <a:pt x="3130" y="164"/>
                      <a:pt x="3125" y="167"/>
                    </a:cubicBezTo>
                    <a:cubicBezTo>
                      <a:pt x="3120" y="169"/>
                      <a:pt x="3114" y="170"/>
                      <a:pt x="3109" y="170"/>
                    </a:cubicBezTo>
                    <a:cubicBezTo>
                      <a:pt x="3099" y="170"/>
                      <a:pt x="3092" y="167"/>
                      <a:pt x="3087" y="161"/>
                    </a:cubicBezTo>
                    <a:cubicBezTo>
                      <a:pt x="3082" y="155"/>
                      <a:pt x="3079" y="146"/>
                      <a:pt x="3079" y="133"/>
                    </a:cubicBezTo>
                    <a:lnTo>
                      <a:pt x="3079" y="68"/>
                    </a:lnTo>
                    <a:lnTo>
                      <a:pt x="3062" y="68"/>
                    </a:lnTo>
                    <a:lnTo>
                      <a:pt x="3062" y="62"/>
                    </a:lnTo>
                    <a:cubicBezTo>
                      <a:pt x="3066" y="62"/>
                      <a:pt x="3069" y="61"/>
                      <a:pt x="3071" y="59"/>
                    </a:cubicBezTo>
                    <a:cubicBezTo>
                      <a:pt x="3074" y="58"/>
                      <a:pt x="3076" y="56"/>
                      <a:pt x="3077" y="53"/>
                    </a:cubicBezTo>
                    <a:cubicBezTo>
                      <a:pt x="3078" y="51"/>
                      <a:pt x="3080" y="48"/>
                      <a:pt x="3080" y="44"/>
                    </a:cubicBezTo>
                    <a:cubicBezTo>
                      <a:pt x="3081" y="40"/>
                      <a:pt x="3082" y="35"/>
                      <a:pt x="3083" y="28"/>
                    </a:cubicBezTo>
                    <a:close/>
                    <a:moveTo>
                      <a:pt x="2426" y="19"/>
                    </a:moveTo>
                    <a:cubicBezTo>
                      <a:pt x="2423" y="19"/>
                      <a:pt x="2419" y="19"/>
                      <a:pt x="2414" y="19"/>
                    </a:cubicBezTo>
                    <a:cubicBezTo>
                      <a:pt x="2409" y="19"/>
                      <a:pt x="2406" y="19"/>
                      <a:pt x="2403" y="20"/>
                    </a:cubicBezTo>
                    <a:lnTo>
                      <a:pt x="2403" y="80"/>
                    </a:lnTo>
                    <a:lnTo>
                      <a:pt x="2424" y="80"/>
                    </a:lnTo>
                    <a:cubicBezTo>
                      <a:pt x="2436" y="80"/>
                      <a:pt x="2445" y="77"/>
                      <a:pt x="2451" y="72"/>
                    </a:cubicBezTo>
                    <a:cubicBezTo>
                      <a:pt x="2457" y="66"/>
                      <a:pt x="2461" y="58"/>
                      <a:pt x="2461" y="47"/>
                    </a:cubicBezTo>
                    <a:cubicBezTo>
                      <a:pt x="2461" y="41"/>
                      <a:pt x="2460" y="37"/>
                      <a:pt x="2458" y="33"/>
                    </a:cubicBezTo>
                    <a:cubicBezTo>
                      <a:pt x="2456" y="30"/>
                      <a:pt x="2454" y="27"/>
                      <a:pt x="2451" y="25"/>
                    </a:cubicBezTo>
                    <a:cubicBezTo>
                      <a:pt x="2448" y="23"/>
                      <a:pt x="2444" y="21"/>
                      <a:pt x="2440" y="20"/>
                    </a:cubicBezTo>
                    <a:cubicBezTo>
                      <a:pt x="2435" y="19"/>
                      <a:pt x="2431" y="19"/>
                      <a:pt x="2426" y="19"/>
                    </a:cubicBezTo>
                    <a:close/>
                    <a:moveTo>
                      <a:pt x="1173" y="19"/>
                    </a:moveTo>
                    <a:cubicBezTo>
                      <a:pt x="1165" y="19"/>
                      <a:pt x="1159" y="19"/>
                      <a:pt x="1155" y="19"/>
                    </a:cubicBezTo>
                    <a:lnTo>
                      <a:pt x="1155" y="90"/>
                    </a:lnTo>
                    <a:lnTo>
                      <a:pt x="1169" y="90"/>
                    </a:lnTo>
                    <a:cubicBezTo>
                      <a:pt x="1178" y="90"/>
                      <a:pt x="1185" y="89"/>
                      <a:pt x="1191" y="87"/>
                    </a:cubicBezTo>
                    <a:cubicBezTo>
                      <a:pt x="1197" y="85"/>
                      <a:pt x="1201" y="81"/>
                      <a:pt x="1204" y="75"/>
                    </a:cubicBezTo>
                    <a:cubicBezTo>
                      <a:pt x="1207" y="70"/>
                      <a:pt x="1209" y="63"/>
                      <a:pt x="1209" y="54"/>
                    </a:cubicBezTo>
                    <a:cubicBezTo>
                      <a:pt x="1209" y="47"/>
                      <a:pt x="1208" y="42"/>
                      <a:pt x="1206" y="37"/>
                    </a:cubicBezTo>
                    <a:cubicBezTo>
                      <a:pt x="1204" y="33"/>
                      <a:pt x="1202" y="29"/>
                      <a:pt x="1198" y="26"/>
                    </a:cubicBezTo>
                    <a:cubicBezTo>
                      <a:pt x="1195" y="24"/>
                      <a:pt x="1192" y="22"/>
                      <a:pt x="1187" y="21"/>
                    </a:cubicBezTo>
                    <a:cubicBezTo>
                      <a:pt x="1183" y="19"/>
                      <a:pt x="1178" y="19"/>
                      <a:pt x="1173" y="19"/>
                    </a:cubicBezTo>
                    <a:close/>
                    <a:moveTo>
                      <a:pt x="2204" y="17"/>
                    </a:moveTo>
                    <a:cubicBezTo>
                      <a:pt x="2199" y="17"/>
                      <a:pt x="2195" y="18"/>
                      <a:pt x="2192" y="20"/>
                    </a:cubicBezTo>
                    <a:cubicBezTo>
                      <a:pt x="2188" y="22"/>
                      <a:pt x="2185" y="25"/>
                      <a:pt x="2183" y="28"/>
                    </a:cubicBezTo>
                    <a:cubicBezTo>
                      <a:pt x="2181" y="32"/>
                      <a:pt x="2180" y="37"/>
                      <a:pt x="2180" y="42"/>
                    </a:cubicBezTo>
                    <a:cubicBezTo>
                      <a:pt x="2180" y="47"/>
                      <a:pt x="2181" y="51"/>
                      <a:pt x="2183" y="56"/>
                    </a:cubicBezTo>
                    <a:cubicBezTo>
                      <a:pt x="2185" y="61"/>
                      <a:pt x="2189" y="67"/>
                      <a:pt x="2194" y="74"/>
                    </a:cubicBezTo>
                    <a:cubicBezTo>
                      <a:pt x="2204" y="69"/>
                      <a:pt x="2212" y="63"/>
                      <a:pt x="2217" y="57"/>
                    </a:cubicBezTo>
                    <a:cubicBezTo>
                      <a:pt x="2222" y="51"/>
                      <a:pt x="2224" y="45"/>
                      <a:pt x="2224" y="38"/>
                    </a:cubicBezTo>
                    <a:cubicBezTo>
                      <a:pt x="2224" y="34"/>
                      <a:pt x="2224" y="30"/>
                      <a:pt x="2222" y="27"/>
                    </a:cubicBezTo>
                    <a:cubicBezTo>
                      <a:pt x="2220" y="23"/>
                      <a:pt x="2218" y="21"/>
                      <a:pt x="2215" y="19"/>
                    </a:cubicBezTo>
                    <a:cubicBezTo>
                      <a:pt x="2212" y="18"/>
                      <a:pt x="2208" y="17"/>
                      <a:pt x="2204" y="17"/>
                    </a:cubicBezTo>
                    <a:close/>
                    <a:moveTo>
                      <a:pt x="3177" y="11"/>
                    </a:moveTo>
                    <a:lnTo>
                      <a:pt x="3198" y="11"/>
                    </a:lnTo>
                    <a:lnTo>
                      <a:pt x="3198" y="33"/>
                    </a:lnTo>
                    <a:lnTo>
                      <a:pt x="3177" y="33"/>
                    </a:lnTo>
                    <a:lnTo>
                      <a:pt x="3177" y="11"/>
                    </a:lnTo>
                    <a:close/>
                    <a:moveTo>
                      <a:pt x="1769" y="11"/>
                    </a:moveTo>
                    <a:lnTo>
                      <a:pt x="1790" y="11"/>
                    </a:lnTo>
                    <a:lnTo>
                      <a:pt x="1790" y="33"/>
                    </a:lnTo>
                    <a:lnTo>
                      <a:pt x="1769" y="33"/>
                    </a:lnTo>
                    <a:lnTo>
                      <a:pt x="1769" y="11"/>
                    </a:lnTo>
                    <a:close/>
                    <a:moveTo>
                      <a:pt x="713" y="11"/>
                    </a:moveTo>
                    <a:lnTo>
                      <a:pt x="734" y="11"/>
                    </a:lnTo>
                    <a:lnTo>
                      <a:pt x="734" y="33"/>
                    </a:lnTo>
                    <a:lnTo>
                      <a:pt x="713" y="33"/>
                    </a:lnTo>
                    <a:lnTo>
                      <a:pt x="713" y="11"/>
                    </a:lnTo>
                    <a:close/>
                    <a:moveTo>
                      <a:pt x="2368" y="9"/>
                    </a:moveTo>
                    <a:lnTo>
                      <a:pt x="2432" y="9"/>
                    </a:lnTo>
                    <a:cubicBezTo>
                      <a:pt x="2444" y="9"/>
                      <a:pt x="2454" y="10"/>
                      <a:pt x="2462" y="13"/>
                    </a:cubicBezTo>
                    <a:cubicBezTo>
                      <a:pt x="2469" y="15"/>
                      <a:pt x="2475" y="19"/>
                      <a:pt x="2479" y="24"/>
                    </a:cubicBezTo>
                    <a:cubicBezTo>
                      <a:pt x="2482" y="30"/>
                      <a:pt x="2484" y="36"/>
                      <a:pt x="2484" y="44"/>
                    </a:cubicBezTo>
                    <a:cubicBezTo>
                      <a:pt x="2484" y="51"/>
                      <a:pt x="2483" y="57"/>
                      <a:pt x="2480" y="62"/>
                    </a:cubicBezTo>
                    <a:cubicBezTo>
                      <a:pt x="2478" y="67"/>
                      <a:pt x="2474" y="71"/>
                      <a:pt x="2470" y="75"/>
                    </a:cubicBezTo>
                    <a:cubicBezTo>
                      <a:pt x="2466" y="78"/>
                      <a:pt x="2460" y="81"/>
                      <a:pt x="2454" y="84"/>
                    </a:cubicBezTo>
                    <a:lnTo>
                      <a:pt x="2454" y="85"/>
                    </a:lnTo>
                    <a:cubicBezTo>
                      <a:pt x="2464" y="88"/>
                      <a:pt x="2472" y="93"/>
                      <a:pt x="2478" y="100"/>
                    </a:cubicBezTo>
                    <a:cubicBezTo>
                      <a:pt x="2483" y="106"/>
                      <a:pt x="2486" y="114"/>
                      <a:pt x="2486" y="123"/>
                    </a:cubicBezTo>
                    <a:cubicBezTo>
                      <a:pt x="2486" y="134"/>
                      <a:pt x="2484" y="143"/>
                      <a:pt x="2479" y="149"/>
                    </a:cubicBezTo>
                    <a:cubicBezTo>
                      <a:pt x="2474" y="156"/>
                      <a:pt x="2468" y="161"/>
                      <a:pt x="2459" y="164"/>
                    </a:cubicBezTo>
                    <a:cubicBezTo>
                      <a:pt x="2451" y="167"/>
                      <a:pt x="2440" y="169"/>
                      <a:pt x="2428" y="169"/>
                    </a:cubicBezTo>
                    <a:lnTo>
                      <a:pt x="2368" y="169"/>
                    </a:lnTo>
                    <a:lnTo>
                      <a:pt x="2368" y="163"/>
                    </a:lnTo>
                    <a:cubicBezTo>
                      <a:pt x="2373" y="162"/>
                      <a:pt x="2376" y="160"/>
                      <a:pt x="2377" y="159"/>
                    </a:cubicBezTo>
                    <a:cubicBezTo>
                      <a:pt x="2379" y="157"/>
                      <a:pt x="2380" y="155"/>
                      <a:pt x="2381" y="152"/>
                    </a:cubicBezTo>
                    <a:cubicBezTo>
                      <a:pt x="2381" y="149"/>
                      <a:pt x="2381" y="145"/>
                      <a:pt x="2381" y="139"/>
                    </a:cubicBezTo>
                    <a:lnTo>
                      <a:pt x="2381" y="38"/>
                    </a:lnTo>
                    <a:cubicBezTo>
                      <a:pt x="2381" y="33"/>
                      <a:pt x="2381" y="29"/>
                      <a:pt x="2381" y="26"/>
                    </a:cubicBezTo>
                    <a:cubicBezTo>
                      <a:pt x="2380" y="24"/>
                      <a:pt x="2380" y="22"/>
                      <a:pt x="2379" y="20"/>
                    </a:cubicBezTo>
                    <a:cubicBezTo>
                      <a:pt x="2378" y="19"/>
                      <a:pt x="2377" y="18"/>
                      <a:pt x="2375" y="17"/>
                    </a:cubicBezTo>
                    <a:cubicBezTo>
                      <a:pt x="2374" y="16"/>
                      <a:pt x="2371" y="15"/>
                      <a:pt x="2368" y="14"/>
                    </a:cubicBezTo>
                    <a:lnTo>
                      <a:pt x="2368" y="9"/>
                    </a:lnTo>
                    <a:close/>
                    <a:moveTo>
                      <a:pt x="1120" y="9"/>
                    </a:moveTo>
                    <a:lnTo>
                      <a:pt x="1178" y="9"/>
                    </a:lnTo>
                    <a:cubicBezTo>
                      <a:pt x="1196" y="9"/>
                      <a:pt x="1210" y="12"/>
                      <a:pt x="1219" y="19"/>
                    </a:cubicBezTo>
                    <a:cubicBezTo>
                      <a:pt x="1228" y="26"/>
                      <a:pt x="1232" y="37"/>
                      <a:pt x="1232" y="51"/>
                    </a:cubicBezTo>
                    <a:cubicBezTo>
                      <a:pt x="1232" y="59"/>
                      <a:pt x="1231" y="66"/>
                      <a:pt x="1228" y="73"/>
                    </a:cubicBezTo>
                    <a:cubicBezTo>
                      <a:pt x="1225" y="79"/>
                      <a:pt x="1221" y="85"/>
                      <a:pt x="1216" y="89"/>
                    </a:cubicBezTo>
                    <a:cubicBezTo>
                      <a:pt x="1211" y="93"/>
                      <a:pt x="1205" y="96"/>
                      <a:pt x="1198" y="98"/>
                    </a:cubicBezTo>
                    <a:cubicBezTo>
                      <a:pt x="1191" y="100"/>
                      <a:pt x="1183" y="100"/>
                      <a:pt x="1176" y="100"/>
                    </a:cubicBezTo>
                    <a:cubicBezTo>
                      <a:pt x="1167" y="100"/>
                      <a:pt x="1160" y="100"/>
                      <a:pt x="1155" y="100"/>
                    </a:cubicBezTo>
                    <a:lnTo>
                      <a:pt x="1155" y="139"/>
                    </a:lnTo>
                    <a:cubicBezTo>
                      <a:pt x="1155" y="144"/>
                      <a:pt x="1156" y="147"/>
                      <a:pt x="1156" y="150"/>
                    </a:cubicBezTo>
                    <a:cubicBezTo>
                      <a:pt x="1157" y="153"/>
                      <a:pt x="1157" y="155"/>
                      <a:pt x="1158" y="156"/>
                    </a:cubicBezTo>
                    <a:cubicBezTo>
                      <a:pt x="1160" y="158"/>
                      <a:pt x="1161" y="159"/>
                      <a:pt x="1163" y="160"/>
                    </a:cubicBezTo>
                    <a:cubicBezTo>
                      <a:pt x="1165" y="161"/>
                      <a:pt x="1167" y="162"/>
                      <a:pt x="1171" y="163"/>
                    </a:cubicBezTo>
                    <a:lnTo>
                      <a:pt x="1171" y="169"/>
                    </a:lnTo>
                    <a:lnTo>
                      <a:pt x="1120" y="169"/>
                    </a:lnTo>
                    <a:lnTo>
                      <a:pt x="1120" y="163"/>
                    </a:lnTo>
                    <a:cubicBezTo>
                      <a:pt x="1125" y="162"/>
                      <a:pt x="1128" y="160"/>
                      <a:pt x="1129" y="159"/>
                    </a:cubicBezTo>
                    <a:cubicBezTo>
                      <a:pt x="1131" y="157"/>
                      <a:pt x="1132" y="155"/>
                      <a:pt x="1133" y="152"/>
                    </a:cubicBezTo>
                    <a:cubicBezTo>
                      <a:pt x="1133" y="149"/>
                      <a:pt x="1133" y="145"/>
                      <a:pt x="1133" y="139"/>
                    </a:cubicBezTo>
                    <a:lnTo>
                      <a:pt x="1133" y="38"/>
                    </a:lnTo>
                    <a:cubicBezTo>
                      <a:pt x="1133" y="33"/>
                      <a:pt x="1133" y="29"/>
                      <a:pt x="1133" y="26"/>
                    </a:cubicBezTo>
                    <a:cubicBezTo>
                      <a:pt x="1132" y="24"/>
                      <a:pt x="1132" y="22"/>
                      <a:pt x="1131" y="20"/>
                    </a:cubicBezTo>
                    <a:cubicBezTo>
                      <a:pt x="1130" y="19"/>
                      <a:pt x="1129" y="18"/>
                      <a:pt x="1127" y="17"/>
                    </a:cubicBezTo>
                    <a:cubicBezTo>
                      <a:pt x="1126" y="16"/>
                      <a:pt x="1123" y="15"/>
                      <a:pt x="1120" y="14"/>
                    </a:cubicBezTo>
                    <a:lnTo>
                      <a:pt x="1120" y="9"/>
                    </a:lnTo>
                    <a:close/>
                    <a:moveTo>
                      <a:pt x="0" y="9"/>
                    </a:moveTo>
                    <a:lnTo>
                      <a:pt x="49" y="9"/>
                    </a:lnTo>
                    <a:lnTo>
                      <a:pt x="49" y="14"/>
                    </a:lnTo>
                    <a:cubicBezTo>
                      <a:pt x="46" y="15"/>
                      <a:pt x="43" y="16"/>
                      <a:pt x="42" y="17"/>
                    </a:cubicBezTo>
                    <a:cubicBezTo>
                      <a:pt x="40" y="18"/>
                      <a:pt x="39" y="19"/>
                      <a:pt x="38" y="20"/>
                    </a:cubicBezTo>
                    <a:cubicBezTo>
                      <a:pt x="37" y="21"/>
                      <a:pt x="36" y="23"/>
                      <a:pt x="36" y="26"/>
                    </a:cubicBezTo>
                    <a:cubicBezTo>
                      <a:pt x="36" y="29"/>
                      <a:pt x="35" y="33"/>
                      <a:pt x="35" y="38"/>
                    </a:cubicBezTo>
                    <a:lnTo>
                      <a:pt x="35" y="79"/>
                    </a:lnTo>
                    <a:lnTo>
                      <a:pt x="101" y="79"/>
                    </a:lnTo>
                    <a:lnTo>
                      <a:pt x="101" y="38"/>
                    </a:lnTo>
                    <a:cubicBezTo>
                      <a:pt x="101" y="31"/>
                      <a:pt x="100" y="26"/>
                      <a:pt x="100" y="24"/>
                    </a:cubicBezTo>
                    <a:cubicBezTo>
                      <a:pt x="99" y="21"/>
                      <a:pt x="98" y="20"/>
                      <a:pt x="96" y="18"/>
                    </a:cubicBezTo>
                    <a:cubicBezTo>
                      <a:pt x="95" y="17"/>
                      <a:pt x="92" y="16"/>
                      <a:pt x="87" y="14"/>
                    </a:cubicBezTo>
                    <a:lnTo>
                      <a:pt x="87" y="9"/>
                    </a:lnTo>
                    <a:lnTo>
                      <a:pt x="136" y="9"/>
                    </a:lnTo>
                    <a:lnTo>
                      <a:pt x="136" y="14"/>
                    </a:lnTo>
                    <a:cubicBezTo>
                      <a:pt x="132" y="15"/>
                      <a:pt x="129" y="17"/>
                      <a:pt x="127" y="18"/>
                    </a:cubicBezTo>
                    <a:cubicBezTo>
                      <a:pt x="125" y="19"/>
                      <a:pt x="124" y="21"/>
                      <a:pt x="123" y="24"/>
                    </a:cubicBezTo>
                    <a:cubicBezTo>
                      <a:pt x="123" y="27"/>
                      <a:pt x="122" y="31"/>
                      <a:pt x="122" y="38"/>
                    </a:cubicBezTo>
                    <a:lnTo>
                      <a:pt x="122" y="139"/>
                    </a:lnTo>
                    <a:cubicBezTo>
                      <a:pt x="122" y="144"/>
                      <a:pt x="123" y="147"/>
                      <a:pt x="123" y="149"/>
                    </a:cubicBezTo>
                    <a:cubicBezTo>
                      <a:pt x="123" y="152"/>
                      <a:pt x="123" y="154"/>
                      <a:pt x="124" y="155"/>
                    </a:cubicBezTo>
                    <a:cubicBezTo>
                      <a:pt x="125" y="156"/>
                      <a:pt x="125" y="157"/>
                      <a:pt x="126" y="158"/>
                    </a:cubicBezTo>
                    <a:cubicBezTo>
                      <a:pt x="127" y="159"/>
                      <a:pt x="128" y="160"/>
                      <a:pt x="129" y="161"/>
                    </a:cubicBezTo>
                    <a:cubicBezTo>
                      <a:pt x="131" y="161"/>
                      <a:pt x="133" y="162"/>
                      <a:pt x="136" y="163"/>
                    </a:cubicBezTo>
                    <a:lnTo>
                      <a:pt x="136" y="169"/>
                    </a:lnTo>
                    <a:lnTo>
                      <a:pt x="87" y="169"/>
                    </a:lnTo>
                    <a:lnTo>
                      <a:pt x="87" y="163"/>
                    </a:lnTo>
                    <a:cubicBezTo>
                      <a:pt x="91" y="162"/>
                      <a:pt x="94" y="161"/>
                      <a:pt x="96" y="159"/>
                    </a:cubicBezTo>
                    <a:cubicBezTo>
                      <a:pt x="98" y="158"/>
                      <a:pt x="99" y="156"/>
                      <a:pt x="100" y="153"/>
                    </a:cubicBezTo>
                    <a:cubicBezTo>
                      <a:pt x="100" y="150"/>
                      <a:pt x="101" y="146"/>
                      <a:pt x="101" y="139"/>
                    </a:cubicBezTo>
                    <a:lnTo>
                      <a:pt x="101" y="90"/>
                    </a:lnTo>
                    <a:lnTo>
                      <a:pt x="35" y="90"/>
                    </a:lnTo>
                    <a:lnTo>
                      <a:pt x="35" y="139"/>
                    </a:lnTo>
                    <a:cubicBezTo>
                      <a:pt x="35" y="145"/>
                      <a:pt x="36" y="148"/>
                      <a:pt x="36" y="151"/>
                    </a:cubicBezTo>
                    <a:cubicBezTo>
                      <a:pt x="36" y="153"/>
                      <a:pt x="37" y="155"/>
                      <a:pt x="38" y="156"/>
                    </a:cubicBezTo>
                    <a:cubicBezTo>
                      <a:pt x="38" y="158"/>
                      <a:pt x="40" y="159"/>
                      <a:pt x="41" y="160"/>
                    </a:cubicBezTo>
                    <a:cubicBezTo>
                      <a:pt x="43" y="161"/>
                      <a:pt x="45" y="162"/>
                      <a:pt x="49" y="163"/>
                    </a:cubicBezTo>
                    <a:lnTo>
                      <a:pt x="49" y="169"/>
                    </a:lnTo>
                    <a:lnTo>
                      <a:pt x="0" y="169"/>
                    </a:lnTo>
                    <a:lnTo>
                      <a:pt x="0" y="163"/>
                    </a:lnTo>
                    <a:cubicBezTo>
                      <a:pt x="5" y="162"/>
                      <a:pt x="8" y="160"/>
                      <a:pt x="9" y="159"/>
                    </a:cubicBezTo>
                    <a:cubicBezTo>
                      <a:pt x="11" y="157"/>
                      <a:pt x="12" y="155"/>
                      <a:pt x="13" y="152"/>
                    </a:cubicBezTo>
                    <a:cubicBezTo>
                      <a:pt x="13" y="149"/>
                      <a:pt x="13" y="145"/>
                      <a:pt x="13" y="139"/>
                    </a:cubicBezTo>
                    <a:lnTo>
                      <a:pt x="13" y="38"/>
                    </a:lnTo>
                    <a:cubicBezTo>
                      <a:pt x="13" y="33"/>
                      <a:pt x="13" y="29"/>
                      <a:pt x="13" y="26"/>
                    </a:cubicBezTo>
                    <a:cubicBezTo>
                      <a:pt x="12" y="24"/>
                      <a:pt x="12" y="22"/>
                      <a:pt x="11" y="20"/>
                    </a:cubicBezTo>
                    <a:cubicBezTo>
                      <a:pt x="10" y="19"/>
                      <a:pt x="9" y="18"/>
                      <a:pt x="7" y="17"/>
                    </a:cubicBezTo>
                    <a:cubicBezTo>
                      <a:pt x="6" y="16"/>
                      <a:pt x="3" y="15"/>
                      <a:pt x="0" y="14"/>
                    </a:cubicBezTo>
                    <a:lnTo>
                      <a:pt x="0" y="9"/>
                    </a:lnTo>
                    <a:close/>
                    <a:moveTo>
                      <a:pt x="2205" y="7"/>
                    </a:moveTo>
                    <a:cubicBezTo>
                      <a:pt x="2211" y="7"/>
                      <a:pt x="2216" y="7"/>
                      <a:pt x="2220" y="8"/>
                    </a:cubicBezTo>
                    <a:cubicBezTo>
                      <a:pt x="2225" y="9"/>
                      <a:pt x="2229" y="11"/>
                      <a:pt x="2232" y="13"/>
                    </a:cubicBezTo>
                    <a:cubicBezTo>
                      <a:pt x="2235" y="16"/>
                      <a:pt x="2238" y="19"/>
                      <a:pt x="2240" y="23"/>
                    </a:cubicBezTo>
                    <a:cubicBezTo>
                      <a:pt x="2242" y="26"/>
                      <a:pt x="2243" y="31"/>
                      <a:pt x="2243" y="36"/>
                    </a:cubicBezTo>
                    <a:cubicBezTo>
                      <a:pt x="2243" y="39"/>
                      <a:pt x="2243" y="41"/>
                      <a:pt x="2242" y="44"/>
                    </a:cubicBezTo>
                    <a:cubicBezTo>
                      <a:pt x="2242" y="46"/>
                      <a:pt x="2241" y="48"/>
                      <a:pt x="2240" y="50"/>
                    </a:cubicBezTo>
                    <a:cubicBezTo>
                      <a:pt x="2239" y="53"/>
                      <a:pt x="2237" y="55"/>
                      <a:pt x="2235" y="57"/>
                    </a:cubicBezTo>
                    <a:cubicBezTo>
                      <a:pt x="2234" y="59"/>
                      <a:pt x="2231" y="62"/>
                      <a:pt x="2228" y="65"/>
                    </a:cubicBezTo>
                    <a:cubicBezTo>
                      <a:pt x="2225" y="67"/>
                      <a:pt x="2221" y="70"/>
                      <a:pt x="2216" y="73"/>
                    </a:cubicBezTo>
                    <a:cubicBezTo>
                      <a:pt x="2212" y="76"/>
                      <a:pt x="2206" y="79"/>
                      <a:pt x="2201" y="82"/>
                    </a:cubicBezTo>
                    <a:cubicBezTo>
                      <a:pt x="2204" y="88"/>
                      <a:pt x="2210" y="95"/>
                      <a:pt x="2218" y="104"/>
                    </a:cubicBezTo>
                    <a:cubicBezTo>
                      <a:pt x="2226" y="113"/>
                      <a:pt x="2234" y="122"/>
                      <a:pt x="2242" y="131"/>
                    </a:cubicBezTo>
                    <a:cubicBezTo>
                      <a:pt x="2247" y="126"/>
                      <a:pt x="2251" y="120"/>
                      <a:pt x="2253" y="115"/>
                    </a:cubicBezTo>
                    <a:cubicBezTo>
                      <a:pt x="2256" y="110"/>
                      <a:pt x="2257" y="104"/>
                      <a:pt x="2257" y="98"/>
                    </a:cubicBezTo>
                    <a:cubicBezTo>
                      <a:pt x="2257" y="94"/>
                      <a:pt x="2256" y="91"/>
                      <a:pt x="2254" y="89"/>
                    </a:cubicBezTo>
                    <a:cubicBezTo>
                      <a:pt x="2253" y="87"/>
                      <a:pt x="2249" y="86"/>
                      <a:pt x="2245" y="85"/>
                    </a:cubicBezTo>
                    <a:lnTo>
                      <a:pt x="2245" y="80"/>
                    </a:lnTo>
                    <a:lnTo>
                      <a:pt x="2279" y="80"/>
                    </a:lnTo>
                    <a:lnTo>
                      <a:pt x="2279" y="85"/>
                    </a:lnTo>
                    <a:cubicBezTo>
                      <a:pt x="2279" y="86"/>
                      <a:pt x="2278" y="89"/>
                      <a:pt x="2278" y="92"/>
                    </a:cubicBezTo>
                    <a:cubicBezTo>
                      <a:pt x="2277" y="95"/>
                      <a:pt x="2277" y="97"/>
                      <a:pt x="2276" y="99"/>
                    </a:cubicBezTo>
                    <a:cubicBezTo>
                      <a:pt x="2275" y="101"/>
                      <a:pt x="2274" y="103"/>
                      <a:pt x="2273" y="106"/>
                    </a:cubicBezTo>
                    <a:cubicBezTo>
                      <a:pt x="2272" y="108"/>
                      <a:pt x="2271" y="110"/>
                      <a:pt x="2270" y="112"/>
                    </a:cubicBezTo>
                    <a:cubicBezTo>
                      <a:pt x="2269" y="114"/>
                      <a:pt x="2268" y="117"/>
                      <a:pt x="2266" y="119"/>
                    </a:cubicBezTo>
                    <a:cubicBezTo>
                      <a:pt x="2265" y="121"/>
                      <a:pt x="2263" y="123"/>
                      <a:pt x="2261" y="125"/>
                    </a:cubicBezTo>
                    <a:cubicBezTo>
                      <a:pt x="2260" y="128"/>
                      <a:pt x="2258" y="130"/>
                      <a:pt x="2255" y="132"/>
                    </a:cubicBezTo>
                    <a:cubicBezTo>
                      <a:pt x="2253" y="134"/>
                      <a:pt x="2251" y="137"/>
                      <a:pt x="2249" y="139"/>
                    </a:cubicBezTo>
                    <a:cubicBezTo>
                      <a:pt x="2252" y="143"/>
                      <a:pt x="2256" y="147"/>
                      <a:pt x="2259" y="149"/>
                    </a:cubicBezTo>
                    <a:cubicBezTo>
                      <a:pt x="2262" y="152"/>
                      <a:pt x="2264" y="154"/>
                      <a:pt x="2266" y="155"/>
                    </a:cubicBezTo>
                    <a:cubicBezTo>
                      <a:pt x="2268" y="156"/>
                      <a:pt x="2271" y="156"/>
                      <a:pt x="2273" y="156"/>
                    </a:cubicBezTo>
                    <a:cubicBezTo>
                      <a:pt x="2276" y="156"/>
                      <a:pt x="2278" y="156"/>
                      <a:pt x="2280" y="155"/>
                    </a:cubicBezTo>
                    <a:cubicBezTo>
                      <a:pt x="2282" y="154"/>
                      <a:pt x="2285" y="151"/>
                      <a:pt x="2289" y="148"/>
                    </a:cubicBezTo>
                    <a:lnTo>
                      <a:pt x="2294" y="155"/>
                    </a:lnTo>
                    <a:cubicBezTo>
                      <a:pt x="2289" y="160"/>
                      <a:pt x="2284" y="164"/>
                      <a:pt x="2279" y="166"/>
                    </a:cubicBezTo>
                    <a:cubicBezTo>
                      <a:pt x="2274" y="169"/>
                      <a:pt x="2269" y="170"/>
                      <a:pt x="2265" y="170"/>
                    </a:cubicBezTo>
                    <a:cubicBezTo>
                      <a:pt x="2261" y="170"/>
                      <a:pt x="2257" y="170"/>
                      <a:pt x="2255" y="169"/>
                    </a:cubicBezTo>
                    <a:cubicBezTo>
                      <a:pt x="2252" y="168"/>
                      <a:pt x="2249" y="166"/>
                      <a:pt x="2246" y="164"/>
                    </a:cubicBezTo>
                    <a:cubicBezTo>
                      <a:pt x="2243" y="162"/>
                      <a:pt x="2239" y="158"/>
                      <a:pt x="2234" y="153"/>
                    </a:cubicBezTo>
                    <a:cubicBezTo>
                      <a:pt x="2226" y="159"/>
                      <a:pt x="2219" y="164"/>
                      <a:pt x="2211" y="166"/>
                    </a:cubicBezTo>
                    <a:cubicBezTo>
                      <a:pt x="2204" y="169"/>
                      <a:pt x="2195" y="170"/>
                      <a:pt x="2186" y="170"/>
                    </a:cubicBezTo>
                    <a:cubicBezTo>
                      <a:pt x="2177" y="170"/>
                      <a:pt x="2169" y="169"/>
                      <a:pt x="2162" y="166"/>
                    </a:cubicBezTo>
                    <a:cubicBezTo>
                      <a:pt x="2155" y="162"/>
                      <a:pt x="2149" y="158"/>
                      <a:pt x="2146" y="152"/>
                    </a:cubicBezTo>
                    <a:cubicBezTo>
                      <a:pt x="2142" y="146"/>
                      <a:pt x="2140" y="139"/>
                      <a:pt x="2140" y="131"/>
                    </a:cubicBezTo>
                    <a:cubicBezTo>
                      <a:pt x="2140" y="124"/>
                      <a:pt x="2141" y="119"/>
                      <a:pt x="2144" y="113"/>
                    </a:cubicBezTo>
                    <a:cubicBezTo>
                      <a:pt x="2146" y="108"/>
                      <a:pt x="2150" y="103"/>
                      <a:pt x="2155" y="98"/>
                    </a:cubicBezTo>
                    <a:cubicBezTo>
                      <a:pt x="2160" y="93"/>
                      <a:pt x="2168" y="88"/>
                      <a:pt x="2177" y="83"/>
                    </a:cubicBezTo>
                    <a:cubicBezTo>
                      <a:pt x="2171" y="76"/>
                      <a:pt x="2167" y="69"/>
                      <a:pt x="2164" y="63"/>
                    </a:cubicBezTo>
                    <a:cubicBezTo>
                      <a:pt x="2162" y="56"/>
                      <a:pt x="2161" y="50"/>
                      <a:pt x="2161" y="44"/>
                    </a:cubicBezTo>
                    <a:cubicBezTo>
                      <a:pt x="2161" y="36"/>
                      <a:pt x="2163" y="30"/>
                      <a:pt x="2166" y="24"/>
                    </a:cubicBezTo>
                    <a:cubicBezTo>
                      <a:pt x="2170" y="19"/>
                      <a:pt x="2175" y="15"/>
                      <a:pt x="2182" y="11"/>
                    </a:cubicBezTo>
                    <a:cubicBezTo>
                      <a:pt x="2189" y="8"/>
                      <a:pt x="2197" y="7"/>
                      <a:pt x="2205" y="7"/>
                    </a:cubicBezTo>
                    <a:close/>
                    <a:moveTo>
                      <a:pt x="2761" y="1"/>
                    </a:moveTo>
                    <a:lnTo>
                      <a:pt x="2768" y="1"/>
                    </a:lnTo>
                    <a:lnTo>
                      <a:pt x="2768" y="137"/>
                    </a:lnTo>
                    <a:lnTo>
                      <a:pt x="2769" y="150"/>
                    </a:lnTo>
                    <a:cubicBezTo>
                      <a:pt x="2769" y="152"/>
                      <a:pt x="2769" y="154"/>
                      <a:pt x="2770" y="156"/>
                    </a:cubicBezTo>
                    <a:cubicBezTo>
                      <a:pt x="2771" y="157"/>
                      <a:pt x="2772" y="159"/>
                      <a:pt x="2774" y="160"/>
                    </a:cubicBezTo>
                    <a:cubicBezTo>
                      <a:pt x="2775" y="161"/>
                      <a:pt x="2778" y="162"/>
                      <a:pt x="2783" y="162"/>
                    </a:cubicBezTo>
                    <a:lnTo>
                      <a:pt x="2783" y="169"/>
                    </a:lnTo>
                    <a:lnTo>
                      <a:pt x="2755" y="170"/>
                    </a:lnTo>
                    <a:lnTo>
                      <a:pt x="2748" y="170"/>
                    </a:lnTo>
                    <a:lnTo>
                      <a:pt x="2749" y="151"/>
                    </a:lnTo>
                    <a:lnTo>
                      <a:pt x="2748" y="150"/>
                    </a:lnTo>
                    <a:cubicBezTo>
                      <a:pt x="2743" y="155"/>
                      <a:pt x="2738" y="159"/>
                      <a:pt x="2735" y="162"/>
                    </a:cubicBezTo>
                    <a:cubicBezTo>
                      <a:pt x="2731" y="164"/>
                      <a:pt x="2727" y="167"/>
                      <a:pt x="2723" y="168"/>
                    </a:cubicBezTo>
                    <a:cubicBezTo>
                      <a:pt x="2719" y="170"/>
                      <a:pt x="2715" y="170"/>
                      <a:pt x="2710" y="170"/>
                    </a:cubicBezTo>
                    <a:cubicBezTo>
                      <a:pt x="2697" y="170"/>
                      <a:pt x="2687" y="166"/>
                      <a:pt x="2680" y="156"/>
                    </a:cubicBezTo>
                    <a:cubicBezTo>
                      <a:pt x="2673" y="146"/>
                      <a:pt x="2670" y="132"/>
                      <a:pt x="2670" y="114"/>
                    </a:cubicBezTo>
                    <a:cubicBezTo>
                      <a:pt x="2670" y="101"/>
                      <a:pt x="2672" y="90"/>
                      <a:pt x="2677" y="81"/>
                    </a:cubicBezTo>
                    <a:cubicBezTo>
                      <a:pt x="2681" y="72"/>
                      <a:pt x="2687" y="65"/>
                      <a:pt x="2695" y="61"/>
                    </a:cubicBezTo>
                    <a:cubicBezTo>
                      <a:pt x="2703" y="57"/>
                      <a:pt x="2711" y="55"/>
                      <a:pt x="2721" y="55"/>
                    </a:cubicBezTo>
                    <a:cubicBezTo>
                      <a:pt x="2726" y="55"/>
                      <a:pt x="2731" y="55"/>
                      <a:pt x="2735" y="56"/>
                    </a:cubicBezTo>
                    <a:cubicBezTo>
                      <a:pt x="2739" y="57"/>
                      <a:pt x="2744" y="58"/>
                      <a:pt x="2748" y="60"/>
                    </a:cubicBezTo>
                    <a:lnTo>
                      <a:pt x="2748" y="41"/>
                    </a:lnTo>
                    <a:cubicBezTo>
                      <a:pt x="2748" y="34"/>
                      <a:pt x="2748" y="28"/>
                      <a:pt x="2748" y="25"/>
                    </a:cubicBezTo>
                    <a:cubicBezTo>
                      <a:pt x="2748" y="23"/>
                      <a:pt x="2747" y="20"/>
                      <a:pt x="2747" y="18"/>
                    </a:cubicBezTo>
                    <a:cubicBezTo>
                      <a:pt x="2746" y="16"/>
                      <a:pt x="2746" y="14"/>
                      <a:pt x="2745" y="13"/>
                    </a:cubicBezTo>
                    <a:cubicBezTo>
                      <a:pt x="2744" y="12"/>
                      <a:pt x="2743" y="11"/>
                      <a:pt x="2741" y="10"/>
                    </a:cubicBezTo>
                    <a:cubicBezTo>
                      <a:pt x="2740" y="10"/>
                      <a:pt x="2737" y="9"/>
                      <a:pt x="2733" y="8"/>
                    </a:cubicBezTo>
                    <a:lnTo>
                      <a:pt x="2733" y="2"/>
                    </a:lnTo>
                    <a:lnTo>
                      <a:pt x="2761" y="1"/>
                    </a:lnTo>
                    <a:close/>
                    <a:moveTo>
                      <a:pt x="1301" y="1"/>
                    </a:moveTo>
                    <a:lnTo>
                      <a:pt x="1308" y="1"/>
                    </a:lnTo>
                    <a:lnTo>
                      <a:pt x="1308" y="139"/>
                    </a:lnTo>
                    <a:cubicBezTo>
                      <a:pt x="1308" y="146"/>
                      <a:pt x="1309" y="151"/>
                      <a:pt x="1309" y="153"/>
                    </a:cubicBezTo>
                    <a:cubicBezTo>
                      <a:pt x="1310" y="156"/>
                      <a:pt x="1311" y="158"/>
                      <a:pt x="1313" y="159"/>
                    </a:cubicBezTo>
                    <a:cubicBezTo>
                      <a:pt x="1314" y="161"/>
                      <a:pt x="1317" y="162"/>
                      <a:pt x="1321" y="163"/>
                    </a:cubicBezTo>
                    <a:lnTo>
                      <a:pt x="1321" y="169"/>
                    </a:lnTo>
                    <a:lnTo>
                      <a:pt x="1275" y="169"/>
                    </a:lnTo>
                    <a:lnTo>
                      <a:pt x="1275" y="163"/>
                    </a:lnTo>
                    <a:cubicBezTo>
                      <a:pt x="1279" y="162"/>
                      <a:pt x="1281" y="161"/>
                      <a:pt x="1283" y="160"/>
                    </a:cubicBezTo>
                    <a:cubicBezTo>
                      <a:pt x="1284" y="159"/>
                      <a:pt x="1286" y="157"/>
                      <a:pt x="1286" y="156"/>
                    </a:cubicBezTo>
                    <a:cubicBezTo>
                      <a:pt x="1287" y="154"/>
                      <a:pt x="1287" y="152"/>
                      <a:pt x="1288" y="150"/>
                    </a:cubicBezTo>
                    <a:cubicBezTo>
                      <a:pt x="1288" y="147"/>
                      <a:pt x="1288" y="143"/>
                      <a:pt x="1288" y="139"/>
                    </a:cubicBezTo>
                    <a:lnTo>
                      <a:pt x="1288" y="41"/>
                    </a:lnTo>
                    <a:cubicBezTo>
                      <a:pt x="1288" y="34"/>
                      <a:pt x="1288" y="28"/>
                      <a:pt x="1288" y="25"/>
                    </a:cubicBezTo>
                    <a:cubicBezTo>
                      <a:pt x="1288" y="23"/>
                      <a:pt x="1287" y="20"/>
                      <a:pt x="1287" y="18"/>
                    </a:cubicBezTo>
                    <a:cubicBezTo>
                      <a:pt x="1286" y="16"/>
                      <a:pt x="1286" y="14"/>
                      <a:pt x="1285" y="13"/>
                    </a:cubicBezTo>
                    <a:cubicBezTo>
                      <a:pt x="1284" y="12"/>
                      <a:pt x="1283" y="11"/>
                      <a:pt x="1281" y="10"/>
                    </a:cubicBezTo>
                    <a:cubicBezTo>
                      <a:pt x="1280" y="10"/>
                      <a:pt x="1277" y="9"/>
                      <a:pt x="1273" y="8"/>
                    </a:cubicBezTo>
                    <a:lnTo>
                      <a:pt x="1273" y="2"/>
                    </a:lnTo>
                    <a:lnTo>
                      <a:pt x="1301" y="1"/>
                    </a:lnTo>
                    <a:close/>
                    <a:moveTo>
                      <a:pt x="3625" y="0"/>
                    </a:moveTo>
                    <a:cubicBezTo>
                      <a:pt x="3631" y="0"/>
                      <a:pt x="3636" y="1"/>
                      <a:pt x="3641" y="2"/>
                    </a:cubicBezTo>
                    <a:lnTo>
                      <a:pt x="3641" y="23"/>
                    </a:lnTo>
                    <a:lnTo>
                      <a:pt x="3629" y="23"/>
                    </a:lnTo>
                    <a:cubicBezTo>
                      <a:pt x="3628" y="18"/>
                      <a:pt x="3626" y="15"/>
                      <a:pt x="3624" y="13"/>
                    </a:cubicBezTo>
                    <a:cubicBezTo>
                      <a:pt x="3622" y="11"/>
                      <a:pt x="3619" y="10"/>
                      <a:pt x="3615" y="10"/>
                    </a:cubicBezTo>
                    <a:cubicBezTo>
                      <a:pt x="3613" y="10"/>
                      <a:pt x="3611" y="10"/>
                      <a:pt x="3609" y="11"/>
                    </a:cubicBezTo>
                    <a:cubicBezTo>
                      <a:pt x="3607" y="12"/>
                      <a:pt x="3606" y="13"/>
                      <a:pt x="3604" y="14"/>
                    </a:cubicBezTo>
                    <a:cubicBezTo>
                      <a:pt x="3603" y="16"/>
                      <a:pt x="3601" y="18"/>
                      <a:pt x="3600" y="20"/>
                    </a:cubicBezTo>
                    <a:cubicBezTo>
                      <a:pt x="3599" y="23"/>
                      <a:pt x="3598" y="26"/>
                      <a:pt x="3598" y="30"/>
                    </a:cubicBezTo>
                    <a:cubicBezTo>
                      <a:pt x="3597" y="33"/>
                      <a:pt x="3597" y="38"/>
                      <a:pt x="3597" y="44"/>
                    </a:cubicBezTo>
                    <a:lnTo>
                      <a:pt x="3597" y="57"/>
                    </a:lnTo>
                    <a:lnTo>
                      <a:pt x="3625" y="57"/>
                    </a:lnTo>
                    <a:lnTo>
                      <a:pt x="3625" y="68"/>
                    </a:lnTo>
                    <a:lnTo>
                      <a:pt x="3597" y="68"/>
                    </a:lnTo>
                    <a:lnTo>
                      <a:pt x="3597" y="139"/>
                    </a:lnTo>
                    <a:cubicBezTo>
                      <a:pt x="3597" y="145"/>
                      <a:pt x="3597" y="148"/>
                      <a:pt x="3598" y="151"/>
                    </a:cubicBezTo>
                    <a:cubicBezTo>
                      <a:pt x="3598" y="154"/>
                      <a:pt x="3599" y="156"/>
                      <a:pt x="3600" y="157"/>
                    </a:cubicBezTo>
                    <a:cubicBezTo>
                      <a:pt x="3601" y="159"/>
                      <a:pt x="3602" y="160"/>
                      <a:pt x="3604" y="160"/>
                    </a:cubicBezTo>
                    <a:cubicBezTo>
                      <a:pt x="3606" y="161"/>
                      <a:pt x="3608" y="162"/>
                      <a:pt x="3612" y="163"/>
                    </a:cubicBezTo>
                    <a:lnTo>
                      <a:pt x="3612" y="169"/>
                    </a:lnTo>
                    <a:lnTo>
                      <a:pt x="3564" y="169"/>
                    </a:lnTo>
                    <a:lnTo>
                      <a:pt x="3564" y="163"/>
                    </a:lnTo>
                    <a:cubicBezTo>
                      <a:pt x="3567" y="162"/>
                      <a:pt x="3570" y="161"/>
                      <a:pt x="3571" y="160"/>
                    </a:cubicBezTo>
                    <a:cubicBezTo>
                      <a:pt x="3573" y="159"/>
                      <a:pt x="3574" y="158"/>
                      <a:pt x="3575" y="157"/>
                    </a:cubicBezTo>
                    <a:cubicBezTo>
                      <a:pt x="3575" y="156"/>
                      <a:pt x="3576" y="154"/>
                      <a:pt x="3576" y="151"/>
                    </a:cubicBezTo>
                    <a:cubicBezTo>
                      <a:pt x="3577" y="149"/>
                      <a:pt x="3577" y="145"/>
                      <a:pt x="3577" y="139"/>
                    </a:cubicBezTo>
                    <a:lnTo>
                      <a:pt x="3577" y="68"/>
                    </a:lnTo>
                    <a:lnTo>
                      <a:pt x="3563" y="68"/>
                    </a:lnTo>
                    <a:lnTo>
                      <a:pt x="3563" y="62"/>
                    </a:lnTo>
                    <a:lnTo>
                      <a:pt x="3569" y="61"/>
                    </a:lnTo>
                    <a:cubicBezTo>
                      <a:pt x="3570" y="61"/>
                      <a:pt x="3571" y="61"/>
                      <a:pt x="3572" y="60"/>
                    </a:cubicBezTo>
                    <a:cubicBezTo>
                      <a:pt x="3572" y="60"/>
                      <a:pt x="3573" y="59"/>
                      <a:pt x="3574" y="58"/>
                    </a:cubicBezTo>
                    <a:cubicBezTo>
                      <a:pt x="3575" y="57"/>
                      <a:pt x="3575" y="55"/>
                      <a:pt x="3576" y="53"/>
                    </a:cubicBezTo>
                    <a:cubicBezTo>
                      <a:pt x="3576" y="51"/>
                      <a:pt x="3577" y="48"/>
                      <a:pt x="3577" y="45"/>
                    </a:cubicBezTo>
                    <a:cubicBezTo>
                      <a:pt x="3578" y="36"/>
                      <a:pt x="3579" y="29"/>
                      <a:pt x="3582" y="24"/>
                    </a:cubicBezTo>
                    <a:cubicBezTo>
                      <a:pt x="3584" y="19"/>
                      <a:pt x="3587" y="14"/>
                      <a:pt x="3592" y="10"/>
                    </a:cubicBezTo>
                    <a:cubicBezTo>
                      <a:pt x="3597" y="7"/>
                      <a:pt x="3601" y="4"/>
                      <a:pt x="3607" y="3"/>
                    </a:cubicBezTo>
                    <a:cubicBezTo>
                      <a:pt x="3612" y="1"/>
                      <a:pt x="3618" y="0"/>
                      <a:pt x="3625" y="0"/>
                    </a:cubicBezTo>
                    <a:close/>
                  </a:path>
                </a:pathLst>
              </a:custGeom>
              <a:solidFill>
                <a:srgbClr val="7857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9" name="Rectangle 195"/>
              <p:cNvSpPr>
                <a:spLocks noChangeArrowheads="1"/>
              </p:cNvSpPr>
              <p:nvPr/>
            </p:nvSpPr>
            <p:spPr bwMode="auto">
              <a:xfrm>
                <a:off x="3861" y="2613"/>
                <a:ext cx="1470" cy="85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0" name="Freeform 196"/>
              <p:cNvSpPr>
                <a:spLocks noEditPoints="1"/>
              </p:cNvSpPr>
              <p:nvPr/>
            </p:nvSpPr>
            <p:spPr bwMode="auto">
              <a:xfrm>
                <a:off x="3862" y="2617"/>
                <a:ext cx="1459" cy="78"/>
              </a:xfrm>
              <a:custGeom>
                <a:avLst/>
                <a:gdLst/>
                <a:ahLst/>
                <a:cxnLst>
                  <a:cxn ang="0">
                    <a:pos x="2895" y="192"/>
                  </a:cxn>
                  <a:cxn ang="0">
                    <a:pos x="2045" y="224"/>
                  </a:cxn>
                  <a:cxn ang="0">
                    <a:pos x="2204" y="102"/>
                  </a:cxn>
                  <a:cxn ang="0">
                    <a:pos x="367" y="155"/>
                  </a:cxn>
                  <a:cxn ang="0">
                    <a:pos x="2731" y="80"/>
                  </a:cxn>
                  <a:cxn ang="0">
                    <a:pos x="3721" y="177"/>
                  </a:cxn>
                  <a:cxn ang="0">
                    <a:pos x="875" y="93"/>
                  </a:cxn>
                  <a:cxn ang="0">
                    <a:pos x="3449" y="80"/>
                  </a:cxn>
                  <a:cxn ang="0">
                    <a:pos x="2018" y="79"/>
                  </a:cxn>
                  <a:cxn ang="0">
                    <a:pos x="2602" y="80"/>
                  </a:cxn>
                  <a:cxn ang="0">
                    <a:pos x="2638" y="177"/>
                  </a:cxn>
                  <a:cxn ang="0">
                    <a:pos x="239" y="70"/>
                  </a:cxn>
                  <a:cxn ang="0">
                    <a:pos x="203" y="216"/>
                  </a:cxn>
                  <a:cxn ang="0">
                    <a:pos x="3178" y="81"/>
                  </a:cxn>
                  <a:cxn ang="0">
                    <a:pos x="1763" y="57"/>
                  </a:cxn>
                  <a:cxn ang="0">
                    <a:pos x="715" y="71"/>
                  </a:cxn>
                  <a:cxn ang="0">
                    <a:pos x="3322" y="88"/>
                  </a:cxn>
                  <a:cxn ang="0">
                    <a:pos x="3261" y="66"/>
                  </a:cxn>
                  <a:cxn ang="0">
                    <a:pos x="3343" y="82"/>
                  </a:cxn>
                  <a:cxn ang="0">
                    <a:pos x="1837" y="171"/>
                  </a:cxn>
                  <a:cxn ang="0">
                    <a:pos x="1871" y="162"/>
                  </a:cxn>
                  <a:cxn ang="0">
                    <a:pos x="1733" y="163"/>
                  </a:cxn>
                  <a:cxn ang="0">
                    <a:pos x="1653" y="75"/>
                  </a:cxn>
                  <a:cxn ang="0">
                    <a:pos x="1709" y="163"/>
                  </a:cxn>
                  <a:cxn ang="0">
                    <a:pos x="1546" y="88"/>
                  </a:cxn>
                  <a:cxn ang="0">
                    <a:pos x="1485" y="66"/>
                  </a:cxn>
                  <a:cxn ang="0">
                    <a:pos x="1567" y="82"/>
                  </a:cxn>
                  <a:cxn ang="0">
                    <a:pos x="925" y="171"/>
                  </a:cxn>
                  <a:cxn ang="0">
                    <a:pos x="959" y="162"/>
                  </a:cxn>
                  <a:cxn ang="0">
                    <a:pos x="355" y="181"/>
                  </a:cxn>
                  <a:cxn ang="0">
                    <a:pos x="341" y="72"/>
                  </a:cxn>
                  <a:cxn ang="0">
                    <a:pos x="3852" y="177"/>
                  </a:cxn>
                  <a:cxn ang="0">
                    <a:pos x="3842" y="179"/>
                  </a:cxn>
                  <a:cxn ang="0">
                    <a:pos x="3766" y="118"/>
                  </a:cxn>
                  <a:cxn ang="0">
                    <a:pos x="3399" y="142"/>
                  </a:cxn>
                  <a:cxn ang="0">
                    <a:pos x="3457" y="132"/>
                  </a:cxn>
                  <a:cxn ang="0">
                    <a:pos x="2961" y="143"/>
                  </a:cxn>
                  <a:cxn ang="0">
                    <a:pos x="2927" y="175"/>
                  </a:cxn>
                  <a:cxn ang="0">
                    <a:pos x="2871" y="221"/>
                  </a:cxn>
                  <a:cxn ang="0">
                    <a:pos x="2004" y="154"/>
                  </a:cxn>
                  <a:cxn ang="0">
                    <a:pos x="1977" y="203"/>
                  </a:cxn>
                  <a:cxn ang="0">
                    <a:pos x="1448" y="185"/>
                  </a:cxn>
                  <a:cxn ang="0">
                    <a:pos x="1370" y="130"/>
                  </a:cxn>
                  <a:cxn ang="0">
                    <a:pos x="805" y="91"/>
                  </a:cxn>
                  <a:cxn ang="0">
                    <a:pos x="587" y="65"/>
                  </a:cxn>
                  <a:cxn ang="0">
                    <a:pos x="673" y="63"/>
                  </a:cxn>
                  <a:cxn ang="0">
                    <a:pos x="545" y="168"/>
                  </a:cxn>
                  <a:cxn ang="0">
                    <a:pos x="3091" y="67"/>
                  </a:cxn>
                  <a:cxn ang="0">
                    <a:pos x="2467" y="83"/>
                  </a:cxn>
                  <a:cxn ang="0">
                    <a:pos x="2225" y="20"/>
                  </a:cxn>
                  <a:cxn ang="0">
                    <a:pos x="742" y="27"/>
                  </a:cxn>
                  <a:cxn ang="0">
                    <a:pos x="2483" y="151"/>
                  </a:cxn>
                  <a:cxn ang="0">
                    <a:pos x="1120" y="22"/>
                  </a:cxn>
                  <a:cxn ang="0">
                    <a:pos x="98" y="31"/>
                  </a:cxn>
                  <a:cxn ang="0">
                    <a:pos x="19" y="18"/>
                  </a:cxn>
                  <a:cxn ang="0">
                    <a:pos x="43" y="95"/>
                  </a:cxn>
                  <a:cxn ang="0">
                    <a:pos x="2304" y="152"/>
                  </a:cxn>
                  <a:cxn ang="0">
                    <a:pos x="2298" y="157"/>
                  </a:cxn>
                  <a:cxn ang="0">
                    <a:pos x="2799" y="177"/>
                  </a:cxn>
                  <a:cxn ang="0">
                    <a:pos x="2696" y="163"/>
                  </a:cxn>
                  <a:cxn ang="0">
                    <a:pos x="1291" y="11"/>
                  </a:cxn>
                  <a:cxn ang="0">
                    <a:pos x="3572" y="185"/>
                  </a:cxn>
                  <a:cxn ang="0">
                    <a:pos x="3598" y="160"/>
                  </a:cxn>
                </a:cxnLst>
                <a:rect l="0" t="0" r="r" b="b"/>
                <a:pathLst>
                  <a:path w="3889" h="237">
                    <a:moveTo>
                      <a:pt x="3424" y="186"/>
                    </a:moveTo>
                    <a:lnTo>
                      <a:pt x="3430" y="184"/>
                    </a:lnTo>
                    <a:lnTo>
                      <a:pt x="3421" y="194"/>
                    </a:lnTo>
                    <a:lnTo>
                      <a:pt x="3423" y="191"/>
                    </a:lnTo>
                    <a:lnTo>
                      <a:pt x="3420" y="202"/>
                    </a:lnTo>
                    <a:lnTo>
                      <a:pt x="3420" y="196"/>
                    </a:lnTo>
                    <a:lnTo>
                      <a:pt x="3428" y="212"/>
                    </a:lnTo>
                    <a:lnTo>
                      <a:pt x="3422" y="208"/>
                    </a:lnTo>
                    <a:lnTo>
                      <a:pt x="3448" y="213"/>
                    </a:lnTo>
                    <a:lnTo>
                      <a:pt x="3445" y="213"/>
                    </a:lnTo>
                    <a:lnTo>
                      <a:pt x="3463" y="210"/>
                    </a:lnTo>
                    <a:lnTo>
                      <a:pt x="3460" y="211"/>
                    </a:lnTo>
                    <a:lnTo>
                      <a:pt x="3471" y="203"/>
                    </a:lnTo>
                    <a:lnTo>
                      <a:pt x="3468" y="207"/>
                    </a:lnTo>
                    <a:lnTo>
                      <a:pt x="3472" y="194"/>
                    </a:lnTo>
                    <a:lnTo>
                      <a:pt x="3471" y="196"/>
                    </a:lnTo>
                    <a:lnTo>
                      <a:pt x="3471" y="190"/>
                    </a:lnTo>
                    <a:lnTo>
                      <a:pt x="3473" y="195"/>
                    </a:lnTo>
                    <a:lnTo>
                      <a:pt x="3469" y="190"/>
                    </a:lnTo>
                    <a:lnTo>
                      <a:pt x="3471" y="192"/>
                    </a:lnTo>
                    <a:lnTo>
                      <a:pt x="3465" y="188"/>
                    </a:lnTo>
                    <a:lnTo>
                      <a:pt x="3468" y="189"/>
                    </a:lnTo>
                    <a:lnTo>
                      <a:pt x="3457" y="187"/>
                    </a:lnTo>
                    <a:lnTo>
                      <a:pt x="3458" y="187"/>
                    </a:lnTo>
                    <a:lnTo>
                      <a:pt x="3440" y="187"/>
                    </a:lnTo>
                    <a:lnTo>
                      <a:pt x="3424" y="186"/>
                    </a:lnTo>
                    <a:close/>
                    <a:moveTo>
                      <a:pt x="3440" y="171"/>
                    </a:moveTo>
                    <a:lnTo>
                      <a:pt x="3458" y="171"/>
                    </a:lnTo>
                    <a:cubicBezTo>
                      <a:pt x="3459" y="171"/>
                      <a:pt x="3459" y="172"/>
                      <a:pt x="3460" y="172"/>
                    </a:cubicBezTo>
                    <a:lnTo>
                      <a:pt x="3471" y="174"/>
                    </a:lnTo>
                    <a:cubicBezTo>
                      <a:pt x="3472" y="174"/>
                      <a:pt x="3473" y="174"/>
                      <a:pt x="3474" y="175"/>
                    </a:cubicBezTo>
                    <a:lnTo>
                      <a:pt x="3480" y="179"/>
                    </a:lnTo>
                    <a:cubicBezTo>
                      <a:pt x="3481" y="179"/>
                      <a:pt x="3481" y="180"/>
                      <a:pt x="3482" y="180"/>
                    </a:cubicBezTo>
                    <a:lnTo>
                      <a:pt x="3486" y="185"/>
                    </a:lnTo>
                    <a:cubicBezTo>
                      <a:pt x="3487" y="187"/>
                      <a:pt x="3487" y="189"/>
                      <a:pt x="3487" y="190"/>
                    </a:cubicBezTo>
                    <a:lnTo>
                      <a:pt x="3487" y="196"/>
                    </a:lnTo>
                    <a:cubicBezTo>
                      <a:pt x="3487" y="197"/>
                      <a:pt x="3487" y="198"/>
                      <a:pt x="3487" y="199"/>
                    </a:cubicBezTo>
                    <a:lnTo>
                      <a:pt x="3483" y="212"/>
                    </a:lnTo>
                    <a:cubicBezTo>
                      <a:pt x="3483" y="213"/>
                      <a:pt x="3482" y="215"/>
                      <a:pt x="3480" y="216"/>
                    </a:cubicBezTo>
                    <a:lnTo>
                      <a:pt x="3469" y="224"/>
                    </a:lnTo>
                    <a:cubicBezTo>
                      <a:pt x="3468" y="225"/>
                      <a:pt x="3467" y="225"/>
                      <a:pt x="3466" y="225"/>
                    </a:cubicBezTo>
                    <a:lnTo>
                      <a:pt x="3448" y="228"/>
                    </a:lnTo>
                    <a:cubicBezTo>
                      <a:pt x="3447" y="229"/>
                      <a:pt x="3446" y="229"/>
                      <a:pt x="3445" y="228"/>
                    </a:cubicBezTo>
                    <a:lnTo>
                      <a:pt x="3419" y="223"/>
                    </a:lnTo>
                    <a:cubicBezTo>
                      <a:pt x="3417" y="223"/>
                      <a:pt x="3414" y="221"/>
                      <a:pt x="3413" y="219"/>
                    </a:cubicBezTo>
                    <a:lnTo>
                      <a:pt x="3405" y="203"/>
                    </a:lnTo>
                    <a:cubicBezTo>
                      <a:pt x="3404" y="201"/>
                      <a:pt x="3404" y="199"/>
                      <a:pt x="3405" y="197"/>
                    </a:cubicBezTo>
                    <a:lnTo>
                      <a:pt x="3408" y="186"/>
                    </a:lnTo>
                    <a:cubicBezTo>
                      <a:pt x="3408" y="185"/>
                      <a:pt x="3409" y="184"/>
                      <a:pt x="3410" y="183"/>
                    </a:cubicBezTo>
                    <a:lnTo>
                      <a:pt x="3419" y="173"/>
                    </a:lnTo>
                    <a:cubicBezTo>
                      <a:pt x="3420" y="171"/>
                      <a:pt x="3423" y="170"/>
                      <a:pt x="3425" y="170"/>
                    </a:cubicBezTo>
                    <a:lnTo>
                      <a:pt x="3440" y="171"/>
                    </a:lnTo>
                    <a:close/>
                    <a:moveTo>
                      <a:pt x="2848" y="186"/>
                    </a:moveTo>
                    <a:lnTo>
                      <a:pt x="2854" y="184"/>
                    </a:lnTo>
                    <a:lnTo>
                      <a:pt x="2845" y="194"/>
                    </a:lnTo>
                    <a:lnTo>
                      <a:pt x="2847" y="191"/>
                    </a:lnTo>
                    <a:lnTo>
                      <a:pt x="2844" y="202"/>
                    </a:lnTo>
                    <a:lnTo>
                      <a:pt x="2844" y="196"/>
                    </a:lnTo>
                    <a:lnTo>
                      <a:pt x="2852" y="212"/>
                    </a:lnTo>
                    <a:lnTo>
                      <a:pt x="2846" y="208"/>
                    </a:lnTo>
                    <a:lnTo>
                      <a:pt x="2872" y="213"/>
                    </a:lnTo>
                    <a:lnTo>
                      <a:pt x="2869" y="213"/>
                    </a:lnTo>
                    <a:lnTo>
                      <a:pt x="2887" y="210"/>
                    </a:lnTo>
                    <a:lnTo>
                      <a:pt x="2884" y="211"/>
                    </a:lnTo>
                    <a:lnTo>
                      <a:pt x="2895" y="203"/>
                    </a:lnTo>
                    <a:lnTo>
                      <a:pt x="2892" y="207"/>
                    </a:lnTo>
                    <a:lnTo>
                      <a:pt x="2896" y="194"/>
                    </a:lnTo>
                    <a:lnTo>
                      <a:pt x="2895" y="196"/>
                    </a:lnTo>
                    <a:lnTo>
                      <a:pt x="2895" y="190"/>
                    </a:lnTo>
                    <a:lnTo>
                      <a:pt x="2897" y="195"/>
                    </a:lnTo>
                    <a:lnTo>
                      <a:pt x="2893" y="190"/>
                    </a:lnTo>
                    <a:lnTo>
                      <a:pt x="2895" y="192"/>
                    </a:lnTo>
                    <a:lnTo>
                      <a:pt x="2889" y="188"/>
                    </a:lnTo>
                    <a:lnTo>
                      <a:pt x="2892" y="189"/>
                    </a:lnTo>
                    <a:lnTo>
                      <a:pt x="2881" y="187"/>
                    </a:lnTo>
                    <a:lnTo>
                      <a:pt x="2882" y="187"/>
                    </a:lnTo>
                    <a:lnTo>
                      <a:pt x="2864" y="187"/>
                    </a:lnTo>
                    <a:lnTo>
                      <a:pt x="2848" y="186"/>
                    </a:lnTo>
                    <a:close/>
                    <a:moveTo>
                      <a:pt x="2864" y="171"/>
                    </a:moveTo>
                    <a:lnTo>
                      <a:pt x="2882" y="171"/>
                    </a:lnTo>
                    <a:cubicBezTo>
                      <a:pt x="2883" y="171"/>
                      <a:pt x="2883" y="172"/>
                      <a:pt x="2884" y="172"/>
                    </a:cubicBezTo>
                    <a:lnTo>
                      <a:pt x="2895" y="174"/>
                    </a:lnTo>
                    <a:cubicBezTo>
                      <a:pt x="2896" y="174"/>
                      <a:pt x="2897" y="174"/>
                      <a:pt x="2898" y="175"/>
                    </a:cubicBezTo>
                    <a:lnTo>
                      <a:pt x="2904" y="179"/>
                    </a:lnTo>
                    <a:cubicBezTo>
                      <a:pt x="2905" y="179"/>
                      <a:pt x="2905" y="180"/>
                      <a:pt x="2906" y="180"/>
                    </a:cubicBezTo>
                    <a:lnTo>
                      <a:pt x="2910" y="185"/>
                    </a:lnTo>
                    <a:cubicBezTo>
                      <a:pt x="2911" y="187"/>
                      <a:pt x="2911" y="189"/>
                      <a:pt x="2911" y="190"/>
                    </a:cubicBezTo>
                    <a:lnTo>
                      <a:pt x="2911" y="196"/>
                    </a:lnTo>
                    <a:cubicBezTo>
                      <a:pt x="2911" y="197"/>
                      <a:pt x="2911" y="198"/>
                      <a:pt x="2911" y="199"/>
                    </a:cubicBezTo>
                    <a:lnTo>
                      <a:pt x="2907" y="212"/>
                    </a:lnTo>
                    <a:cubicBezTo>
                      <a:pt x="2907" y="213"/>
                      <a:pt x="2906" y="215"/>
                      <a:pt x="2904" y="216"/>
                    </a:cubicBezTo>
                    <a:lnTo>
                      <a:pt x="2893" y="224"/>
                    </a:lnTo>
                    <a:cubicBezTo>
                      <a:pt x="2892" y="225"/>
                      <a:pt x="2891" y="225"/>
                      <a:pt x="2890" y="225"/>
                    </a:cubicBezTo>
                    <a:lnTo>
                      <a:pt x="2872" y="228"/>
                    </a:lnTo>
                    <a:cubicBezTo>
                      <a:pt x="2871" y="229"/>
                      <a:pt x="2870" y="229"/>
                      <a:pt x="2869" y="228"/>
                    </a:cubicBezTo>
                    <a:lnTo>
                      <a:pt x="2843" y="223"/>
                    </a:lnTo>
                    <a:cubicBezTo>
                      <a:pt x="2841" y="223"/>
                      <a:pt x="2838" y="221"/>
                      <a:pt x="2837" y="219"/>
                    </a:cubicBezTo>
                    <a:lnTo>
                      <a:pt x="2829" y="203"/>
                    </a:lnTo>
                    <a:cubicBezTo>
                      <a:pt x="2828" y="201"/>
                      <a:pt x="2828" y="199"/>
                      <a:pt x="2829" y="197"/>
                    </a:cubicBezTo>
                    <a:lnTo>
                      <a:pt x="2832" y="186"/>
                    </a:lnTo>
                    <a:cubicBezTo>
                      <a:pt x="2832" y="185"/>
                      <a:pt x="2833" y="184"/>
                      <a:pt x="2834" y="183"/>
                    </a:cubicBezTo>
                    <a:lnTo>
                      <a:pt x="2843" y="173"/>
                    </a:lnTo>
                    <a:cubicBezTo>
                      <a:pt x="2844" y="171"/>
                      <a:pt x="2847" y="170"/>
                      <a:pt x="2849" y="170"/>
                    </a:cubicBezTo>
                    <a:lnTo>
                      <a:pt x="2864" y="171"/>
                    </a:lnTo>
                    <a:close/>
                    <a:moveTo>
                      <a:pt x="2000" y="186"/>
                    </a:moveTo>
                    <a:lnTo>
                      <a:pt x="2006" y="184"/>
                    </a:lnTo>
                    <a:lnTo>
                      <a:pt x="1997" y="194"/>
                    </a:lnTo>
                    <a:lnTo>
                      <a:pt x="1999" y="191"/>
                    </a:lnTo>
                    <a:lnTo>
                      <a:pt x="1996" y="202"/>
                    </a:lnTo>
                    <a:lnTo>
                      <a:pt x="1996" y="196"/>
                    </a:lnTo>
                    <a:lnTo>
                      <a:pt x="2004" y="212"/>
                    </a:lnTo>
                    <a:lnTo>
                      <a:pt x="1998" y="208"/>
                    </a:lnTo>
                    <a:lnTo>
                      <a:pt x="2024" y="213"/>
                    </a:lnTo>
                    <a:lnTo>
                      <a:pt x="2021" y="213"/>
                    </a:lnTo>
                    <a:lnTo>
                      <a:pt x="2039" y="210"/>
                    </a:lnTo>
                    <a:lnTo>
                      <a:pt x="2036" y="211"/>
                    </a:lnTo>
                    <a:lnTo>
                      <a:pt x="2047" y="203"/>
                    </a:lnTo>
                    <a:lnTo>
                      <a:pt x="2044" y="207"/>
                    </a:lnTo>
                    <a:lnTo>
                      <a:pt x="2048" y="194"/>
                    </a:lnTo>
                    <a:lnTo>
                      <a:pt x="2047" y="196"/>
                    </a:lnTo>
                    <a:lnTo>
                      <a:pt x="2047" y="190"/>
                    </a:lnTo>
                    <a:lnTo>
                      <a:pt x="2049" y="195"/>
                    </a:lnTo>
                    <a:lnTo>
                      <a:pt x="2045" y="190"/>
                    </a:lnTo>
                    <a:lnTo>
                      <a:pt x="2047" y="192"/>
                    </a:lnTo>
                    <a:lnTo>
                      <a:pt x="2041" y="188"/>
                    </a:lnTo>
                    <a:lnTo>
                      <a:pt x="2044" y="189"/>
                    </a:lnTo>
                    <a:lnTo>
                      <a:pt x="2033" y="187"/>
                    </a:lnTo>
                    <a:lnTo>
                      <a:pt x="2034" y="187"/>
                    </a:lnTo>
                    <a:lnTo>
                      <a:pt x="2016" y="187"/>
                    </a:lnTo>
                    <a:lnTo>
                      <a:pt x="2000" y="186"/>
                    </a:lnTo>
                    <a:close/>
                    <a:moveTo>
                      <a:pt x="2016" y="171"/>
                    </a:moveTo>
                    <a:lnTo>
                      <a:pt x="2034" y="171"/>
                    </a:lnTo>
                    <a:cubicBezTo>
                      <a:pt x="2035" y="171"/>
                      <a:pt x="2035" y="172"/>
                      <a:pt x="2036" y="172"/>
                    </a:cubicBezTo>
                    <a:lnTo>
                      <a:pt x="2047" y="174"/>
                    </a:lnTo>
                    <a:cubicBezTo>
                      <a:pt x="2048" y="174"/>
                      <a:pt x="2049" y="174"/>
                      <a:pt x="2050" y="175"/>
                    </a:cubicBezTo>
                    <a:lnTo>
                      <a:pt x="2056" y="179"/>
                    </a:lnTo>
                    <a:cubicBezTo>
                      <a:pt x="2057" y="179"/>
                      <a:pt x="2057" y="180"/>
                      <a:pt x="2058" y="180"/>
                    </a:cubicBezTo>
                    <a:lnTo>
                      <a:pt x="2062" y="185"/>
                    </a:lnTo>
                    <a:cubicBezTo>
                      <a:pt x="2063" y="187"/>
                      <a:pt x="2063" y="189"/>
                      <a:pt x="2063" y="190"/>
                    </a:cubicBezTo>
                    <a:lnTo>
                      <a:pt x="2063" y="196"/>
                    </a:lnTo>
                    <a:cubicBezTo>
                      <a:pt x="2063" y="197"/>
                      <a:pt x="2063" y="198"/>
                      <a:pt x="2063" y="199"/>
                    </a:cubicBezTo>
                    <a:lnTo>
                      <a:pt x="2059" y="212"/>
                    </a:lnTo>
                    <a:cubicBezTo>
                      <a:pt x="2059" y="213"/>
                      <a:pt x="2058" y="215"/>
                      <a:pt x="2056" y="216"/>
                    </a:cubicBezTo>
                    <a:lnTo>
                      <a:pt x="2045" y="224"/>
                    </a:lnTo>
                    <a:cubicBezTo>
                      <a:pt x="2044" y="225"/>
                      <a:pt x="2043" y="225"/>
                      <a:pt x="2042" y="225"/>
                    </a:cubicBezTo>
                    <a:lnTo>
                      <a:pt x="2024" y="228"/>
                    </a:lnTo>
                    <a:cubicBezTo>
                      <a:pt x="2023" y="229"/>
                      <a:pt x="2022" y="229"/>
                      <a:pt x="2021" y="228"/>
                    </a:cubicBezTo>
                    <a:lnTo>
                      <a:pt x="1995" y="223"/>
                    </a:lnTo>
                    <a:cubicBezTo>
                      <a:pt x="1993" y="223"/>
                      <a:pt x="1990" y="221"/>
                      <a:pt x="1989" y="219"/>
                    </a:cubicBezTo>
                    <a:lnTo>
                      <a:pt x="1981" y="203"/>
                    </a:lnTo>
                    <a:cubicBezTo>
                      <a:pt x="1980" y="201"/>
                      <a:pt x="1980" y="199"/>
                      <a:pt x="1981" y="197"/>
                    </a:cubicBezTo>
                    <a:lnTo>
                      <a:pt x="1984" y="186"/>
                    </a:lnTo>
                    <a:cubicBezTo>
                      <a:pt x="1984" y="185"/>
                      <a:pt x="1985" y="184"/>
                      <a:pt x="1986" y="183"/>
                    </a:cubicBezTo>
                    <a:lnTo>
                      <a:pt x="1995" y="173"/>
                    </a:lnTo>
                    <a:cubicBezTo>
                      <a:pt x="1996" y="171"/>
                      <a:pt x="1999" y="170"/>
                      <a:pt x="2001" y="170"/>
                    </a:cubicBezTo>
                    <a:lnTo>
                      <a:pt x="2016" y="171"/>
                    </a:lnTo>
                    <a:close/>
                    <a:moveTo>
                      <a:pt x="1407" y="123"/>
                    </a:moveTo>
                    <a:lnTo>
                      <a:pt x="1417" y="131"/>
                    </a:lnTo>
                    <a:lnTo>
                      <a:pt x="1381" y="137"/>
                    </a:lnTo>
                    <a:lnTo>
                      <a:pt x="1386" y="134"/>
                    </a:lnTo>
                    <a:lnTo>
                      <a:pt x="1374" y="153"/>
                    </a:lnTo>
                    <a:lnTo>
                      <a:pt x="1375" y="146"/>
                    </a:lnTo>
                    <a:lnTo>
                      <a:pt x="1378" y="156"/>
                    </a:lnTo>
                    <a:lnTo>
                      <a:pt x="1376" y="152"/>
                    </a:lnTo>
                    <a:lnTo>
                      <a:pt x="1383" y="158"/>
                    </a:lnTo>
                    <a:lnTo>
                      <a:pt x="1378" y="157"/>
                    </a:lnTo>
                    <a:lnTo>
                      <a:pt x="1387" y="158"/>
                    </a:lnTo>
                    <a:lnTo>
                      <a:pt x="1384" y="158"/>
                    </a:lnTo>
                    <a:lnTo>
                      <a:pt x="1399" y="154"/>
                    </a:lnTo>
                    <a:lnTo>
                      <a:pt x="1396" y="156"/>
                    </a:lnTo>
                    <a:lnTo>
                      <a:pt x="1406" y="146"/>
                    </a:lnTo>
                    <a:lnTo>
                      <a:pt x="1404" y="149"/>
                    </a:lnTo>
                    <a:lnTo>
                      <a:pt x="1408" y="138"/>
                    </a:lnTo>
                    <a:lnTo>
                      <a:pt x="1407" y="140"/>
                    </a:lnTo>
                    <a:lnTo>
                      <a:pt x="1407" y="123"/>
                    </a:lnTo>
                    <a:close/>
                    <a:moveTo>
                      <a:pt x="1423" y="140"/>
                    </a:moveTo>
                    <a:cubicBezTo>
                      <a:pt x="1423" y="141"/>
                      <a:pt x="1423" y="142"/>
                      <a:pt x="1423" y="143"/>
                    </a:cubicBezTo>
                    <a:lnTo>
                      <a:pt x="1419" y="154"/>
                    </a:lnTo>
                    <a:cubicBezTo>
                      <a:pt x="1419" y="155"/>
                      <a:pt x="1418" y="156"/>
                      <a:pt x="1417" y="157"/>
                    </a:cubicBezTo>
                    <a:lnTo>
                      <a:pt x="1407" y="167"/>
                    </a:lnTo>
                    <a:cubicBezTo>
                      <a:pt x="1406" y="168"/>
                      <a:pt x="1405" y="169"/>
                      <a:pt x="1404" y="169"/>
                    </a:cubicBezTo>
                    <a:lnTo>
                      <a:pt x="1389" y="173"/>
                    </a:lnTo>
                    <a:cubicBezTo>
                      <a:pt x="1388" y="173"/>
                      <a:pt x="1387" y="174"/>
                      <a:pt x="1386" y="173"/>
                    </a:cubicBezTo>
                    <a:lnTo>
                      <a:pt x="1377" y="172"/>
                    </a:lnTo>
                    <a:cubicBezTo>
                      <a:pt x="1375" y="172"/>
                      <a:pt x="1373" y="172"/>
                      <a:pt x="1372" y="171"/>
                    </a:cubicBezTo>
                    <a:lnTo>
                      <a:pt x="1365" y="165"/>
                    </a:lnTo>
                    <a:cubicBezTo>
                      <a:pt x="1364" y="164"/>
                      <a:pt x="1363" y="162"/>
                      <a:pt x="1363" y="161"/>
                    </a:cubicBezTo>
                    <a:lnTo>
                      <a:pt x="1360" y="151"/>
                    </a:lnTo>
                    <a:cubicBezTo>
                      <a:pt x="1359" y="149"/>
                      <a:pt x="1359" y="146"/>
                      <a:pt x="1361" y="144"/>
                    </a:cubicBezTo>
                    <a:lnTo>
                      <a:pt x="1373" y="125"/>
                    </a:lnTo>
                    <a:cubicBezTo>
                      <a:pt x="1374" y="123"/>
                      <a:pt x="1376" y="122"/>
                      <a:pt x="1378" y="122"/>
                    </a:cubicBezTo>
                    <a:lnTo>
                      <a:pt x="1414" y="116"/>
                    </a:lnTo>
                    <a:cubicBezTo>
                      <a:pt x="1416" y="115"/>
                      <a:pt x="1419" y="116"/>
                      <a:pt x="1421" y="117"/>
                    </a:cubicBezTo>
                    <a:cubicBezTo>
                      <a:pt x="1422" y="119"/>
                      <a:pt x="1423" y="121"/>
                      <a:pt x="1423" y="123"/>
                    </a:cubicBezTo>
                    <a:lnTo>
                      <a:pt x="1423" y="140"/>
                    </a:lnTo>
                    <a:close/>
                    <a:moveTo>
                      <a:pt x="2185" y="104"/>
                    </a:moveTo>
                    <a:lnTo>
                      <a:pt x="2197" y="105"/>
                    </a:lnTo>
                    <a:lnTo>
                      <a:pt x="2180" y="121"/>
                    </a:lnTo>
                    <a:lnTo>
                      <a:pt x="2182" y="118"/>
                    </a:lnTo>
                    <a:lnTo>
                      <a:pt x="2177" y="137"/>
                    </a:lnTo>
                    <a:lnTo>
                      <a:pt x="2177" y="133"/>
                    </a:lnTo>
                    <a:lnTo>
                      <a:pt x="2181" y="150"/>
                    </a:lnTo>
                    <a:lnTo>
                      <a:pt x="2179" y="146"/>
                    </a:lnTo>
                    <a:lnTo>
                      <a:pt x="2190" y="156"/>
                    </a:lnTo>
                    <a:lnTo>
                      <a:pt x="2187" y="154"/>
                    </a:lnTo>
                    <a:lnTo>
                      <a:pt x="2202" y="158"/>
                    </a:lnTo>
                    <a:lnTo>
                      <a:pt x="2198" y="158"/>
                    </a:lnTo>
                    <a:lnTo>
                      <a:pt x="2217" y="155"/>
                    </a:lnTo>
                    <a:lnTo>
                      <a:pt x="2215" y="155"/>
                    </a:lnTo>
                    <a:lnTo>
                      <a:pt x="2232" y="146"/>
                    </a:lnTo>
                    <a:lnTo>
                      <a:pt x="2229" y="158"/>
                    </a:lnTo>
                    <a:lnTo>
                      <a:pt x="2219" y="145"/>
                    </a:lnTo>
                    <a:lnTo>
                      <a:pt x="2199" y="123"/>
                    </a:lnTo>
                    <a:lnTo>
                      <a:pt x="2191" y="112"/>
                    </a:lnTo>
                    <a:lnTo>
                      <a:pt x="2185" y="104"/>
                    </a:lnTo>
                    <a:close/>
                    <a:moveTo>
                      <a:pt x="2204" y="102"/>
                    </a:moveTo>
                    <a:lnTo>
                      <a:pt x="2212" y="112"/>
                    </a:lnTo>
                    <a:lnTo>
                      <a:pt x="2232" y="136"/>
                    </a:lnTo>
                    <a:lnTo>
                      <a:pt x="2242" y="149"/>
                    </a:lnTo>
                    <a:cubicBezTo>
                      <a:pt x="2243" y="150"/>
                      <a:pt x="2244" y="153"/>
                      <a:pt x="2243" y="155"/>
                    </a:cubicBezTo>
                    <a:cubicBezTo>
                      <a:pt x="2243" y="157"/>
                      <a:pt x="2241" y="159"/>
                      <a:pt x="2239" y="161"/>
                    </a:cubicBezTo>
                    <a:lnTo>
                      <a:pt x="2222" y="170"/>
                    </a:lnTo>
                    <a:cubicBezTo>
                      <a:pt x="2221" y="170"/>
                      <a:pt x="2221" y="170"/>
                      <a:pt x="2220" y="170"/>
                    </a:cubicBezTo>
                    <a:lnTo>
                      <a:pt x="2201" y="173"/>
                    </a:lnTo>
                    <a:cubicBezTo>
                      <a:pt x="2200" y="174"/>
                      <a:pt x="2198" y="173"/>
                      <a:pt x="2197" y="173"/>
                    </a:cubicBezTo>
                    <a:lnTo>
                      <a:pt x="2182" y="169"/>
                    </a:lnTo>
                    <a:cubicBezTo>
                      <a:pt x="2181" y="169"/>
                      <a:pt x="2180" y="168"/>
                      <a:pt x="2179" y="167"/>
                    </a:cubicBezTo>
                    <a:lnTo>
                      <a:pt x="2168" y="157"/>
                    </a:lnTo>
                    <a:cubicBezTo>
                      <a:pt x="2167" y="156"/>
                      <a:pt x="2166" y="155"/>
                      <a:pt x="2166" y="153"/>
                    </a:cubicBezTo>
                    <a:lnTo>
                      <a:pt x="2162" y="136"/>
                    </a:lnTo>
                    <a:cubicBezTo>
                      <a:pt x="2161" y="135"/>
                      <a:pt x="2161" y="134"/>
                      <a:pt x="2162" y="132"/>
                    </a:cubicBezTo>
                    <a:lnTo>
                      <a:pt x="2167" y="113"/>
                    </a:lnTo>
                    <a:cubicBezTo>
                      <a:pt x="2167" y="112"/>
                      <a:pt x="2168" y="111"/>
                      <a:pt x="2169" y="110"/>
                    </a:cubicBezTo>
                    <a:lnTo>
                      <a:pt x="2186" y="94"/>
                    </a:lnTo>
                    <a:cubicBezTo>
                      <a:pt x="2188" y="92"/>
                      <a:pt x="2190" y="91"/>
                      <a:pt x="2192" y="91"/>
                    </a:cubicBezTo>
                    <a:cubicBezTo>
                      <a:pt x="2194" y="92"/>
                      <a:pt x="2197" y="93"/>
                      <a:pt x="2198" y="95"/>
                    </a:cubicBezTo>
                    <a:lnTo>
                      <a:pt x="2204" y="102"/>
                    </a:lnTo>
                    <a:close/>
                    <a:moveTo>
                      <a:pt x="2411" y="107"/>
                    </a:moveTo>
                    <a:lnTo>
                      <a:pt x="2419" y="99"/>
                    </a:lnTo>
                    <a:lnTo>
                      <a:pt x="2419" y="165"/>
                    </a:lnTo>
                    <a:lnTo>
                      <a:pt x="2412" y="157"/>
                    </a:lnTo>
                    <a:lnTo>
                      <a:pt x="2431" y="158"/>
                    </a:lnTo>
                    <a:lnTo>
                      <a:pt x="2429" y="159"/>
                    </a:lnTo>
                    <a:lnTo>
                      <a:pt x="2453" y="155"/>
                    </a:lnTo>
                    <a:lnTo>
                      <a:pt x="2449" y="156"/>
                    </a:lnTo>
                    <a:lnTo>
                      <a:pt x="2462" y="145"/>
                    </a:lnTo>
                    <a:lnTo>
                      <a:pt x="2460" y="150"/>
                    </a:lnTo>
                    <a:lnTo>
                      <a:pt x="2463" y="131"/>
                    </a:lnTo>
                    <a:lnTo>
                      <a:pt x="2463" y="134"/>
                    </a:lnTo>
                    <a:lnTo>
                      <a:pt x="2459" y="115"/>
                    </a:lnTo>
                    <a:lnTo>
                      <a:pt x="2461" y="120"/>
                    </a:lnTo>
                    <a:lnTo>
                      <a:pt x="2448" y="109"/>
                    </a:lnTo>
                    <a:lnTo>
                      <a:pt x="2452" y="110"/>
                    </a:lnTo>
                    <a:lnTo>
                      <a:pt x="2429" y="107"/>
                    </a:lnTo>
                    <a:lnTo>
                      <a:pt x="2411" y="107"/>
                    </a:lnTo>
                    <a:close/>
                    <a:moveTo>
                      <a:pt x="2432" y="92"/>
                    </a:moveTo>
                    <a:lnTo>
                      <a:pt x="2455" y="95"/>
                    </a:lnTo>
                    <a:cubicBezTo>
                      <a:pt x="2456" y="95"/>
                      <a:pt x="2457" y="95"/>
                      <a:pt x="2459" y="96"/>
                    </a:cubicBezTo>
                    <a:lnTo>
                      <a:pt x="2472" y="107"/>
                    </a:lnTo>
                    <a:cubicBezTo>
                      <a:pt x="2473" y="109"/>
                      <a:pt x="2474" y="110"/>
                      <a:pt x="2474" y="112"/>
                    </a:cubicBezTo>
                    <a:lnTo>
                      <a:pt x="2478" y="131"/>
                    </a:lnTo>
                    <a:cubicBezTo>
                      <a:pt x="2479" y="132"/>
                      <a:pt x="2479" y="133"/>
                      <a:pt x="2478" y="134"/>
                    </a:cubicBezTo>
                    <a:lnTo>
                      <a:pt x="2475" y="153"/>
                    </a:lnTo>
                    <a:cubicBezTo>
                      <a:pt x="2475" y="155"/>
                      <a:pt x="2474" y="156"/>
                      <a:pt x="2473" y="158"/>
                    </a:cubicBezTo>
                    <a:lnTo>
                      <a:pt x="2460" y="169"/>
                    </a:lnTo>
                    <a:cubicBezTo>
                      <a:pt x="2459" y="170"/>
                      <a:pt x="2457" y="170"/>
                      <a:pt x="2456" y="170"/>
                    </a:cubicBezTo>
                    <a:lnTo>
                      <a:pt x="2432" y="174"/>
                    </a:lnTo>
                    <a:cubicBezTo>
                      <a:pt x="2431" y="174"/>
                      <a:pt x="2431" y="174"/>
                      <a:pt x="2430" y="174"/>
                    </a:cubicBezTo>
                    <a:lnTo>
                      <a:pt x="2411" y="173"/>
                    </a:lnTo>
                    <a:cubicBezTo>
                      <a:pt x="2407" y="173"/>
                      <a:pt x="2403" y="170"/>
                      <a:pt x="2403" y="165"/>
                    </a:cubicBezTo>
                    <a:lnTo>
                      <a:pt x="2403" y="99"/>
                    </a:lnTo>
                    <a:cubicBezTo>
                      <a:pt x="2403" y="95"/>
                      <a:pt x="2407" y="91"/>
                      <a:pt x="2411" y="91"/>
                    </a:cubicBezTo>
                    <a:lnTo>
                      <a:pt x="2432" y="92"/>
                    </a:lnTo>
                    <a:close/>
                    <a:moveTo>
                      <a:pt x="383" y="84"/>
                    </a:moveTo>
                    <a:lnTo>
                      <a:pt x="388" y="85"/>
                    </a:lnTo>
                    <a:lnTo>
                      <a:pt x="377" y="87"/>
                    </a:lnTo>
                    <a:lnTo>
                      <a:pt x="380" y="86"/>
                    </a:lnTo>
                    <a:lnTo>
                      <a:pt x="370" y="92"/>
                    </a:lnTo>
                    <a:lnTo>
                      <a:pt x="372" y="90"/>
                    </a:lnTo>
                    <a:lnTo>
                      <a:pt x="366" y="99"/>
                    </a:lnTo>
                    <a:lnTo>
                      <a:pt x="367" y="96"/>
                    </a:lnTo>
                    <a:lnTo>
                      <a:pt x="365" y="105"/>
                    </a:lnTo>
                    <a:lnTo>
                      <a:pt x="365" y="103"/>
                    </a:lnTo>
                    <a:lnTo>
                      <a:pt x="365" y="134"/>
                    </a:lnTo>
                    <a:lnTo>
                      <a:pt x="366" y="152"/>
                    </a:lnTo>
                    <a:lnTo>
                      <a:pt x="366" y="149"/>
                    </a:lnTo>
                    <a:lnTo>
                      <a:pt x="371" y="159"/>
                    </a:lnTo>
                    <a:lnTo>
                      <a:pt x="367" y="155"/>
                    </a:lnTo>
                    <a:lnTo>
                      <a:pt x="376" y="160"/>
                    </a:lnTo>
                    <a:lnTo>
                      <a:pt x="374" y="160"/>
                    </a:lnTo>
                    <a:lnTo>
                      <a:pt x="386" y="162"/>
                    </a:lnTo>
                    <a:lnTo>
                      <a:pt x="381" y="162"/>
                    </a:lnTo>
                    <a:lnTo>
                      <a:pt x="403" y="150"/>
                    </a:lnTo>
                    <a:lnTo>
                      <a:pt x="399" y="155"/>
                    </a:lnTo>
                    <a:lnTo>
                      <a:pt x="404" y="141"/>
                    </a:lnTo>
                    <a:lnTo>
                      <a:pt x="404" y="143"/>
                    </a:lnTo>
                    <a:lnTo>
                      <a:pt x="406" y="123"/>
                    </a:lnTo>
                    <a:lnTo>
                      <a:pt x="406" y="125"/>
                    </a:lnTo>
                    <a:lnTo>
                      <a:pt x="399" y="90"/>
                    </a:lnTo>
                    <a:lnTo>
                      <a:pt x="403" y="95"/>
                    </a:lnTo>
                    <a:lnTo>
                      <a:pt x="383" y="84"/>
                    </a:lnTo>
                    <a:close/>
                    <a:moveTo>
                      <a:pt x="410" y="81"/>
                    </a:moveTo>
                    <a:cubicBezTo>
                      <a:pt x="412" y="83"/>
                      <a:pt x="414" y="85"/>
                      <a:pt x="414" y="87"/>
                    </a:cubicBezTo>
                    <a:lnTo>
                      <a:pt x="421" y="122"/>
                    </a:lnTo>
                    <a:cubicBezTo>
                      <a:pt x="421" y="123"/>
                      <a:pt x="422" y="123"/>
                      <a:pt x="421" y="124"/>
                    </a:cubicBezTo>
                    <a:lnTo>
                      <a:pt x="419" y="144"/>
                    </a:lnTo>
                    <a:cubicBezTo>
                      <a:pt x="419" y="145"/>
                      <a:pt x="419" y="146"/>
                      <a:pt x="419" y="146"/>
                    </a:cubicBezTo>
                    <a:lnTo>
                      <a:pt x="414" y="160"/>
                    </a:lnTo>
                    <a:cubicBezTo>
                      <a:pt x="413" y="162"/>
                      <a:pt x="412" y="164"/>
                      <a:pt x="410" y="164"/>
                    </a:cubicBezTo>
                    <a:lnTo>
                      <a:pt x="388" y="176"/>
                    </a:lnTo>
                    <a:cubicBezTo>
                      <a:pt x="387" y="177"/>
                      <a:pt x="385" y="178"/>
                      <a:pt x="383" y="177"/>
                    </a:cubicBezTo>
                    <a:lnTo>
                      <a:pt x="371" y="175"/>
                    </a:lnTo>
                    <a:cubicBezTo>
                      <a:pt x="370" y="175"/>
                      <a:pt x="369" y="175"/>
                      <a:pt x="369" y="174"/>
                    </a:cubicBezTo>
                    <a:lnTo>
                      <a:pt x="360" y="169"/>
                    </a:lnTo>
                    <a:cubicBezTo>
                      <a:pt x="358" y="169"/>
                      <a:pt x="357" y="167"/>
                      <a:pt x="356" y="166"/>
                    </a:cubicBezTo>
                    <a:lnTo>
                      <a:pt x="351" y="156"/>
                    </a:lnTo>
                    <a:cubicBezTo>
                      <a:pt x="351" y="155"/>
                      <a:pt x="351" y="154"/>
                      <a:pt x="350" y="153"/>
                    </a:cubicBezTo>
                    <a:lnTo>
                      <a:pt x="349" y="134"/>
                    </a:lnTo>
                    <a:lnTo>
                      <a:pt x="349" y="103"/>
                    </a:lnTo>
                    <a:cubicBezTo>
                      <a:pt x="349" y="103"/>
                      <a:pt x="350" y="102"/>
                      <a:pt x="350" y="102"/>
                    </a:cubicBezTo>
                    <a:lnTo>
                      <a:pt x="352" y="93"/>
                    </a:lnTo>
                    <a:cubicBezTo>
                      <a:pt x="352" y="92"/>
                      <a:pt x="352" y="91"/>
                      <a:pt x="353" y="90"/>
                    </a:cubicBezTo>
                    <a:lnTo>
                      <a:pt x="359" y="81"/>
                    </a:lnTo>
                    <a:cubicBezTo>
                      <a:pt x="359" y="80"/>
                      <a:pt x="360" y="79"/>
                      <a:pt x="361" y="79"/>
                    </a:cubicBezTo>
                    <a:lnTo>
                      <a:pt x="371" y="73"/>
                    </a:lnTo>
                    <a:cubicBezTo>
                      <a:pt x="372" y="72"/>
                      <a:pt x="373" y="72"/>
                      <a:pt x="374" y="72"/>
                    </a:cubicBezTo>
                    <a:lnTo>
                      <a:pt x="385" y="70"/>
                    </a:lnTo>
                    <a:cubicBezTo>
                      <a:pt x="387" y="69"/>
                      <a:pt x="389" y="70"/>
                      <a:pt x="390" y="70"/>
                    </a:cubicBezTo>
                    <a:lnTo>
                      <a:pt x="410" y="81"/>
                    </a:lnTo>
                    <a:close/>
                    <a:moveTo>
                      <a:pt x="2731" y="80"/>
                    </a:moveTo>
                    <a:lnTo>
                      <a:pt x="2735" y="80"/>
                    </a:lnTo>
                    <a:lnTo>
                      <a:pt x="2712" y="92"/>
                    </a:lnTo>
                    <a:lnTo>
                      <a:pt x="2716" y="86"/>
                    </a:lnTo>
                    <a:lnTo>
                      <a:pt x="2708" y="120"/>
                    </a:lnTo>
                    <a:lnTo>
                      <a:pt x="2708" y="117"/>
                    </a:lnTo>
                    <a:lnTo>
                      <a:pt x="2714" y="152"/>
                    </a:lnTo>
                    <a:lnTo>
                      <a:pt x="2710" y="146"/>
                    </a:lnTo>
                    <a:lnTo>
                      <a:pt x="2730" y="157"/>
                    </a:lnTo>
                    <a:lnTo>
                      <a:pt x="2726" y="156"/>
                    </a:lnTo>
                    <a:lnTo>
                      <a:pt x="2734" y="156"/>
                    </a:lnTo>
                    <a:lnTo>
                      <a:pt x="2731" y="157"/>
                    </a:lnTo>
                    <a:lnTo>
                      <a:pt x="2738" y="154"/>
                    </a:lnTo>
                    <a:lnTo>
                      <a:pt x="2736" y="155"/>
                    </a:lnTo>
                    <a:lnTo>
                      <a:pt x="2743" y="149"/>
                    </a:lnTo>
                    <a:lnTo>
                      <a:pt x="2742" y="150"/>
                    </a:lnTo>
                    <a:lnTo>
                      <a:pt x="2747" y="144"/>
                    </a:lnTo>
                    <a:lnTo>
                      <a:pt x="2746" y="147"/>
                    </a:lnTo>
                    <a:lnTo>
                      <a:pt x="2748" y="141"/>
                    </a:lnTo>
                    <a:lnTo>
                      <a:pt x="2748" y="143"/>
                    </a:lnTo>
                    <a:lnTo>
                      <a:pt x="2749" y="133"/>
                    </a:lnTo>
                    <a:lnTo>
                      <a:pt x="2748" y="107"/>
                    </a:lnTo>
                    <a:lnTo>
                      <a:pt x="2747" y="93"/>
                    </a:lnTo>
                    <a:lnTo>
                      <a:pt x="2748" y="95"/>
                    </a:lnTo>
                    <a:lnTo>
                      <a:pt x="2745" y="86"/>
                    </a:lnTo>
                    <a:lnTo>
                      <a:pt x="2746" y="89"/>
                    </a:lnTo>
                    <a:lnTo>
                      <a:pt x="2741" y="83"/>
                    </a:lnTo>
                    <a:lnTo>
                      <a:pt x="2743" y="84"/>
                    </a:lnTo>
                    <a:lnTo>
                      <a:pt x="2736" y="80"/>
                    </a:lnTo>
                    <a:lnTo>
                      <a:pt x="2740" y="81"/>
                    </a:lnTo>
                    <a:lnTo>
                      <a:pt x="2731" y="80"/>
                    </a:lnTo>
                    <a:close/>
                    <a:moveTo>
                      <a:pt x="2741" y="66"/>
                    </a:moveTo>
                    <a:cubicBezTo>
                      <a:pt x="2742" y="66"/>
                      <a:pt x="2743" y="66"/>
                      <a:pt x="2744" y="67"/>
                    </a:cubicBezTo>
                    <a:lnTo>
                      <a:pt x="2751" y="71"/>
                    </a:lnTo>
                    <a:cubicBezTo>
                      <a:pt x="2752" y="71"/>
                      <a:pt x="2753" y="72"/>
                      <a:pt x="2754" y="72"/>
                    </a:cubicBezTo>
                    <a:lnTo>
                      <a:pt x="2759" y="78"/>
                    </a:lnTo>
                    <a:cubicBezTo>
                      <a:pt x="2759" y="79"/>
                      <a:pt x="2760" y="80"/>
                      <a:pt x="2760" y="81"/>
                    </a:cubicBezTo>
                    <a:lnTo>
                      <a:pt x="2763" y="90"/>
                    </a:lnTo>
                    <a:cubicBezTo>
                      <a:pt x="2763" y="91"/>
                      <a:pt x="2763" y="91"/>
                      <a:pt x="2763" y="92"/>
                    </a:cubicBezTo>
                    <a:lnTo>
                      <a:pt x="2764" y="107"/>
                    </a:lnTo>
                    <a:lnTo>
                      <a:pt x="2764" y="134"/>
                    </a:lnTo>
                    <a:lnTo>
                      <a:pt x="2763" y="144"/>
                    </a:lnTo>
                    <a:cubicBezTo>
                      <a:pt x="2763" y="145"/>
                      <a:pt x="2763" y="145"/>
                      <a:pt x="2763" y="146"/>
                    </a:cubicBezTo>
                    <a:lnTo>
                      <a:pt x="2761" y="152"/>
                    </a:lnTo>
                    <a:cubicBezTo>
                      <a:pt x="2761" y="153"/>
                      <a:pt x="2760" y="154"/>
                      <a:pt x="2760" y="155"/>
                    </a:cubicBezTo>
                    <a:lnTo>
                      <a:pt x="2755" y="161"/>
                    </a:lnTo>
                    <a:cubicBezTo>
                      <a:pt x="2754" y="161"/>
                      <a:pt x="2754" y="161"/>
                      <a:pt x="2754" y="162"/>
                    </a:cubicBezTo>
                    <a:lnTo>
                      <a:pt x="2747" y="168"/>
                    </a:lnTo>
                    <a:cubicBezTo>
                      <a:pt x="2746" y="168"/>
                      <a:pt x="2745" y="169"/>
                      <a:pt x="2745" y="169"/>
                    </a:cubicBezTo>
                    <a:lnTo>
                      <a:pt x="2738" y="172"/>
                    </a:lnTo>
                    <a:cubicBezTo>
                      <a:pt x="2737" y="172"/>
                      <a:pt x="2736" y="172"/>
                      <a:pt x="2734" y="172"/>
                    </a:cubicBezTo>
                    <a:lnTo>
                      <a:pt x="2726" y="172"/>
                    </a:lnTo>
                    <a:cubicBezTo>
                      <a:pt x="2725" y="172"/>
                      <a:pt x="2724" y="172"/>
                      <a:pt x="2723" y="171"/>
                    </a:cubicBezTo>
                    <a:lnTo>
                      <a:pt x="2703" y="160"/>
                    </a:lnTo>
                    <a:cubicBezTo>
                      <a:pt x="2700" y="159"/>
                      <a:pt x="2699" y="157"/>
                      <a:pt x="2699" y="155"/>
                    </a:cubicBezTo>
                    <a:lnTo>
                      <a:pt x="2693" y="120"/>
                    </a:lnTo>
                    <a:cubicBezTo>
                      <a:pt x="2692" y="119"/>
                      <a:pt x="2692" y="118"/>
                      <a:pt x="2693" y="117"/>
                    </a:cubicBezTo>
                    <a:lnTo>
                      <a:pt x="2701" y="83"/>
                    </a:lnTo>
                    <a:cubicBezTo>
                      <a:pt x="2701" y="80"/>
                      <a:pt x="2703" y="78"/>
                      <a:pt x="2705" y="77"/>
                    </a:cubicBezTo>
                    <a:lnTo>
                      <a:pt x="2728" y="65"/>
                    </a:lnTo>
                    <a:cubicBezTo>
                      <a:pt x="2729" y="65"/>
                      <a:pt x="2731" y="64"/>
                      <a:pt x="2732" y="65"/>
                    </a:cubicBezTo>
                    <a:lnTo>
                      <a:pt x="2741" y="66"/>
                    </a:lnTo>
                    <a:close/>
                    <a:moveTo>
                      <a:pt x="3719" y="80"/>
                    </a:moveTo>
                    <a:lnTo>
                      <a:pt x="3725" y="79"/>
                    </a:lnTo>
                    <a:lnTo>
                      <a:pt x="3704" y="91"/>
                    </a:lnTo>
                    <a:lnTo>
                      <a:pt x="3708" y="86"/>
                    </a:lnTo>
                    <a:lnTo>
                      <a:pt x="3700" y="121"/>
                    </a:lnTo>
                    <a:lnTo>
                      <a:pt x="3700" y="119"/>
                    </a:lnTo>
                    <a:lnTo>
                      <a:pt x="3702" y="141"/>
                    </a:lnTo>
                    <a:lnTo>
                      <a:pt x="3702" y="138"/>
                    </a:lnTo>
                    <a:lnTo>
                      <a:pt x="3708" y="153"/>
                    </a:lnTo>
                    <a:lnTo>
                      <a:pt x="3706" y="151"/>
                    </a:lnTo>
                    <a:lnTo>
                      <a:pt x="3715" y="161"/>
                    </a:lnTo>
                    <a:lnTo>
                      <a:pt x="3711" y="159"/>
                    </a:lnTo>
                    <a:lnTo>
                      <a:pt x="3724" y="162"/>
                    </a:lnTo>
                    <a:lnTo>
                      <a:pt x="3720" y="162"/>
                    </a:lnTo>
                    <a:lnTo>
                      <a:pt x="3733" y="158"/>
                    </a:lnTo>
                    <a:lnTo>
                      <a:pt x="3730" y="160"/>
                    </a:lnTo>
                    <a:lnTo>
                      <a:pt x="3739" y="150"/>
                    </a:lnTo>
                    <a:lnTo>
                      <a:pt x="3737" y="153"/>
                    </a:lnTo>
                    <a:lnTo>
                      <a:pt x="3742" y="138"/>
                    </a:lnTo>
                    <a:lnTo>
                      <a:pt x="3742" y="140"/>
                    </a:lnTo>
                    <a:lnTo>
                      <a:pt x="3744" y="122"/>
                    </a:lnTo>
                    <a:lnTo>
                      <a:pt x="3744" y="124"/>
                    </a:lnTo>
                    <a:lnTo>
                      <a:pt x="3740" y="96"/>
                    </a:lnTo>
                    <a:lnTo>
                      <a:pt x="3741" y="99"/>
                    </a:lnTo>
                    <a:lnTo>
                      <a:pt x="3730" y="82"/>
                    </a:lnTo>
                    <a:lnTo>
                      <a:pt x="3734" y="85"/>
                    </a:lnTo>
                    <a:lnTo>
                      <a:pt x="3719" y="80"/>
                    </a:lnTo>
                    <a:close/>
                    <a:moveTo>
                      <a:pt x="3739" y="70"/>
                    </a:moveTo>
                    <a:cubicBezTo>
                      <a:pt x="3741" y="70"/>
                      <a:pt x="3742" y="72"/>
                      <a:pt x="3743" y="73"/>
                    </a:cubicBezTo>
                    <a:lnTo>
                      <a:pt x="3754" y="90"/>
                    </a:lnTo>
                    <a:cubicBezTo>
                      <a:pt x="3755" y="91"/>
                      <a:pt x="3755" y="92"/>
                      <a:pt x="3755" y="93"/>
                    </a:cubicBezTo>
                    <a:lnTo>
                      <a:pt x="3759" y="121"/>
                    </a:lnTo>
                    <a:cubicBezTo>
                      <a:pt x="3759" y="122"/>
                      <a:pt x="3760" y="123"/>
                      <a:pt x="3759" y="123"/>
                    </a:cubicBezTo>
                    <a:lnTo>
                      <a:pt x="3757" y="141"/>
                    </a:lnTo>
                    <a:cubicBezTo>
                      <a:pt x="3757" y="142"/>
                      <a:pt x="3757" y="142"/>
                      <a:pt x="3757" y="143"/>
                    </a:cubicBezTo>
                    <a:lnTo>
                      <a:pt x="3752" y="158"/>
                    </a:lnTo>
                    <a:cubicBezTo>
                      <a:pt x="3752" y="159"/>
                      <a:pt x="3751" y="160"/>
                      <a:pt x="3750" y="161"/>
                    </a:cubicBezTo>
                    <a:lnTo>
                      <a:pt x="3741" y="171"/>
                    </a:lnTo>
                    <a:cubicBezTo>
                      <a:pt x="3740" y="172"/>
                      <a:pt x="3739" y="173"/>
                      <a:pt x="3738" y="173"/>
                    </a:cubicBezTo>
                    <a:lnTo>
                      <a:pt x="3725" y="177"/>
                    </a:lnTo>
                    <a:cubicBezTo>
                      <a:pt x="3723" y="178"/>
                      <a:pt x="3722" y="178"/>
                      <a:pt x="3721" y="177"/>
                    </a:cubicBezTo>
                    <a:lnTo>
                      <a:pt x="3708" y="174"/>
                    </a:lnTo>
                    <a:cubicBezTo>
                      <a:pt x="3706" y="174"/>
                      <a:pt x="3705" y="173"/>
                      <a:pt x="3704" y="172"/>
                    </a:cubicBezTo>
                    <a:lnTo>
                      <a:pt x="3695" y="162"/>
                    </a:lnTo>
                    <a:cubicBezTo>
                      <a:pt x="3694" y="161"/>
                      <a:pt x="3693" y="160"/>
                      <a:pt x="3693" y="159"/>
                    </a:cubicBezTo>
                    <a:lnTo>
                      <a:pt x="3687" y="144"/>
                    </a:lnTo>
                    <a:cubicBezTo>
                      <a:pt x="3687" y="144"/>
                      <a:pt x="3687" y="143"/>
                      <a:pt x="3686" y="142"/>
                    </a:cubicBezTo>
                    <a:lnTo>
                      <a:pt x="3684" y="120"/>
                    </a:lnTo>
                    <a:cubicBezTo>
                      <a:pt x="3684" y="119"/>
                      <a:pt x="3684" y="119"/>
                      <a:pt x="3685" y="118"/>
                    </a:cubicBezTo>
                    <a:lnTo>
                      <a:pt x="3693" y="83"/>
                    </a:lnTo>
                    <a:cubicBezTo>
                      <a:pt x="3693" y="81"/>
                      <a:pt x="3695" y="79"/>
                      <a:pt x="3696" y="78"/>
                    </a:cubicBezTo>
                    <a:lnTo>
                      <a:pt x="3717" y="66"/>
                    </a:lnTo>
                    <a:cubicBezTo>
                      <a:pt x="3719" y="64"/>
                      <a:pt x="3722" y="64"/>
                      <a:pt x="3724" y="65"/>
                    </a:cubicBezTo>
                    <a:lnTo>
                      <a:pt x="3739" y="70"/>
                    </a:lnTo>
                    <a:close/>
                    <a:moveTo>
                      <a:pt x="2997" y="80"/>
                    </a:moveTo>
                    <a:lnTo>
                      <a:pt x="3003" y="80"/>
                    </a:lnTo>
                    <a:lnTo>
                      <a:pt x="2984" y="89"/>
                    </a:lnTo>
                    <a:lnTo>
                      <a:pt x="2988" y="84"/>
                    </a:lnTo>
                    <a:lnTo>
                      <a:pt x="2980" y="112"/>
                    </a:lnTo>
                    <a:lnTo>
                      <a:pt x="2972" y="101"/>
                    </a:lnTo>
                    <a:lnTo>
                      <a:pt x="3023" y="101"/>
                    </a:lnTo>
                    <a:lnTo>
                      <a:pt x="3016" y="111"/>
                    </a:lnTo>
                    <a:lnTo>
                      <a:pt x="3013" y="90"/>
                    </a:lnTo>
                    <a:lnTo>
                      <a:pt x="3014" y="93"/>
                    </a:lnTo>
                    <a:lnTo>
                      <a:pt x="3006" y="81"/>
                    </a:lnTo>
                    <a:lnTo>
                      <a:pt x="3010" y="84"/>
                    </a:lnTo>
                    <a:lnTo>
                      <a:pt x="2997" y="80"/>
                    </a:lnTo>
                    <a:close/>
                    <a:moveTo>
                      <a:pt x="3015" y="69"/>
                    </a:moveTo>
                    <a:cubicBezTo>
                      <a:pt x="3017" y="69"/>
                      <a:pt x="3018" y="70"/>
                      <a:pt x="3019" y="72"/>
                    </a:cubicBezTo>
                    <a:lnTo>
                      <a:pt x="3027" y="84"/>
                    </a:lnTo>
                    <a:cubicBezTo>
                      <a:pt x="3028" y="85"/>
                      <a:pt x="3028" y="86"/>
                      <a:pt x="3028" y="87"/>
                    </a:cubicBezTo>
                    <a:lnTo>
                      <a:pt x="3031" y="108"/>
                    </a:lnTo>
                    <a:cubicBezTo>
                      <a:pt x="3032" y="111"/>
                      <a:pt x="3031" y="113"/>
                      <a:pt x="3030" y="115"/>
                    </a:cubicBezTo>
                    <a:cubicBezTo>
                      <a:pt x="3028" y="116"/>
                      <a:pt x="3026" y="117"/>
                      <a:pt x="3023" y="117"/>
                    </a:cubicBezTo>
                    <a:lnTo>
                      <a:pt x="2972" y="117"/>
                    </a:lnTo>
                    <a:cubicBezTo>
                      <a:pt x="2970" y="117"/>
                      <a:pt x="2968" y="116"/>
                      <a:pt x="2966" y="114"/>
                    </a:cubicBezTo>
                    <a:cubicBezTo>
                      <a:pt x="2965" y="112"/>
                      <a:pt x="2964" y="110"/>
                      <a:pt x="2965" y="107"/>
                    </a:cubicBezTo>
                    <a:lnTo>
                      <a:pt x="2973" y="79"/>
                    </a:lnTo>
                    <a:cubicBezTo>
                      <a:pt x="2973" y="77"/>
                      <a:pt x="2975" y="75"/>
                      <a:pt x="2977" y="74"/>
                    </a:cubicBezTo>
                    <a:lnTo>
                      <a:pt x="2996" y="65"/>
                    </a:lnTo>
                    <a:cubicBezTo>
                      <a:pt x="2998" y="64"/>
                      <a:pt x="3000" y="64"/>
                      <a:pt x="3002" y="65"/>
                    </a:cubicBezTo>
                    <a:lnTo>
                      <a:pt x="3015" y="69"/>
                    </a:lnTo>
                    <a:close/>
                    <a:moveTo>
                      <a:pt x="839" y="80"/>
                    </a:moveTo>
                    <a:lnTo>
                      <a:pt x="845" y="79"/>
                    </a:lnTo>
                    <a:lnTo>
                      <a:pt x="824" y="91"/>
                    </a:lnTo>
                    <a:lnTo>
                      <a:pt x="828" y="86"/>
                    </a:lnTo>
                    <a:lnTo>
                      <a:pt x="820" y="121"/>
                    </a:lnTo>
                    <a:lnTo>
                      <a:pt x="820" y="119"/>
                    </a:lnTo>
                    <a:lnTo>
                      <a:pt x="822" y="141"/>
                    </a:lnTo>
                    <a:lnTo>
                      <a:pt x="822" y="138"/>
                    </a:lnTo>
                    <a:lnTo>
                      <a:pt x="828" y="153"/>
                    </a:lnTo>
                    <a:lnTo>
                      <a:pt x="826" y="151"/>
                    </a:lnTo>
                    <a:lnTo>
                      <a:pt x="835" y="161"/>
                    </a:lnTo>
                    <a:lnTo>
                      <a:pt x="831" y="159"/>
                    </a:lnTo>
                    <a:lnTo>
                      <a:pt x="844" y="162"/>
                    </a:lnTo>
                    <a:lnTo>
                      <a:pt x="840" y="162"/>
                    </a:lnTo>
                    <a:lnTo>
                      <a:pt x="853" y="158"/>
                    </a:lnTo>
                    <a:lnTo>
                      <a:pt x="850" y="160"/>
                    </a:lnTo>
                    <a:lnTo>
                      <a:pt x="859" y="150"/>
                    </a:lnTo>
                    <a:lnTo>
                      <a:pt x="857" y="153"/>
                    </a:lnTo>
                    <a:lnTo>
                      <a:pt x="862" y="138"/>
                    </a:lnTo>
                    <a:lnTo>
                      <a:pt x="862" y="140"/>
                    </a:lnTo>
                    <a:lnTo>
                      <a:pt x="864" y="122"/>
                    </a:lnTo>
                    <a:lnTo>
                      <a:pt x="864" y="124"/>
                    </a:lnTo>
                    <a:lnTo>
                      <a:pt x="860" y="96"/>
                    </a:lnTo>
                    <a:lnTo>
                      <a:pt x="861" y="99"/>
                    </a:lnTo>
                    <a:lnTo>
                      <a:pt x="850" y="82"/>
                    </a:lnTo>
                    <a:lnTo>
                      <a:pt x="854" y="85"/>
                    </a:lnTo>
                    <a:lnTo>
                      <a:pt x="839" y="80"/>
                    </a:lnTo>
                    <a:close/>
                    <a:moveTo>
                      <a:pt x="859" y="70"/>
                    </a:moveTo>
                    <a:cubicBezTo>
                      <a:pt x="861" y="70"/>
                      <a:pt x="862" y="72"/>
                      <a:pt x="863" y="73"/>
                    </a:cubicBezTo>
                    <a:lnTo>
                      <a:pt x="874" y="90"/>
                    </a:lnTo>
                    <a:cubicBezTo>
                      <a:pt x="875" y="91"/>
                      <a:pt x="875" y="92"/>
                      <a:pt x="875" y="93"/>
                    </a:cubicBezTo>
                    <a:lnTo>
                      <a:pt x="879" y="121"/>
                    </a:lnTo>
                    <a:cubicBezTo>
                      <a:pt x="879" y="122"/>
                      <a:pt x="880" y="123"/>
                      <a:pt x="879" y="123"/>
                    </a:cubicBezTo>
                    <a:lnTo>
                      <a:pt x="877" y="141"/>
                    </a:lnTo>
                    <a:cubicBezTo>
                      <a:pt x="877" y="142"/>
                      <a:pt x="877" y="142"/>
                      <a:pt x="877" y="143"/>
                    </a:cubicBezTo>
                    <a:lnTo>
                      <a:pt x="872" y="158"/>
                    </a:lnTo>
                    <a:cubicBezTo>
                      <a:pt x="872" y="159"/>
                      <a:pt x="871" y="160"/>
                      <a:pt x="870" y="161"/>
                    </a:cubicBezTo>
                    <a:lnTo>
                      <a:pt x="861" y="171"/>
                    </a:lnTo>
                    <a:cubicBezTo>
                      <a:pt x="860" y="172"/>
                      <a:pt x="859" y="173"/>
                      <a:pt x="858" y="173"/>
                    </a:cubicBezTo>
                    <a:lnTo>
                      <a:pt x="845" y="177"/>
                    </a:lnTo>
                    <a:cubicBezTo>
                      <a:pt x="843" y="178"/>
                      <a:pt x="842" y="178"/>
                      <a:pt x="841" y="177"/>
                    </a:cubicBezTo>
                    <a:lnTo>
                      <a:pt x="828" y="174"/>
                    </a:lnTo>
                    <a:cubicBezTo>
                      <a:pt x="826" y="174"/>
                      <a:pt x="825" y="173"/>
                      <a:pt x="824" y="172"/>
                    </a:cubicBezTo>
                    <a:lnTo>
                      <a:pt x="815" y="162"/>
                    </a:lnTo>
                    <a:cubicBezTo>
                      <a:pt x="814" y="161"/>
                      <a:pt x="813" y="160"/>
                      <a:pt x="813" y="159"/>
                    </a:cubicBezTo>
                    <a:lnTo>
                      <a:pt x="807" y="144"/>
                    </a:lnTo>
                    <a:cubicBezTo>
                      <a:pt x="807" y="144"/>
                      <a:pt x="807" y="143"/>
                      <a:pt x="806" y="142"/>
                    </a:cubicBezTo>
                    <a:lnTo>
                      <a:pt x="804" y="120"/>
                    </a:lnTo>
                    <a:cubicBezTo>
                      <a:pt x="804" y="119"/>
                      <a:pt x="804" y="119"/>
                      <a:pt x="805" y="118"/>
                    </a:cubicBezTo>
                    <a:lnTo>
                      <a:pt x="813" y="83"/>
                    </a:lnTo>
                    <a:cubicBezTo>
                      <a:pt x="813" y="81"/>
                      <a:pt x="815" y="79"/>
                      <a:pt x="816" y="78"/>
                    </a:cubicBezTo>
                    <a:lnTo>
                      <a:pt x="837" y="66"/>
                    </a:lnTo>
                    <a:cubicBezTo>
                      <a:pt x="839" y="64"/>
                      <a:pt x="842" y="64"/>
                      <a:pt x="844" y="65"/>
                    </a:cubicBezTo>
                    <a:lnTo>
                      <a:pt x="859" y="70"/>
                    </a:lnTo>
                    <a:close/>
                    <a:moveTo>
                      <a:pt x="517" y="80"/>
                    </a:moveTo>
                    <a:lnTo>
                      <a:pt x="523" y="80"/>
                    </a:lnTo>
                    <a:lnTo>
                      <a:pt x="504" y="89"/>
                    </a:lnTo>
                    <a:lnTo>
                      <a:pt x="508" y="84"/>
                    </a:lnTo>
                    <a:lnTo>
                      <a:pt x="500" y="112"/>
                    </a:lnTo>
                    <a:lnTo>
                      <a:pt x="492" y="101"/>
                    </a:lnTo>
                    <a:lnTo>
                      <a:pt x="543" y="101"/>
                    </a:lnTo>
                    <a:lnTo>
                      <a:pt x="536" y="111"/>
                    </a:lnTo>
                    <a:lnTo>
                      <a:pt x="533" y="90"/>
                    </a:lnTo>
                    <a:lnTo>
                      <a:pt x="534" y="93"/>
                    </a:lnTo>
                    <a:lnTo>
                      <a:pt x="526" y="81"/>
                    </a:lnTo>
                    <a:lnTo>
                      <a:pt x="530" y="84"/>
                    </a:lnTo>
                    <a:lnTo>
                      <a:pt x="517" y="80"/>
                    </a:lnTo>
                    <a:close/>
                    <a:moveTo>
                      <a:pt x="535" y="69"/>
                    </a:moveTo>
                    <a:cubicBezTo>
                      <a:pt x="537" y="69"/>
                      <a:pt x="538" y="70"/>
                      <a:pt x="539" y="72"/>
                    </a:cubicBezTo>
                    <a:lnTo>
                      <a:pt x="547" y="84"/>
                    </a:lnTo>
                    <a:cubicBezTo>
                      <a:pt x="548" y="85"/>
                      <a:pt x="548" y="86"/>
                      <a:pt x="548" y="87"/>
                    </a:cubicBezTo>
                    <a:lnTo>
                      <a:pt x="551" y="108"/>
                    </a:lnTo>
                    <a:cubicBezTo>
                      <a:pt x="552" y="111"/>
                      <a:pt x="551" y="113"/>
                      <a:pt x="550" y="115"/>
                    </a:cubicBezTo>
                    <a:cubicBezTo>
                      <a:pt x="548" y="116"/>
                      <a:pt x="546" y="117"/>
                      <a:pt x="543" y="117"/>
                    </a:cubicBezTo>
                    <a:lnTo>
                      <a:pt x="492" y="117"/>
                    </a:lnTo>
                    <a:cubicBezTo>
                      <a:pt x="490" y="117"/>
                      <a:pt x="488" y="116"/>
                      <a:pt x="486" y="114"/>
                    </a:cubicBezTo>
                    <a:cubicBezTo>
                      <a:pt x="485" y="112"/>
                      <a:pt x="484" y="110"/>
                      <a:pt x="485" y="107"/>
                    </a:cubicBezTo>
                    <a:lnTo>
                      <a:pt x="493" y="79"/>
                    </a:lnTo>
                    <a:cubicBezTo>
                      <a:pt x="493" y="77"/>
                      <a:pt x="495" y="75"/>
                      <a:pt x="497" y="74"/>
                    </a:cubicBezTo>
                    <a:lnTo>
                      <a:pt x="516" y="65"/>
                    </a:lnTo>
                    <a:cubicBezTo>
                      <a:pt x="518" y="64"/>
                      <a:pt x="520" y="64"/>
                      <a:pt x="522" y="65"/>
                    </a:cubicBezTo>
                    <a:lnTo>
                      <a:pt x="535" y="69"/>
                    </a:lnTo>
                    <a:close/>
                    <a:moveTo>
                      <a:pt x="3442" y="79"/>
                    </a:moveTo>
                    <a:lnTo>
                      <a:pt x="3448" y="79"/>
                    </a:lnTo>
                    <a:lnTo>
                      <a:pt x="3431" y="87"/>
                    </a:lnTo>
                    <a:lnTo>
                      <a:pt x="3435" y="82"/>
                    </a:lnTo>
                    <a:lnTo>
                      <a:pt x="3429" y="103"/>
                    </a:lnTo>
                    <a:lnTo>
                      <a:pt x="3429" y="98"/>
                    </a:lnTo>
                    <a:lnTo>
                      <a:pt x="3435" y="121"/>
                    </a:lnTo>
                    <a:lnTo>
                      <a:pt x="3431" y="116"/>
                    </a:lnTo>
                    <a:lnTo>
                      <a:pt x="3448" y="124"/>
                    </a:lnTo>
                    <a:lnTo>
                      <a:pt x="3442" y="124"/>
                    </a:lnTo>
                    <a:lnTo>
                      <a:pt x="3452" y="121"/>
                    </a:lnTo>
                    <a:lnTo>
                      <a:pt x="3449" y="122"/>
                    </a:lnTo>
                    <a:lnTo>
                      <a:pt x="3456" y="116"/>
                    </a:lnTo>
                    <a:lnTo>
                      <a:pt x="3454" y="119"/>
                    </a:lnTo>
                    <a:lnTo>
                      <a:pt x="3458" y="110"/>
                    </a:lnTo>
                    <a:lnTo>
                      <a:pt x="3457" y="113"/>
                    </a:lnTo>
                    <a:lnTo>
                      <a:pt x="3458" y="102"/>
                    </a:lnTo>
                    <a:lnTo>
                      <a:pt x="3459" y="104"/>
                    </a:lnTo>
                    <a:lnTo>
                      <a:pt x="3456" y="87"/>
                    </a:lnTo>
                    <a:lnTo>
                      <a:pt x="3457" y="90"/>
                    </a:lnTo>
                    <a:lnTo>
                      <a:pt x="3449" y="80"/>
                    </a:lnTo>
                    <a:lnTo>
                      <a:pt x="3453" y="83"/>
                    </a:lnTo>
                    <a:lnTo>
                      <a:pt x="3442" y="79"/>
                    </a:lnTo>
                    <a:close/>
                    <a:moveTo>
                      <a:pt x="3458" y="68"/>
                    </a:moveTo>
                    <a:cubicBezTo>
                      <a:pt x="3460" y="68"/>
                      <a:pt x="3461" y="69"/>
                      <a:pt x="3462" y="70"/>
                    </a:cubicBezTo>
                    <a:lnTo>
                      <a:pt x="3470" y="80"/>
                    </a:lnTo>
                    <a:cubicBezTo>
                      <a:pt x="3471" y="82"/>
                      <a:pt x="3471" y="83"/>
                      <a:pt x="3471" y="84"/>
                    </a:cubicBezTo>
                    <a:lnTo>
                      <a:pt x="3474" y="101"/>
                    </a:lnTo>
                    <a:cubicBezTo>
                      <a:pt x="3474" y="102"/>
                      <a:pt x="3475" y="102"/>
                      <a:pt x="3474" y="103"/>
                    </a:cubicBezTo>
                    <a:lnTo>
                      <a:pt x="3473" y="114"/>
                    </a:lnTo>
                    <a:cubicBezTo>
                      <a:pt x="3473" y="115"/>
                      <a:pt x="3473" y="116"/>
                      <a:pt x="3473" y="117"/>
                    </a:cubicBezTo>
                    <a:lnTo>
                      <a:pt x="3469" y="126"/>
                    </a:lnTo>
                    <a:cubicBezTo>
                      <a:pt x="3468" y="127"/>
                      <a:pt x="3468" y="128"/>
                      <a:pt x="3467" y="129"/>
                    </a:cubicBezTo>
                    <a:lnTo>
                      <a:pt x="3460" y="135"/>
                    </a:lnTo>
                    <a:cubicBezTo>
                      <a:pt x="3459" y="135"/>
                      <a:pt x="3458" y="136"/>
                      <a:pt x="3457" y="136"/>
                    </a:cubicBezTo>
                    <a:lnTo>
                      <a:pt x="3447" y="139"/>
                    </a:lnTo>
                    <a:cubicBezTo>
                      <a:pt x="3445" y="140"/>
                      <a:pt x="3443" y="140"/>
                      <a:pt x="3441" y="139"/>
                    </a:cubicBezTo>
                    <a:lnTo>
                      <a:pt x="3424" y="131"/>
                    </a:lnTo>
                    <a:cubicBezTo>
                      <a:pt x="3422" y="130"/>
                      <a:pt x="3420" y="128"/>
                      <a:pt x="3420" y="125"/>
                    </a:cubicBezTo>
                    <a:lnTo>
                      <a:pt x="3414" y="102"/>
                    </a:lnTo>
                    <a:cubicBezTo>
                      <a:pt x="3413" y="101"/>
                      <a:pt x="3413" y="100"/>
                      <a:pt x="3414" y="98"/>
                    </a:cubicBezTo>
                    <a:lnTo>
                      <a:pt x="3420" y="77"/>
                    </a:lnTo>
                    <a:cubicBezTo>
                      <a:pt x="3420" y="75"/>
                      <a:pt x="3422" y="73"/>
                      <a:pt x="3424" y="72"/>
                    </a:cubicBezTo>
                    <a:lnTo>
                      <a:pt x="3441" y="64"/>
                    </a:lnTo>
                    <a:cubicBezTo>
                      <a:pt x="3443" y="63"/>
                      <a:pt x="3445" y="63"/>
                      <a:pt x="3447" y="64"/>
                    </a:cubicBezTo>
                    <a:lnTo>
                      <a:pt x="3458" y="68"/>
                    </a:lnTo>
                    <a:close/>
                    <a:moveTo>
                      <a:pt x="2866" y="79"/>
                    </a:moveTo>
                    <a:lnTo>
                      <a:pt x="2872" y="79"/>
                    </a:lnTo>
                    <a:lnTo>
                      <a:pt x="2855" y="87"/>
                    </a:lnTo>
                    <a:lnTo>
                      <a:pt x="2859" y="82"/>
                    </a:lnTo>
                    <a:lnTo>
                      <a:pt x="2853" y="103"/>
                    </a:lnTo>
                    <a:lnTo>
                      <a:pt x="2853" y="98"/>
                    </a:lnTo>
                    <a:lnTo>
                      <a:pt x="2859" y="121"/>
                    </a:lnTo>
                    <a:lnTo>
                      <a:pt x="2855" y="116"/>
                    </a:lnTo>
                    <a:lnTo>
                      <a:pt x="2872" y="124"/>
                    </a:lnTo>
                    <a:lnTo>
                      <a:pt x="2866" y="124"/>
                    </a:lnTo>
                    <a:lnTo>
                      <a:pt x="2876" y="121"/>
                    </a:lnTo>
                    <a:lnTo>
                      <a:pt x="2873" y="122"/>
                    </a:lnTo>
                    <a:lnTo>
                      <a:pt x="2880" y="116"/>
                    </a:lnTo>
                    <a:lnTo>
                      <a:pt x="2878" y="119"/>
                    </a:lnTo>
                    <a:lnTo>
                      <a:pt x="2882" y="110"/>
                    </a:lnTo>
                    <a:lnTo>
                      <a:pt x="2881" y="113"/>
                    </a:lnTo>
                    <a:lnTo>
                      <a:pt x="2882" y="102"/>
                    </a:lnTo>
                    <a:lnTo>
                      <a:pt x="2883" y="104"/>
                    </a:lnTo>
                    <a:lnTo>
                      <a:pt x="2880" y="87"/>
                    </a:lnTo>
                    <a:lnTo>
                      <a:pt x="2881" y="90"/>
                    </a:lnTo>
                    <a:lnTo>
                      <a:pt x="2873" y="80"/>
                    </a:lnTo>
                    <a:lnTo>
                      <a:pt x="2877" y="83"/>
                    </a:lnTo>
                    <a:lnTo>
                      <a:pt x="2866" y="79"/>
                    </a:lnTo>
                    <a:close/>
                    <a:moveTo>
                      <a:pt x="2882" y="68"/>
                    </a:moveTo>
                    <a:cubicBezTo>
                      <a:pt x="2884" y="68"/>
                      <a:pt x="2885" y="69"/>
                      <a:pt x="2886" y="70"/>
                    </a:cubicBezTo>
                    <a:lnTo>
                      <a:pt x="2894" y="80"/>
                    </a:lnTo>
                    <a:cubicBezTo>
                      <a:pt x="2895" y="82"/>
                      <a:pt x="2895" y="83"/>
                      <a:pt x="2895" y="84"/>
                    </a:cubicBezTo>
                    <a:lnTo>
                      <a:pt x="2898" y="101"/>
                    </a:lnTo>
                    <a:cubicBezTo>
                      <a:pt x="2898" y="102"/>
                      <a:pt x="2899" y="102"/>
                      <a:pt x="2898" y="103"/>
                    </a:cubicBezTo>
                    <a:lnTo>
                      <a:pt x="2897" y="114"/>
                    </a:lnTo>
                    <a:cubicBezTo>
                      <a:pt x="2897" y="115"/>
                      <a:pt x="2897" y="116"/>
                      <a:pt x="2897" y="117"/>
                    </a:cubicBezTo>
                    <a:lnTo>
                      <a:pt x="2893" y="126"/>
                    </a:lnTo>
                    <a:cubicBezTo>
                      <a:pt x="2892" y="127"/>
                      <a:pt x="2892" y="128"/>
                      <a:pt x="2891" y="129"/>
                    </a:cubicBezTo>
                    <a:lnTo>
                      <a:pt x="2884" y="135"/>
                    </a:lnTo>
                    <a:cubicBezTo>
                      <a:pt x="2883" y="135"/>
                      <a:pt x="2882" y="136"/>
                      <a:pt x="2881" y="136"/>
                    </a:cubicBezTo>
                    <a:lnTo>
                      <a:pt x="2871" y="139"/>
                    </a:lnTo>
                    <a:cubicBezTo>
                      <a:pt x="2869" y="140"/>
                      <a:pt x="2867" y="140"/>
                      <a:pt x="2865" y="139"/>
                    </a:cubicBezTo>
                    <a:lnTo>
                      <a:pt x="2848" y="131"/>
                    </a:lnTo>
                    <a:cubicBezTo>
                      <a:pt x="2846" y="130"/>
                      <a:pt x="2844" y="128"/>
                      <a:pt x="2844" y="125"/>
                    </a:cubicBezTo>
                    <a:lnTo>
                      <a:pt x="2838" y="102"/>
                    </a:lnTo>
                    <a:cubicBezTo>
                      <a:pt x="2837" y="101"/>
                      <a:pt x="2837" y="100"/>
                      <a:pt x="2838" y="98"/>
                    </a:cubicBezTo>
                    <a:lnTo>
                      <a:pt x="2844" y="77"/>
                    </a:lnTo>
                    <a:cubicBezTo>
                      <a:pt x="2844" y="75"/>
                      <a:pt x="2846" y="73"/>
                      <a:pt x="2848" y="72"/>
                    </a:cubicBezTo>
                    <a:lnTo>
                      <a:pt x="2865" y="64"/>
                    </a:lnTo>
                    <a:cubicBezTo>
                      <a:pt x="2867" y="63"/>
                      <a:pt x="2869" y="63"/>
                      <a:pt x="2871" y="64"/>
                    </a:cubicBezTo>
                    <a:lnTo>
                      <a:pt x="2882" y="68"/>
                    </a:lnTo>
                    <a:close/>
                    <a:moveTo>
                      <a:pt x="2018" y="79"/>
                    </a:moveTo>
                    <a:lnTo>
                      <a:pt x="2024" y="79"/>
                    </a:lnTo>
                    <a:lnTo>
                      <a:pt x="2007" y="87"/>
                    </a:lnTo>
                    <a:lnTo>
                      <a:pt x="2011" y="82"/>
                    </a:lnTo>
                    <a:lnTo>
                      <a:pt x="2005" y="103"/>
                    </a:lnTo>
                    <a:lnTo>
                      <a:pt x="2005" y="98"/>
                    </a:lnTo>
                    <a:lnTo>
                      <a:pt x="2011" y="121"/>
                    </a:lnTo>
                    <a:lnTo>
                      <a:pt x="2007" y="116"/>
                    </a:lnTo>
                    <a:lnTo>
                      <a:pt x="2024" y="124"/>
                    </a:lnTo>
                    <a:lnTo>
                      <a:pt x="2018" y="124"/>
                    </a:lnTo>
                    <a:lnTo>
                      <a:pt x="2028" y="121"/>
                    </a:lnTo>
                    <a:lnTo>
                      <a:pt x="2025" y="122"/>
                    </a:lnTo>
                    <a:lnTo>
                      <a:pt x="2032" y="116"/>
                    </a:lnTo>
                    <a:lnTo>
                      <a:pt x="2030" y="119"/>
                    </a:lnTo>
                    <a:lnTo>
                      <a:pt x="2034" y="110"/>
                    </a:lnTo>
                    <a:lnTo>
                      <a:pt x="2033" y="113"/>
                    </a:lnTo>
                    <a:lnTo>
                      <a:pt x="2034" y="102"/>
                    </a:lnTo>
                    <a:lnTo>
                      <a:pt x="2035" y="104"/>
                    </a:lnTo>
                    <a:lnTo>
                      <a:pt x="2032" y="87"/>
                    </a:lnTo>
                    <a:lnTo>
                      <a:pt x="2033" y="90"/>
                    </a:lnTo>
                    <a:lnTo>
                      <a:pt x="2025" y="80"/>
                    </a:lnTo>
                    <a:lnTo>
                      <a:pt x="2029" y="83"/>
                    </a:lnTo>
                    <a:lnTo>
                      <a:pt x="2018" y="79"/>
                    </a:lnTo>
                    <a:close/>
                    <a:moveTo>
                      <a:pt x="2034" y="68"/>
                    </a:moveTo>
                    <a:cubicBezTo>
                      <a:pt x="2036" y="68"/>
                      <a:pt x="2037" y="69"/>
                      <a:pt x="2038" y="70"/>
                    </a:cubicBezTo>
                    <a:lnTo>
                      <a:pt x="2046" y="80"/>
                    </a:lnTo>
                    <a:cubicBezTo>
                      <a:pt x="2047" y="82"/>
                      <a:pt x="2047" y="83"/>
                      <a:pt x="2047" y="84"/>
                    </a:cubicBezTo>
                    <a:lnTo>
                      <a:pt x="2050" y="101"/>
                    </a:lnTo>
                    <a:cubicBezTo>
                      <a:pt x="2050" y="102"/>
                      <a:pt x="2051" y="102"/>
                      <a:pt x="2050" y="103"/>
                    </a:cubicBezTo>
                    <a:lnTo>
                      <a:pt x="2049" y="114"/>
                    </a:lnTo>
                    <a:cubicBezTo>
                      <a:pt x="2049" y="115"/>
                      <a:pt x="2049" y="116"/>
                      <a:pt x="2049" y="117"/>
                    </a:cubicBezTo>
                    <a:lnTo>
                      <a:pt x="2045" y="126"/>
                    </a:lnTo>
                    <a:cubicBezTo>
                      <a:pt x="2044" y="127"/>
                      <a:pt x="2044" y="128"/>
                      <a:pt x="2043" y="129"/>
                    </a:cubicBezTo>
                    <a:lnTo>
                      <a:pt x="2036" y="135"/>
                    </a:lnTo>
                    <a:cubicBezTo>
                      <a:pt x="2035" y="135"/>
                      <a:pt x="2034" y="136"/>
                      <a:pt x="2033" y="136"/>
                    </a:cubicBezTo>
                    <a:lnTo>
                      <a:pt x="2023" y="139"/>
                    </a:lnTo>
                    <a:cubicBezTo>
                      <a:pt x="2021" y="140"/>
                      <a:pt x="2019" y="140"/>
                      <a:pt x="2017" y="139"/>
                    </a:cubicBezTo>
                    <a:lnTo>
                      <a:pt x="2000" y="131"/>
                    </a:lnTo>
                    <a:cubicBezTo>
                      <a:pt x="1998" y="130"/>
                      <a:pt x="1996" y="128"/>
                      <a:pt x="1996" y="125"/>
                    </a:cubicBezTo>
                    <a:lnTo>
                      <a:pt x="1990" y="102"/>
                    </a:lnTo>
                    <a:cubicBezTo>
                      <a:pt x="1989" y="101"/>
                      <a:pt x="1989" y="100"/>
                      <a:pt x="1990" y="98"/>
                    </a:cubicBezTo>
                    <a:lnTo>
                      <a:pt x="1996" y="77"/>
                    </a:lnTo>
                    <a:cubicBezTo>
                      <a:pt x="1996" y="75"/>
                      <a:pt x="1998" y="73"/>
                      <a:pt x="2000" y="72"/>
                    </a:cubicBezTo>
                    <a:lnTo>
                      <a:pt x="2017" y="64"/>
                    </a:lnTo>
                    <a:cubicBezTo>
                      <a:pt x="2019" y="63"/>
                      <a:pt x="2021" y="63"/>
                      <a:pt x="2023" y="64"/>
                    </a:cubicBezTo>
                    <a:lnTo>
                      <a:pt x="2034" y="68"/>
                    </a:lnTo>
                    <a:close/>
                    <a:moveTo>
                      <a:pt x="2522" y="65"/>
                    </a:moveTo>
                    <a:cubicBezTo>
                      <a:pt x="2522" y="61"/>
                      <a:pt x="2526" y="57"/>
                      <a:pt x="2530" y="57"/>
                    </a:cubicBezTo>
                    <a:lnTo>
                      <a:pt x="2564" y="57"/>
                    </a:lnTo>
                    <a:cubicBezTo>
                      <a:pt x="2569" y="57"/>
                      <a:pt x="2572" y="61"/>
                      <a:pt x="2572" y="65"/>
                    </a:cubicBezTo>
                    <a:lnTo>
                      <a:pt x="2572" y="124"/>
                    </a:lnTo>
                    <a:lnTo>
                      <a:pt x="2573" y="145"/>
                    </a:lnTo>
                    <a:lnTo>
                      <a:pt x="2573" y="143"/>
                    </a:lnTo>
                    <a:lnTo>
                      <a:pt x="2576" y="154"/>
                    </a:lnTo>
                    <a:lnTo>
                      <a:pt x="2574" y="151"/>
                    </a:lnTo>
                    <a:lnTo>
                      <a:pt x="2580" y="157"/>
                    </a:lnTo>
                    <a:lnTo>
                      <a:pt x="2576" y="155"/>
                    </a:lnTo>
                    <a:lnTo>
                      <a:pt x="2586" y="157"/>
                    </a:lnTo>
                    <a:lnTo>
                      <a:pt x="2584" y="157"/>
                    </a:lnTo>
                    <a:lnTo>
                      <a:pt x="2593" y="156"/>
                    </a:lnTo>
                    <a:lnTo>
                      <a:pt x="2589" y="157"/>
                    </a:lnTo>
                    <a:lnTo>
                      <a:pt x="2598" y="150"/>
                    </a:lnTo>
                    <a:lnTo>
                      <a:pt x="2596" y="151"/>
                    </a:lnTo>
                    <a:lnTo>
                      <a:pt x="2603" y="143"/>
                    </a:lnTo>
                    <a:lnTo>
                      <a:pt x="2602" y="147"/>
                    </a:lnTo>
                    <a:lnTo>
                      <a:pt x="2604" y="137"/>
                    </a:lnTo>
                    <a:lnTo>
                      <a:pt x="2603" y="138"/>
                    </a:lnTo>
                    <a:lnTo>
                      <a:pt x="2603" y="94"/>
                    </a:lnTo>
                    <a:lnTo>
                      <a:pt x="2603" y="84"/>
                    </a:lnTo>
                    <a:lnTo>
                      <a:pt x="2604" y="86"/>
                    </a:lnTo>
                    <a:lnTo>
                      <a:pt x="2603" y="80"/>
                    </a:lnTo>
                    <a:lnTo>
                      <a:pt x="2604" y="83"/>
                    </a:lnTo>
                    <a:lnTo>
                      <a:pt x="2602" y="80"/>
                    </a:lnTo>
                    <a:lnTo>
                      <a:pt x="2604" y="82"/>
                    </a:lnTo>
                    <a:lnTo>
                      <a:pt x="2601" y="80"/>
                    </a:lnTo>
                    <a:lnTo>
                      <a:pt x="2602" y="81"/>
                    </a:lnTo>
                    <a:lnTo>
                      <a:pt x="2595" y="78"/>
                    </a:lnTo>
                    <a:cubicBezTo>
                      <a:pt x="2592" y="77"/>
                      <a:pt x="2590" y="74"/>
                      <a:pt x="2590" y="70"/>
                    </a:cubicBezTo>
                    <a:lnTo>
                      <a:pt x="2590" y="65"/>
                    </a:lnTo>
                    <a:cubicBezTo>
                      <a:pt x="2590" y="61"/>
                      <a:pt x="2594" y="57"/>
                      <a:pt x="2598" y="57"/>
                    </a:cubicBezTo>
                    <a:lnTo>
                      <a:pt x="2632" y="57"/>
                    </a:lnTo>
                    <a:cubicBezTo>
                      <a:pt x="2637" y="57"/>
                      <a:pt x="2640" y="61"/>
                      <a:pt x="2640" y="65"/>
                    </a:cubicBezTo>
                    <a:lnTo>
                      <a:pt x="2640" y="145"/>
                    </a:lnTo>
                    <a:lnTo>
                      <a:pt x="2640" y="158"/>
                    </a:lnTo>
                    <a:lnTo>
                      <a:pt x="2640" y="157"/>
                    </a:lnTo>
                    <a:lnTo>
                      <a:pt x="2641" y="163"/>
                    </a:lnTo>
                    <a:lnTo>
                      <a:pt x="2639" y="159"/>
                    </a:lnTo>
                    <a:lnTo>
                      <a:pt x="2643" y="163"/>
                    </a:lnTo>
                    <a:lnTo>
                      <a:pt x="2639" y="161"/>
                    </a:lnTo>
                    <a:lnTo>
                      <a:pt x="2648" y="163"/>
                    </a:lnTo>
                    <a:cubicBezTo>
                      <a:pt x="2652" y="163"/>
                      <a:pt x="2654" y="167"/>
                      <a:pt x="2654" y="170"/>
                    </a:cubicBezTo>
                    <a:lnTo>
                      <a:pt x="2654" y="177"/>
                    </a:lnTo>
                    <a:cubicBezTo>
                      <a:pt x="2654" y="182"/>
                      <a:pt x="2651" y="185"/>
                      <a:pt x="2647" y="185"/>
                    </a:cubicBezTo>
                    <a:lnTo>
                      <a:pt x="2620" y="186"/>
                    </a:lnTo>
                    <a:lnTo>
                      <a:pt x="2612" y="186"/>
                    </a:lnTo>
                    <a:cubicBezTo>
                      <a:pt x="2610" y="186"/>
                      <a:pt x="2608" y="186"/>
                      <a:pt x="2607" y="184"/>
                    </a:cubicBezTo>
                    <a:cubicBezTo>
                      <a:pt x="2605" y="182"/>
                      <a:pt x="2604" y="180"/>
                      <a:pt x="2604" y="178"/>
                    </a:cubicBezTo>
                    <a:lnTo>
                      <a:pt x="2605" y="159"/>
                    </a:lnTo>
                    <a:lnTo>
                      <a:pt x="2610" y="167"/>
                    </a:lnTo>
                    <a:lnTo>
                      <a:pt x="2608" y="166"/>
                    </a:lnTo>
                    <a:lnTo>
                      <a:pt x="2617" y="165"/>
                    </a:lnTo>
                    <a:lnTo>
                      <a:pt x="2598" y="181"/>
                    </a:lnTo>
                    <a:cubicBezTo>
                      <a:pt x="2597" y="181"/>
                      <a:pt x="2596" y="182"/>
                      <a:pt x="2594" y="182"/>
                    </a:cubicBezTo>
                    <a:lnTo>
                      <a:pt x="2577" y="186"/>
                    </a:lnTo>
                    <a:cubicBezTo>
                      <a:pt x="2576" y="187"/>
                      <a:pt x="2575" y="187"/>
                      <a:pt x="2574" y="186"/>
                    </a:cubicBezTo>
                    <a:lnTo>
                      <a:pt x="2556" y="182"/>
                    </a:lnTo>
                    <a:cubicBezTo>
                      <a:pt x="2554" y="182"/>
                      <a:pt x="2552" y="181"/>
                      <a:pt x="2551" y="180"/>
                    </a:cubicBezTo>
                    <a:lnTo>
                      <a:pt x="2541" y="168"/>
                    </a:lnTo>
                    <a:cubicBezTo>
                      <a:pt x="2540" y="167"/>
                      <a:pt x="2540" y="165"/>
                      <a:pt x="2540" y="164"/>
                    </a:cubicBezTo>
                    <a:lnTo>
                      <a:pt x="2536" y="140"/>
                    </a:lnTo>
                    <a:cubicBezTo>
                      <a:pt x="2535" y="139"/>
                      <a:pt x="2535" y="139"/>
                      <a:pt x="2535" y="138"/>
                    </a:cubicBezTo>
                    <a:lnTo>
                      <a:pt x="2535" y="94"/>
                    </a:lnTo>
                    <a:lnTo>
                      <a:pt x="2534" y="81"/>
                    </a:lnTo>
                    <a:lnTo>
                      <a:pt x="2535" y="83"/>
                    </a:lnTo>
                    <a:lnTo>
                      <a:pt x="2533" y="77"/>
                    </a:lnTo>
                    <a:lnTo>
                      <a:pt x="2537" y="82"/>
                    </a:lnTo>
                    <a:lnTo>
                      <a:pt x="2527" y="78"/>
                    </a:lnTo>
                    <a:cubicBezTo>
                      <a:pt x="2524" y="77"/>
                      <a:pt x="2522" y="74"/>
                      <a:pt x="2522" y="70"/>
                    </a:cubicBezTo>
                    <a:lnTo>
                      <a:pt x="2522" y="65"/>
                    </a:lnTo>
                    <a:close/>
                    <a:moveTo>
                      <a:pt x="2538" y="70"/>
                    </a:moveTo>
                    <a:lnTo>
                      <a:pt x="2533" y="63"/>
                    </a:lnTo>
                    <a:lnTo>
                      <a:pt x="2543" y="67"/>
                    </a:lnTo>
                    <a:cubicBezTo>
                      <a:pt x="2546" y="68"/>
                      <a:pt x="2547" y="70"/>
                      <a:pt x="2548" y="72"/>
                    </a:cubicBezTo>
                    <a:lnTo>
                      <a:pt x="2550" y="78"/>
                    </a:lnTo>
                    <a:cubicBezTo>
                      <a:pt x="2550" y="79"/>
                      <a:pt x="2550" y="79"/>
                      <a:pt x="2550" y="80"/>
                    </a:cubicBezTo>
                    <a:lnTo>
                      <a:pt x="2551" y="94"/>
                    </a:lnTo>
                    <a:lnTo>
                      <a:pt x="2551" y="138"/>
                    </a:lnTo>
                    <a:lnTo>
                      <a:pt x="2551" y="137"/>
                    </a:lnTo>
                    <a:lnTo>
                      <a:pt x="2555" y="161"/>
                    </a:lnTo>
                    <a:lnTo>
                      <a:pt x="2554" y="157"/>
                    </a:lnTo>
                    <a:lnTo>
                      <a:pt x="2564" y="169"/>
                    </a:lnTo>
                    <a:lnTo>
                      <a:pt x="2559" y="167"/>
                    </a:lnTo>
                    <a:lnTo>
                      <a:pt x="2577" y="171"/>
                    </a:lnTo>
                    <a:lnTo>
                      <a:pt x="2574" y="171"/>
                    </a:lnTo>
                    <a:lnTo>
                      <a:pt x="2591" y="167"/>
                    </a:lnTo>
                    <a:lnTo>
                      <a:pt x="2587" y="168"/>
                    </a:lnTo>
                    <a:lnTo>
                      <a:pt x="2606" y="152"/>
                    </a:lnTo>
                    <a:cubicBezTo>
                      <a:pt x="2609" y="150"/>
                      <a:pt x="2612" y="150"/>
                      <a:pt x="2615" y="151"/>
                    </a:cubicBezTo>
                    <a:lnTo>
                      <a:pt x="2617" y="152"/>
                    </a:lnTo>
                    <a:cubicBezTo>
                      <a:pt x="2620" y="154"/>
                      <a:pt x="2622" y="157"/>
                      <a:pt x="2621" y="160"/>
                    </a:cubicBezTo>
                    <a:lnTo>
                      <a:pt x="2620" y="179"/>
                    </a:lnTo>
                    <a:lnTo>
                      <a:pt x="2612" y="170"/>
                    </a:lnTo>
                    <a:lnTo>
                      <a:pt x="2619" y="170"/>
                    </a:lnTo>
                    <a:lnTo>
                      <a:pt x="2646" y="169"/>
                    </a:lnTo>
                    <a:lnTo>
                      <a:pt x="2638" y="177"/>
                    </a:lnTo>
                    <a:lnTo>
                      <a:pt x="2638" y="170"/>
                    </a:lnTo>
                    <a:lnTo>
                      <a:pt x="2645" y="178"/>
                    </a:lnTo>
                    <a:lnTo>
                      <a:pt x="2636" y="176"/>
                    </a:lnTo>
                    <a:cubicBezTo>
                      <a:pt x="2634" y="176"/>
                      <a:pt x="2633" y="175"/>
                      <a:pt x="2632" y="174"/>
                    </a:cubicBezTo>
                    <a:lnTo>
                      <a:pt x="2628" y="170"/>
                    </a:lnTo>
                    <a:cubicBezTo>
                      <a:pt x="2627" y="169"/>
                      <a:pt x="2626" y="167"/>
                      <a:pt x="2626" y="166"/>
                    </a:cubicBezTo>
                    <a:lnTo>
                      <a:pt x="2625" y="160"/>
                    </a:lnTo>
                    <a:cubicBezTo>
                      <a:pt x="2624" y="159"/>
                      <a:pt x="2624" y="159"/>
                      <a:pt x="2624" y="158"/>
                    </a:cubicBezTo>
                    <a:lnTo>
                      <a:pt x="2624" y="145"/>
                    </a:lnTo>
                    <a:lnTo>
                      <a:pt x="2624" y="65"/>
                    </a:lnTo>
                    <a:lnTo>
                      <a:pt x="2632" y="73"/>
                    </a:lnTo>
                    <a:lnTo>
                      <a:pt x="2598" y="73"/>
                    </a:lnTo>
                    <a:lnTo>
                      <a:pt x="2606" y="65"/>
                    </a:lnTo>
                    <a:lnTo>
                      <a:pt x="2606" y="70"/>
                    </a:lnTo>
                    <a:lnTo>
                      <a:pt x="2602" y="63"/>
                    </a:lnTo>
                    <a:lnTo>
                      <a:pt x="2609" y="66"/>
                    </a:lnTo>
                    <a:cubicBezTo>
                      <a:pt x="2609" y="66"/>
                      <a:pt x="2610" y="67"/>
                      <a:pt x="2610" y="67"/>
                    </a:cubicBezTo>
                    <a:lnTo>
                      <a:pt x="2613" y="69"/>
                    </a:lnTo>
                    <a:cubicBezTo>
                      <a:pt x="2614" y="69"/>
                      <a:pt x="2615" y="70"/>
                      <a:pt x="2615" y="71"/>
                    </a:cubicBezTo>
                    <a:lnTo>
                      <a:pt x="2617" y="74"/>
                    </a:lnTo>
                    <a:cubicBezTo>
                      <a:pt x="2618" y="75"/>
                      <a:pt x="2618" y="76"/>
                      <a:pt x="2618" y="77"/>
                    </a:cubicBezTo>
                    <a:lnTo>
                      <a:pt x="2619" y="83"/>
                    </a:lnTo>
                    <a:cubicBezTo>
                      <a:pt x="2619" y="84"/>
                      <a:pt x="2619" y="84"/>
                      <a:pt x="2619" y="84"/>
                    </a:cubicBezTo>
                    <a:lnTo>
                      <a:pt x="2619" y="94"/>
                    </a:lnTo>
                    <a:lnTo>
                      <a:pt x="2619" y="138"/>
                    </a:lnTo>
                    <a:cubicBezTo>
                      <a:pt x="2619" y="139"/>
                      <a:pt x="2619" y="140"/>
                      <a:pt x="2619" y="140"/>
                    </a:cubicBezTo>
                    <a:lnTo>
                      <a:pt x="2617" y="150"/>
                    </a:lnTo>
                    <a:cubicBezTo>
                      <a:pt x="2617" y="151"/>
                      <a:pt x="2616" y="153"/>
                      <a:pt x="2615" y="154"/>
                    </a:cubicBezTo>
                    <a:lnTo>
                      <a:pt x="2608" y="162"/>
                    </a:lnTo>
                    <a:cubicBezTo>
                      <a:pt x="2608" y="162"/>
                      <a:pt x="2608" y="162"/>
                      <a:pt x="2607" y="163"/>
                    </a:cubicBezTo>
                    <a:lnTo>
                      <a:pt x="2598" y="170"/>
                    </a:lnTo>
                    <a:cubicBezTo>
                      <a:pt x="2597" y="171"/>
                      <a:pt x="2596" y="171"/>
                      <a:pt x="2594" y="171"/>
                    </a:cubicBezTo>
                    <a:lnTo>
                      <a:pt x="2585" y="172"/>
                    </a:lnTo>
                    <a:cubicBezTo>
                      <a:pt x="2585" y="173"/>
                      <a:pt x="2584" y="172"/>
                      <a:pt x="2583" y="172"/>
                    </a:cubicBezTo>
                    <a:lnTo>
                      <a:pt x="2573" y="170"/>
                    </a:lnTo>
                    <a:cubicBezTo>
                      <a:pt x="2571" y="170"/>
                      <a:pt x="2570" y="169"/>
                      <a:pt x="2569" y="168"/>
                    </a:cubicBezTo>
                    <a:lnTo>
                      <a:pt x="2563" y="162"/>
                    </a:lnTo>
                    <a:cubicBezTo>
                      <a:pt x="2562" y="161"/>
                      <a:pt x="2561" y="160"/>
                      <a:pt x="2561" y="159"/>
                    </a:cubicBezTo>
                    <a:lnTo>
                      <a:pt x="2558" y="148"/>
                    </a:lnTo>
                    <a:cubicBezTo>
                      <a:pt x="2558" y="147"/>
                      <a:pt x="2557" y="146"/>
                      <a:pt x="2557" y="146"/>
                    </a:cubicBezTo>
                    <a:lnTo>
                      <a:pt x="2556" y="124"/>
                    </a:lnTo>
                    <a:lnTo>
                      <a:pt x="2556" y="65"/>
                    </a:lnTo>
                    <a:lnTo>
                      <a:pt x="2564" y="73"/>
                    </a:lnTo>
                    <a:lnTo>
                      <a:pt x="2530" y="73"/>
                    </a:lnTo>
                    <a:lnTo>
                      <a:pt x="2538" y="65"/>
                    </a:lnTo>
                    <a:lnTo>
                      <a:pt x="2538" y="70"/>
                    </a:lnTo>
                    <a:close/>
                    <a:moveTo>
                      <a:pt x="164" y="65"/>
                    </a:moveTo>
                    <a:cubicBezTo>
                      <a:pt x="164" y="61"/>
                      <a:pt x="168" y="57"/>
                      <a:pt x="172" y="57"/>
                    </a:cubicBezTo>
                    <a:lnTo>
                      <a:pt x="220" y="57"/>
                    </a:lnTo>
                    <a:cubicBezTo>
                      <a:pt x="225" y="57"/>
                      <a:pt x="228" y="61"/>
                      <a:pt x="228" y="65"/>
                    </a:cubicBezTo>
                    <a:lnTo>
                      <a:pt x="228" y="70"/>
                    </a:lnTo>
                    <a:cubicBezTo>
                      <a:pt x="228" y="74"/>
                      <a:pt x="226" y="77"/>
                      <a:pt x="223" y="78"/>
                    </a:cubicBezTo>
                    <a:lnTo>
                      <a:pt x="215" y="81"/>
                    </a:lnTo>
                    <a:lnTo>
                      <a:pt x="218" y="79"/>
                    </a:lnTo>
                    <a:lnTo>
                      <a:pt x="215" y="82"/>
                    </a:lnTo>
                    <a:lnTo>
                      <a:pt x="217" y="78"/>
                    </a:lnTo>
                    <a:lnTo>
                      <a:pt x="216" y="83"/>
                    </a:lnTo>
                    <a:lnTo>
                      <a:pt x="216" y="81"/>
                    </a:lnTo>
                    <a:lnTo>
                      <a:pt x="216" y="88"/>
                    </a:lnTo>
                    <a:lnTo>
                      <a:pt x="216" y="85"/>
                    </a:lnTo>
                    <a:lnTo>
                      <a:pt x="219" y="92"/>
                    </a:lnTo>
                    <a:lnTo>
                      <a:pt x="240" y="152"/>
                    </a:lnTo>
                    <a:lnTo>
                      <a:pt x="225" y="151"/>
                    </a:lnTo>
                    <a:lnTo>
                      <a:pt x="248" y="95"/>
                    </a:lnTo>
                    <a:lnTo>
                      <a:pt x="251" y="87"/>
                    </a:lnTo>
                    <a:lnTo>
                      <a:pt x="251" y="88"/>
                    </a:lnTo>
                    <a:lnTo>
                      <a:pt x="252" y="81"/>
                    </a:lnTo>
                    <a:lnTo>
                      <a:pt x="252" y="85"/>
                    </a:lnTo>
                    <a:lnTo>
                      <a:pt x="249" y="77"/>
                    </a:lnTo>
                    <a:lnTo>
                      <a:pt x="253" y="82"/>
                    </a:lnTo>
                    <a:lnTo>
                      <a:pt x="244" y="78"/>
                    </a:lnTo>
                    <a:cubicBezTo>
                      <a:pt x="241" y="77"/>
                      <a:pt x="239" y="74"/>
                      <a:pt x="239" y="70"/>
                    </a:cubicBezTo>
                    <a:lnTo>
                      <a:pt x="239" y="65"/>
                    </a:lnTo>
                    <a:cubicBezTo>
                      <a:pt x="239" y="61"/>
                      <a:pt x="243" y="57"/>
                      <a:pt x="247" y="57"/>
                    </a:cubicBezTo>
                    <a:lnTo>
                      <a:pt x="291" y="57"/>
                    </a:lnTo>
                    <a:cubicBezTo>
                      <a:pt x="296" y="57"/>
                      <a:pt x="299" y="61"/>
                      <a:pt x="299" y="65"/>
                    </a:cubicBezTo>
                    <a:lnTo>
                      <a:pt x="299" y="70"/>
                    </a:lnTo>
                    <a:cubicBezTo>
                      <a:pt x="299" y="74"/>
                      <a:pt x="298" y="77"/>
                      <a:pt x="295" y="78"/>
                    </a:cubicBezTo>
                    <a:lnTo>
                      <a:pt x="288" y="81"/>
                    </a:lnTo>
                    <a:lnTo>
                      <a:pt x="291" y="79"/>
                    </a:lnTo>
                    <a:lnTo>
                      <a:pt x="286" y="85"/>
                    </a:lnTo>
                    <a:lnTo>
                      <a:pt x="287" y="83"/>
                    </a:lnTo>
                    <a:lnTo>
                      <a:pt x="281" y="95"/>
                    </a:lnTo>
                    <a:lnTo>
                      <a:pt x="239" y="190"/>
                    </a:lnTo>
                    <a:lnTo>
                      <a:pt x="226" y="214"/>
                    </a:lnTo>
                    <a:cubicBezTo>
                      <a:pt x="225" y="215"/>
                      <a:pt x="225" y="216"/>
                      <a:pt x="224" y="216"/>
                    </a:cubicBezTo>
                    <a:lnTo>
                      <a:pt x="211" y="229"/>
                    </a:lnTo>
                    <a:cubicBezTo>
                      <a:pt x="210" y="230"/>
                      <a:pt x="209" y="231"/>
                      <a:pt x="208" y="231"/>
                    </a:cubicBezTo>
                    <a:lnTo>
                      <a:pt x="190" y="236"/>
                    </a:lnTo>
                    <a:cubicBezTo>
                      <a:pt x="189" y="236"/>
                      <a:pt x="187" y="237"/>
                      <a:pt x="186" y="236"/>
                    </a:cubicBezTo>
                    <a:lnTo>
                      <a:pt x="172" y="234"/>
                    </a:lnTo>
                    <a:cubicBezTo>
                      <a:pt x="168" y="234"/>
                      <a:pt x="165" y="230"/>
                      <a:pt x="165" y="226"/>
                    </a:cubicBezTo>
                    <a:lnTo>
                      <a:pt x="165" y="203"/>
                    </a:lnTo>
                    <a:cubicBezTo>
                      <a:pt x="165" y="199"/>
                      <a:pt x="169" y="195"/>
                      <a:pt x="173" y="195"/>
                    </a:cubicBezTo>
                    <a:lnTo>
                      <a:pt x="183" y="195"/>
                    </a:lnTo>
                    <a:cubicBezTo>
                      <a:pt x="186" y="195"/>
                      <a:pt x="189" y="197"/>
                      <a:pt x="190" y="199"/>
                    </a:cubicBezTo>
                    <a:lnTo>
                      <a:pt x="194" y="206"/>
                    </a:lnTo>
                    <a:lnTo>
                      <a:pt x="190" y="203"/>
                    </a:lnTo>
                    <a:lnTo>
                      <a:pt x="196" y="205"/>
                    </a:lnTo>
                    <a:lnTo>
                      <a:pt x="191" y="205"/>
                    </a:lnTo>
                    <a:lnTo>
                      <a:pt x="197" y="203"/>
                    </a:lnTo>
                    <a:lnTo>
                      <a:pt x="195" y="204"/>
                    </a:lnTo>
                    <a:lnTo>
                      <a:pt x="201" y="200"/>
                    </a:lnTo>
                    <a:lnTo>
                      <a:pt x="199" y="202"/>
                    </a:lnTo>
                    <a:lnTo>
                      <a:pt x="206" y="192"/>
                    </a:lnTo>
                    <a:lnTo>
                      <a:pt x="205" y="193"/>
                    </a:lnTo>
                    <a:lnTo>
                      <a:pt x="214" y="175"/>
                    </a:lnTo>
                    <a:lnTo>
                      <a:pt x="214" y="181"/>
                    </a:lnTo>
                    <a:lnTo>
                      <a:pt x="181" y="93"/>
                    </a:lnTo>
                    <a:lnTo>
                      <a:pt x="176" y="82"/>
                    </a:lnTo>
                    <a:lnTo>
                      <a:pt x="177" y="83"/>
                    </a:lnTo>
                    <a:lnTo>
                      <a:pt x="173" y="78"/>
                    </a:lnTo>
                    <a:lnTo>
                      <a:pt x="176" y="81"/>
                    </a:lnTo>
                    <a:lnTo>
                      <a:pt x="169" y="78"/>
                    </a:lnTo>
                    <a:cubicBezTo>
                      <a:pt x="166" y="77"/>
                      <a:pt x="164" y="74"/>
                      <a:pt x="164" y="70"/>
                    </a:cubicBezTo>
                    <a:lnTo>
                      <a:pt x="164" y="65"/>
                    </a:lnTo>
                    <a:close/>
                    <a:moveTo>
                      <a:pt x="180" y="70"/>
                    </a:moveTo>
                    <a:lnTo>
                      <a:pt x="176" y="63"/>
                    </a:lnTo>
                    <a:lnTo>
                      <a:pt x="183" y="66"/>
                    </a:lnTo>
                    <a:cubicBezTo>
                      <a:pt x="184" y="67"/>
                      <a:pt x="185" y="67"/>
                      <a:pt x="186" y="68"/>
                    </a:cubicBezTo>
                    <a:lnTo>
                      <a:pt x="190" y="73"/>
                    </a:lnTo>
                    <a:cubicBezTo>
                      <a:pt x="190" y="74"/>
                      <a:pt x="191" y="75"/>
                      <a:pt x="191" y="75"/>
                    </a:cubicBezTo>
                    <a:lnTo>
                      <a:pt x="196" y="88"/>
                    </a:lnTo>
                    <a:lnTo>
                      <a:pt x="229" y="176"/>
                    </a:lnTo>
                    <a:cubicBezTo>
                      <a:pt x="230" y="178"/>
                      <a:pt x="230" y="180"/>
                      <a:pt x="229" y="182"/>
                    </a:cubicBezTo>
                    <a:lnTo>
                      <a:pt x="220" y="200"/>
                    </a:lnTo>
                    <a:cubicBezTo>
                      <a:pt x="219" y="200"/>
                      <a:pt x="219" y="201"/>
                      <a:pt x="219" y="201"/>
                    </a:cubicBezTo>
                    <a:lnTo>
                      <a:pt x="212" y="211"/>
                    </a:lnTo>
                    <a:cubicBezTo>
                      <a:pt x="211" y="212"/>
                      <a:pt x="211" y="213"/>
                      <a:pt x="210" y="213"/>
                    </a:cubicBezTo>
                    <a:lnTo>
                      <a:pt x="204" y="217"/>
                    </a:lnTo>
                    <a:cubicBezTo>
                      <a:pt x="203" y="218"/>
                      <a:pt x="203" y="218"/>
                      <a:pt x="202" y="218"/>
                    </a:cubicBezTo>
                    <a:lnTo>
                      <a:pt x="196" y="220"/>
                    </a:lnTo>
                    <a:cubicBezTo>
                      <a:pt x="194" y="221"/>
                      <a:pt x="193" y="221"/>
                      <a:pt x="191" y="220"/>
                    </a:cubicBezTo>
                    <a:lnTo>
                      <a:pt x="185" y="218"/>
                    </a:lnTo>
                    <a:cubicBezTo>
                      <a:pt x="183" y="217"/>
                      <a:pt x="181" y="216"/>
                      <a:pt x="181" y="214"/>
                    </a:cubicBezTo>
                    <a:lnTo>
                      <a:pt x="177" y="207"/>
                    </a:lnTo>
                    <a:lnTo>
                      <a:pt x="183" y="211"/>
                    </a:lnTo>
                    <a:lnTo>
                      <a:pt x="173" y="211"/>
                    </a:lnTo>
                    <a:lnTo>
                      <a:pt x="181" y="203"/>
                    </a:lnTo>
                    <a:lnTo>
                      <a:pt x="181" y="226"/>
                    </a:lnTo>
                    <a:lnTo>
                      <a:pt x="175" y="219"/>
                    </a:lnTo>
                    <a:lnTo>
                      <a:pt x="189" y="221"/>
                    </a:lnTo>
                    <a:lnTo>
                      <a:pt x="185" y="221"/>
                    </a:lnTo>
                    <a:lnTo>
                      <a:pt x="203" y="216"/>
                    </a:lnTo>
                    <a:lnTo>
                      <a:pt x="200" y="218"/>
                    </a:lnTo>
                    <a:lnTo>
                      <a:pt x="213" y="205"/>
                    </a:lnTo>
                    <a:lnTo>
                      <a:pt x="211" y="207"/>
                    </a:lnTo>
                    <a:lnTo>
                      <a:pt x="224" y="183"/>
                    </a:lnTo>
                    <a:lnTo>
                      <a:pt x="266" y="88"/>
                    </a:lnTo>
                    <a:lnTo>
                      <a:pt x="272" y="76"/>
                    </a:lnTo>
                    <a:cubicBezTo>
                      <a:pt x="273" y="75"/>
                      <a:pt x="273" y="75"/>
                      <a:pt x="273" y="74"/>
                    </a:cubicBezTo>
                    <a:lnTo>
                      <a:pt x="278" y="68"/>
                    </a:lnTo>
                    <a:cubicBezTo>
                      <a:pt x="279" y="67"/>
                      <a:pt x="280" y="67"/>
                      <a:pt x="281" y="66"/>
                    </a:cubicBezTo>
                    <a:lnTo>
                      <a:pt x="288" y="63"/>
                    </a:lnTo>
                    <a:lnTo>
                      <a:pt x="283" y="70"/>
                    </a:lnTo>
                    <a:lnTo>
                      <a:pt x="283" y="65"/>
                    </a:lnTo>
                    <a:lnTo>
                      <a:pt x="291" y="73"/>
                    </a:lnTo>
                    <a:lnTo>
                      <a:pt x="247" y="73"/>
                    </a:lnTo>
                    <a:lnTo>
                      <a:pt x="255" y="65"/>
                    </a:lnTo>
                    <a:lnTo>
                      <a:pt x="255" y="70"/>
                    </a:lnTo>
                    <a:lnTo>
                      <a:pt x="251" y="63"/>
                    </a:lnTo>
                    <a:lnTo>
                      <a:pt x="260" y="67"/>
                    </a:lnTo>
                    <a:cubicBezTo>
                      <a:pt x="262" y="68"/>
                      <a:pt x="263" y="70"/>
                      <a:pt x="264" y="72"/>
                    </a:cubicBezTo>
                    <a:lnTo>
                      <a:pt x="267" y="80"/>
                    </a:lnTo>
                    <a:cubicBezTo>
                      <a:pt x="267" y="81"/>
                      <a:pt x="268" y="82"/>
                      <a:pt x="267" y="84"/>
                    </a:cubicBezTo>
                    <a:lnTo>
                      <a:pt x="266" y="91"/>
                    </a:lnTo>
                    <a:cubicBezTo>
                      <a:pt x="266" y="91"/>
                      <a:pt x="266" y="92"/>
                      <a:pt x="266" y="92"/>
                    </a:cubicBezTo>
                    <a:lnTo>
                      <a:pt x="263" y="102"/>
                    </a:lnTo>
                    <a:lnTo>
                      <a:pt x="240" y="158"/>
                    </a:lnTo>
                    <a:cubicBezTo>
                      <a:pt x="239" y="161"/>
                      <a:pt x="236" y="163"/>
                      <a:pt x="232" y="162"/>
                    </a:cubicBezTo>
                    <a:cubicBezTo>
                      <a:pt x="229" y="162"/>
                      <a:pt x="226" y="160"/>
                      <a:pt x="225" y="157"/>
                    </a:cubicBezTo>
                    <a:lnTo>
                      <a:pt x="204" y="99"/>
                    </a:lnTo>
                    <a:lnTo>
                      <a:pt x="201" y="92"/>
                    </a:lnTo>
                    <a:cubicBezTo>
                      <a:pt x="201" y="91"/>
                      <a:pt x="200" y="90"/>
                      <a:pt x="200" y="88"/>
                    </a:cubicBezTo>
                    <a:lnTo>
                      <a:pt x="200" y="81"/>
                    </a:lnTo>
                    <a:cubicBezTo>
                      <a:pt x="200" y="81"/>
                      <a:pt x="201" y="80"/>
                      <a:pt x="201" y="80"/>
                    </a:cubicBezTo>
                    <a:lnTo>
                      <a:pt x="202" y="75"/>
                    </a:lnTo>
                    <a:cubicBezTo>
                      <a:pt x="202" y="73"/>
                      <a:pt x="203" y="72"/>
                      <a:pt x="204" y="71"/>
                    </a:cubicBezTo>
                    <a:lnTo>
                      <a:pt x="207" y="68"/>
                    </a:lnTo>
                    <a:cubicBezTo>
                      <a:pt x="208" y="67"/>
                      <a:pt x="209" y="66"/>
                      <a:pt x="210" y="66"/>
                    </a:cubicBezTo>
                    <a:lnTo>
                      <a:pt x="218" y="63"/>
                    </a:lnTo>
                    <a:lnTo>
                      <a:pt x="212" y="70"/>
                    </a:lnTo>
                    <a:lnTo>
                      <a:pt x="212" y="65"/>
                    </a:lnTo>
                    <a:lnTo>
                      <a:pt x="220" y="73"/>
                    </a:lnTo>
                    <a:lnTo>
                      <a:pt x="172" y="73"/>
                    </a:lnTo>
                    <a:lnTo>
                      <a:pt x="180" y="65"/>
                    </a:lnTo>
                    <a:lnTo>
                      <a:pt x="180" y="70"/>
                    </a:lnTo>
                    <a:close/>
                    <a:moveTo>
                      <a:pt x="3199" y="55"/>
                    </a:moveTo>
                    <a:lnTo>
                      <a:pt x="3206" y="55"/>
                    </a:lnTo>
                    <a:cubicBezTo>
                      <a:pt x="3211" y="55"/>
                      <a:pt x="3214" y="59"/>
                      <a:pt x="3214" y="63"/>
                    </a:cubicBezTo>
                    <a:lnTo>
                      <a:pt x="3214" y="147"/>
                    </a:lnTo>
                    <a:lnTo>
                      <a:pt x="3215" y="161"/>
                    </a:lnTo>
                    <a:lnTo>
                      <a:pt x="3215" y="158"/>
                    </a:lnTo>
                    <a:lnTo>
                      <a:pt x="3218" y="164"/>
                    </a:lnTo>
                    <a:lnTo>
                      <a:pt x="3214" y="160"/>
                    </a:lnTo>
                    <a:lnTo>
                      <a:pt x="3223" y="164"/>
                    </a:lnTo>
                    <a:cubicBezTo>
                      <a:pt x="3226" y="165"/>
                      <a:pt x="3227" y="168"/>
                      <a:pt x="3227" y="171"/>
                    </a:cubicBezTo>
                    <a:lnTo>
                      <a:pt x="3227" y="177"/>
                    </a:lnTo>
                    <a:cubicBezTo>
                      <a:pt x="3227" y="182"/>
                      <a:pt x="3224" y="185"/>
                      <a:pt x="3219" y="185"/>
                    </a:cubicBezTo>
                    <a:lnTo>
                      <a:pt x="3173" y="185"/>
                    </a:lnTo>
                    <a:cubicBezTo>
                      <a:pt x="3169" y="185"/>
                      <a:pt x="3165" y="182"/>
                      <a:pt x="3165" y="177"/>
                    </a:cubicBezTo>
                    <a:lnTo>
                      <a:pt x="3165" y="171"/>
                    </a:lnTo>
                    <a:cubicBezTo>
                      <a:pt x="3165" y="168"/>
                      <a:pt x="3167" y="166"/>
                      <a:pt x="3170" y="164"/>
                    </a:cubicBezTo>
                    <a:lnTo>
                      <a:pt x="3176" y="161"/>
                    </a:lnTo>
                    <a:lnTo>
                      <a:pt x="3175" y="162"/>
                    </a:lnTo>
                    <a:lnTo>
                      <a:pt x="3179" y="159"/>
                    </a:lnTo>
                    <a:lnTo>
                      <a:pt x="3176" y="162"/>
                    </a:lnTo>
                    <a:lnTo>
                      <a:pt x="3178" y="157"/>
                    </a:lnTo>
                    <a:lnTo>
                      <a:pt x="3177" y="160"/>
                    </a:lnTo>
                    <a:lnTo>
                      <a:pt x="3178" y="148"/>
                    </a:lnTo>
                    <a:lnTo>
                      <a:pt x="3178" y="97"/>
                    </a:lnTo>
                    <a:lnTo>
                      <a:pt x="3177" y="85"/>
                    </a:lnTo>
                    <a:lnTo>
                      <a:pt x="3177" y="79"/>
                    </a:lnTo>
                    <a:lnTo>
                      <a:pt x="3179" y="84"/>
                    </a:lnTo>
                    <a:lnTo>
                      <a:pt x="3174" y="80"/>
                    </a:lnTo>
                    <a:lnTo>
                      <a:pt x="3178" y="81"/>
                    </a:lnTo>
                    <a:lnTo>
                      <a:pt x="3170" y="79"/>
                    </a:lnTo>
                    <a:cubicBezTo>
                      <a:pt x="3166" y="78"/>
                      <a:pt x="3163" y="75"/>
                      <a:pt x="3163" y="71"/>
                    </a:cubicBezTo>
                    <a:lnTo>
                      <a:pt x="3163" y="65"/>
                    </a:lnTo>
                    <a:cubicBezTo>
                      <a:pt x="3163" y="61"/>
                      <a:pt x="3167" y="58"/>
                      <a:pt x="3171" y="57"/>
                    </a:cubicBezTo>
                    <a:lnTo>
                      <a:pt x="3199" y="55"/>
                    </a:lnTo>
                    <a:close/>
                    <a:moveTo>
                      <a:pt x="3172" y="73"/>
                    </a:moveTo>
                    <a:lnTo>
                      <a:pt x="3179" y="65"/>
                    </a:lnTo>
                    <a:lnTo>
                      <a:pt x="3179" y="71"/>
                    </a:lnTo>
                    <a:lnTo>
                      <a:pt x="3173" y="64"/>
                    </a:lnTo>
                    <a:lnTo>
                      <a:pt x="3181" y="66"/>
                    </a:lnTo>
                    <a:cubicBezTo>
                      <a:pt x="3183" y="66"/>
                      <a:pt x="3184" y="66"/>
                      <a:pt x="3184" y="67"/>
                    </a:cubicBezTo>
                    <a:lnTo>
                      <a:pt x="3189" y="71"/>
                    </a:lnTo>
                    <a:cubicBezTo>
                      <a:pt x="3191" y="72"/>
                      <a:pt x="3192" y="74"/>
                      <a:pt x="3192" y="76"/>
                    </a:cubicBezTo>
                    <a:lnTo>
                      <a:pt x="3193" y="84"/>
                    </a:lnTo>
                    <a:lnTo>
                      <a:pt x="3194" y="97"/>
                    </a:lnTo>
                    <a:lnTo>
                      <a:pt x="3194" y="149"/>
                    </a:lnTo>
                    <a:lnTo>
                      <a:pt x="3193" y="161"/>
                    </a:lnTo>
                    <a:cubicBezTo>
                      <a:pt x="3193" y="162"/>
                      <a:pt x="3193" y="163"/>
                      <a:pt x="3193" y="163"/>
                    </a:cubicBezTo>
                    <a:lnTo>
                      <a:pt x="3191" y="168"/>
                    </a:lnTo>
                    <a:cubicBezTo>
                      <a:pt x="3190" y="170"/>
                      <a:pt x="3189" y="171"/>
                      <a:pt x="3188" y="172"/>
                    </a:cubicBezTo>
                    <a:lnTo>
                      <a:pt x="3184" y="175"/>
                    </a:lnTo>
                    <a:cubicBezTo>
                      <a:pt x="3184" y="175"/>
                      <a:pt x="3183" y="175"/>
                      <a:pt x="3183" y="176"/>
                    </a:cubicBezTo>
                    <a:lnTo>
                      <a:pt x="3177" y="179"/>
                    </a:lnTo>
                    <a:lnTo>
                      <a:pt x="3181" y="171"/>
                    </a:lnTo>
                    <a:lnTo>
                      <a:pt x="3181" y="177"/>
                    </a:lnTo>
                    <a:lnTo>
                      <a:pt x="3173" y="169"/>
                    </a:lnTo>
                    <a:lnTo>
                      <a:pt x="3219" y="169"/>
                    </a:lnTo>
                    <a:lnTo>
                      <a:pt x="3211" y="177"/>
                    </a:lnTo>
                    <a:lnTo>
                      <a:pt x="3211" y="171"/>
                    </a:lnTo>
                    <a:lnTo>
                      <a:pt x="3216" y="179"/>
                    </a:lnTo>
                    <a:lnTo>
                      <a:pt x="3207" y="175"/>
                    </a:lnTo>
                    <a:cubicBezTo>
                      <a:pt x="3206" y="174"/>
                      <a:pt x="3204" y="173"/>
                      <a:pt x="3203" y="171"/>
                    </a:cubicBezTo>
                    <a:lnTo>
                      <a:pt x="3200" y="165"/>
                    </a:lnTo>
                    <a:cubicBezTo>
                      <a:pt x="3200" y="164"/>
                      <a:pt x="3200" y="163"/>
                      <a:pt x="3199" y="162"/>
                    </a:cubicBezTo>
                    <a:lnTo>
                      <a:pt x="3198" y="147"/>
                    </a:lnTo>
                    <a:lnTo>
                      <a:pt x="3198" y="63"/>
                    </a:lnTo>
                    <a:lnTo>
                      <a:pt x="3206" y="71"/>
                    </a:lnTo>
                    <a:lnTo>
                      <a:pt x="3200" y="71"/>
                    </a:lnTo>
                    <a:lnTo>
                      <a:pt x="3172" y="73"/>
                    </a:lnTo>
                    <a:close/>
                    <a:moveTo>
                      <a:pt x="1791" y="55"/>
                    </a:moveTo>
                    <a:lnTo>
                      <a:pt x="1798" y="55"/>
                    </a:lnTo>
                    <a:cubicBezTo>
                      <a:pt x="1803" y="55"/>
                      <a:pt x="1806" y="59"/>
                      <a:pt x="1806" y="63"/>
                    </a:cubicBezTo>
                    <a:lnTo>
                      <a:pt x="1806" y="147"/>
                    </a:lnTo>
                    <a:lnTo>
                      <a:pt x="1807" y="161"/>
                    </a:lnTo>
                    <a:lnTo>
                      <a:pt x="1807" y="158"/>
                    </a:lnTo>
                    <a:lnTo>
                      <a:pt x="1810" y="164"/>
                    </a:lnTo>
                    <a:lnTo>
                      <a:pt x="1806" y="160"/>
                    </a:lnTo>
                    <a:lnTo>
                      <a:pt x="1815" y="164"/>
                    </a:lnTo>
                    <a:cubicBezTo>
                      <a:pt x="1818" y="165"/>
                      <a:pt x="1819" y="168"/>
                      <a:pt x="1819" y="171"/>
                    </a:cubicBezTo>
                    <a:lnTo>
                      <a:pt x="1819" y="177"/>
                    </a:lnTo>
                    <a:cubicBezTo>
                      <a:pt x="1819" y="182"/>
                      <a:pt x="1816" y="185"/>
                      <a:pt x="1811" y="185"/>
                    </a:cubicBezTo>
                    <a:lnTo>
                      <a:pt x="1765" y="185"/>
                    </a:lnTo>
                    <a:cubicBezTo>
                      <a:pt x="1761" y="185"/>
                      <a:pt x="1757" y="182"/>
                      <a:pt x="1757" y="177"/>
                    </a:cubicBezTo>
                    <a:lnTo>
                      <a:pt x="1757" y="171"/>
                    </a:lnTo>
                    <a:cubicBezTo>
                      <a:pt x="1757" y="168"/>
                      <a:pt x="1759" y="166"/>
                      <a:pt x="1762" y="164"/>
                    </a:cubicBezTo>
                    <a:lnTo>
                      <a:pt x="1768" y="161"/>
                    </a:lnTo>
                    <a:lnTo>
                      <a:pt x="1767" y="162"/>
                    </a:lnTo>
                    <a:lnTo>
                      <a:pt x="1771" y="159"/>
                    </a:lnTo>
                    <a:lnTo>
                      <a:pt x="1768" y="162"/>
                    </a:lnTo>
                    <a:lnTo>
                      <a:pt x="1770" y="157"/>
                    </a:lnTo>
                    <a:lnTo>
                      <a:pt x="1769" y="160"/>
                    </a:lnTo>
                    <a:lnTo>
                      <a:pt x="1770" y="148"/>
                    </a:lnTo>
                    <a:lnTo>
                      <a:pt x="1770" y="97"/>
                    </a:lnTo>
                    <a:lnTo>
                      <a:pt x="1769" y="85"/>
                    </a:lnTo>
                    <a:lnTo>
                      <a:pt x="1769" y="79"/>
                    </a:lnTo>
                    <a:lnTo>
                      <a:pt x="1771" y="84"/>
                    </a:lnTo>
                    <a:lnTo>
                      <a:pt x="1766" y="80"/>
                    </a:lnTo>
                    <a:lnTo>
                      <a:pt x="1770" y="81"/>
                    </a:lnTo>
                    <a:lnTo>
                      <a:pt x="1762" y="79"/>
                    </a:lnTo>
                    <a:cubicBezTo>
                      <a:pt x="1758" y="78"/>
                      <a:pt x="1755" y="75"/>
                      <a:pt x="1755" y="71"/>
                    </a:cubicBezTo>
                    <a:lnTo>
                      <a:pt x="1755" y="65"/>
                    </a:lnTo>
                    <a:cubicBezTo>
                      <a:pt x="1755" y="61"/>
                      <a:pt x="1759" y="58"/>
                      <a:pt x="1763" y="57"/>
                    </a:cubicBezTo>
                    <a:lnTo>
                      <a:pt x="1791" y="55"/>
                    </a:lnTo>
                    <a:close/>
                    <a:moveTo>
                      <a:pt x="1764" y="73"/>
                    </a:moveTo>
                    <a:lnTo>
                      <a:pt x="1771" y="65"/>
                    </a:lnTo>
                    <a:lnTo>
                      <a:pt x="1771" y="71"/>
                    </a:lnTo>
                    <a:lnTo>
                      <a:pt x="1765" y="64"/>
                    </a:lnTo>
                    <a:lnTo>
                      <a:pt x="1773" y="66"/>
                    </a:lnTo>
                    <a:cubicBezTo>
                      <a:pt x="1775" y="66"/>
                      <a:pt x="1776" y="66"/>
                      <a:pt x="1776" y="67"/>
                    </a:cubicBezTo>
                    <a:lnTo>
                      <a:pt x="1781" y="71"/>
                    </a:lnTo>
                    <a:cubicBezTo>
                      <a:pt x="1783" y="72"/>
                      <a:pt x="1784" y="74"/>
                      <a:pt x="1784" y="76"/>
                    </a:cubicBezTo>
                    <a:lnTo>
                      <a:pt x="1785" y="84"/>
                    </a:lnTo>
                    <a:lnTo>
                      <a:pt x="1786" y="97"/>
                    </a:lnTo>
                    <a:lnTo>
                      <a:pt x="1786" y="149"/>
                    </a:lnTo>
                    <a:lnTo>
                      <a:pt x="1785" y="161"/>
                    </a:lnTo>
                    <a:cubicBezTo>
                      <a:pt x="1785" y="162"/>
                      <a:pt x="1785" y="163"/>
                      <a:pt x="1785" y="163"/>
                    </a:cubicBezTo>
                    <a:lnTo>
                      <a:pt x="1783" y="168"/>
                    </a:lnTo>
                    <a:cubicBezTo>
                      <a:pt x="1782" y="170"/>
                      <a:pt x="1781" y="171"/>
                      <a:pt x="1780" y="172"/>
                    </a:cubicBezTo>
                    <a:lnTo>
                      <a:pt x="1776" y="175"/>
                    </a:lnTo>
                    <a:cubicBezTo>
                      <a:pt x="1776" y="175"/>
                      <a:pt x="1775" y="175"/>
                      <a:pt x="1775" y="176"/>
                    </a:cubicBezTo>
                    <a:lnTo>
                      <a:pt x="1769" y="179"/>
                    </a:lnTo>
                    <a:lnTo>
                      <a:pt x="1773" y="171"/>
                    </a:lnTo>
                    <a:lnTo>
                      <a:pt x="1773" y="177"/>
                    </a:lnTo>
                    <a:lnTo>
                      <a:pt x="1765" y="169"/>
                    </a:lnTo>
                    <a:lnTo>
                      <a:pt x="1811" y="169"/>
                    </a:lnTo>
                    <a:lnTo>
                      <a:pt x="1803" y="177"/>
                    </a:lnTo>
                    <a:lnTo>
                      <a:pt x="1803" y="171"/>
                    </a:lnTo>
                    <a:lnTo>
                      <a:pt x="1808" y="179"/>
                    </a:lnTo>
                    <a:lnTo>
                      <a:pt x="1799" y="175"/>
                    </a:lnTo>
                    <a:cubicBezTo>
                      <a:pt x="1798" y="174"/>
                      <a:pt x="1796" y="173"/>
                      <a:pt x="1795" y="171"/>
                    </a:cubicBezTo>
                    <a:lnTo>
                      <a:pt x="1792" y="165"/>
                    </a:lnTo>
                    <a:cubicBezTo>
                      <a:pt x="1792" y="164"/>
                      <a:pt x="1792" y="163"/>
                      <a:pt x="1791" y="162"/>
                    </a:cubicBezTo>
                    <a:lnTo>
                      <a:pt x="1790" y="147"/>
                    </a:lnTo>
                    <a:lnTo>
                      <a:pt x="1790" y="63"/>
                    </a:lnTo>
                    <a:lnTo>
                      <a:pt x="1798" y="71"/>
                    </a:lnTo>
                    <a:lnTo>
                      <a:pt x="1792" y="71"/>
                    </a:lnTo>
                    <a:lnTo>
                      <a:pt x="1764" y="73"/>
                    </a:lnTo>
                    <a:close/>
                    <a:moveTo>
                      <a:pt x="735" y="55"/>
                    </a:moveTo>
                    <a:lnTo>
                      <a:pt x="742" y="55"/>
                    </a:lnTo>
                    <a:cubicBezTo>
                      <a:pt x="747" y="55"/>
                      <a:pt x="750" y="59"/>
                      <a:pt x="750" y="63"/>
                    </a:cubicBezTo>
                    <a:lnTo>
                      <a:pt x="750" y="147"/>
                    </a:lnTo>
                    <a:lnTo>
                      <a:pt x="751" y="161"/>
                    </a:lnTo>
                    <a:lnTo>
                      <a:pt x="751" y="158"/>
                    </a:lnTo>
                    <a:lnTo>
                      <a:pt x="754" y="164"/>
                    </a:lnTo>
                    <a:lnTo>
                      <a:pt x="750" y="160"/>
                    </a:lnTo>
                    <a:lnTo>
                      <a:pt x="759" y="164"/>
                    </a:lnTo>
                    <a:cubicBezTo>
                      <a:pt x="762" y="165"/>
                      <a:pt x="763" y="168"/>
                      <a:pt x="763" y="171"/>
                    </a:cubicBezTo>
                    <a:lnTo>
                      <a:pt x="763" y="177"/>
                    </a:lnTo>
                    <a:cubicBezTo>
                      <a:pt x="763" y="182"/>
                      <a:pt x="760" y="185"/>
                      <a:pt x="755" y="185"/>
                    </a:cubicBezTo>
                    <a:lnTo>
                      <a:pt x="709" y="185"/>
                    </a:lnTo>
                    <a:cubicBezTo>
                      <a:pt x="705" y="185"/>
                      <a:pt x="701" y="182"/>
                      <a:pt x="701" y="177"/>
                    </a:cubicBezTo>
                    <a:lnTo>
                      <a:pt x="701" y="171"/>
                    </a:lnTo>
                    <a:cubicBezTo>
                      <a:pt x="701" y="168"/>
                      <a:pt x="703" y="166"/>
                      <a:pt x="706" y="164"/>
                    </a:cubicBezTo>
                    <a:lnTo>
                      <a:pt x="712" y="161"/>
                    </a:lnTo>
                    <a:lnTo>
                      <a:pt x="711" y="162"/>
                    </a:lnTo>
                    <a:lnTo>
                      <a:pt x="715" y="159"/>
                    </a:lnTo>
                    <a:lnTo>
                      <a:pt x="712" y="162"/>
                    </a:lnTo>
                    <a:lnTo>
                      <a:pt x="714" y="157"/>
                    </a:lnTo>
                    <a:lnTo>
                      <a:pt x="713" y="160"/>
                    </a:lnTo>
                    <a:lnTo>
                      <a:pt x="714" y="148"/>
                    </a:lnTo>
                    <a:lnTo>
                      <a:pt x="714" y="97"/>
                    </a:lnTo>
                    <a:lnTo>
                      <a:pt x="713" y="85"/>
                    </a:lnTo>
                    <a:lnTo>
                      <a:pt x="713" y="79"/>
                    </a:lnTo>
                    <a:lnTo>
                      <a:pt x="715" y="84"/>
                    </a:lnTo>
                    <a:lnTo>
                      <a:pt x="710" y="80"/>
                    </a:lnTo>
                    <a:lnTo>
                      <a:pt x="714" y="81"/>
                    </a:lnTo>
                    <a:lnTo>
                      <a:pt x="706" y="79"/>
                    </a:lnTo>
                    <a:cubicBezTo>
                      <a:pt x="702" y="78"/>
                      <a:pt x="699" y="75"/>
                      <a:pt x="699" y="71"/>
                    </a:cubicBezTo>
                    <a:lnTo>
                      <a:pt x="699" y="65"/>
                    </a:lnTo>
                    <a:cubicBezTo>
                      <a:pt x="699" y="61"/>
                      <a:pt x="703" y="58"/>
                      <a:pt x="707" y="57"/>
                    </a:cubicBezTo>
                    <a:lnTo>
                      <a:pt x="735" y="55"/>
                    </a:lnTo>
                    <a:close/>
                    <a:moveTo>
                      <a:pt x="708" y="73"/>
                    </a:moveTo>
                    <a:lnTo>
                      <a:pt x="715" y="65"/>
                    </a:lnTo>
                    <a:lnTo>
                      <a:pt x="715" y="71"/>
                    </a:lnTo>
                    <a:lnTo>
                      <a:pt x="709" y="64"/>
                    </a:lnTo>
                    <a:lnTo>
                      <a:pt x="717" y="66"/>
                    </a:lnTo>
                    <a:cubicBezTo>
                      <a:pt x="719" y="66"/>
                      <a:pt x="720" y="66"/>
                      <a:pt x="720" y="67"/>
                    </a:cubicBezTo>
                    <a:lnTo>
                      <a:pt x="725" y="71"/>
                    </a:lnTo>
                    <a:cubicBezTo>
                      <a:pt x="727" y="72"/>
                      <a:pt x="728" y="74"/>
                      <a:pt x="728" y="76"/>
                    </a:cubicBezTo>
                    <a:lnTo>
                      <a:pt x="729" y="84"/>
                    </a:lnTo>
                    <a:lnTo>
                      <a:pt x="730" y="97"/>
                    </a:lnTo>
                    <a:lnTo>
                      <a:pt x="730" y="149"/>
                    </a:lnTo>
                    <a:lnTo>
                      <a:pt x="729" y="161"/>
                    </a:lnTo>
                    <a:cubicBezTo>
                      <a:pt x="729" y="162"/>
                      <a:pt x="729" y="163"/>
                      <a:pt x="729" y="163"/>
                    </a:cubicBezTo>
                    <a:lnTo>
                      <a:pt x="727" y="168"/>
                    </a:lnTo>
                    <a:cubicBezTo>
                      <a:pt x="726" y="170"/>
                      <a:pt x="725" y="171"/>
                      <a:pt x="724" y="172"/>
                    </a:cubicBezTo>
                    <a:lnTo>
                      <a:pt x="720" y="175"/>
                    </a:lnTo>
                    <a:cubicBezTo>
                      <a:pt x="720" y="175"/>
                      <a:pt x="719" y="175"/>
                      <a:pt x="719" y="176"/>
                    </a:cubicBezTo>
                    <a:lnTo>
                      <a:pt x="713" y="179"/>
                    </a:lnTo>
                    <a:lnTo>
                      <a:pt x="717" y="171"/>
                    </a:lnTo>
                    <a:lnTo>
                      <a:pt x="717" y="177"/>
                    </a:lnTo>
                    <a:lnTo>
                      <a:pt x="709" y="169"/>
                    </a:lnTo>
                    <a:lnTo>
                      <a:pt x="755" y="169"/>
                    </a:lnTo>
                    <a:lnTo>
                      <a:pt x="747" y="177"/>
                    </a:lnTo>
                    <a:lnTo>
                      <a:pt x="747" y="171"/>
                    </a:lnTo>
                    <a:lnTo>
                      <a:pt x="752" y="179"/>
                    </a:lnTo>
                    <a:lnTo>
                      <a:pt x="743" y="175"/>
                    </a:lnTo>
                    <a:cubicBezTo>
                      <a:pt x="742" y="174"/>
                      <a:pt x="740" y="173"/>
                      <a:pt x="739" y="171"/>
                    </a:cubicBezTo>
                    <a:lnTo>
                      <a:pt x="736" y="165"/>
                    </a:lnTo>
                    <a:cubicBezTo>
                      <a:pt x="736" y="164"/>
                      <a:pt x="736" y="163"/>
                      <a:pt x="735" y="162"/>
                    </a:cubicBezTo>
                    <a:lnTo>
                      <a:pt x="734" y="147"/>
                    </a:lnTo>
                    <a:lnTo>
                      <a:pt x="734" y="63"/>
                    </a:lnTo>
                    <a:lnTo>
                      <a:pt x="742" y="71"/>
                    </a:lnTo>
                    <a:lnTo>
                      <a:pt x="736" y="71"/>
                    </a:lnTo>
                    <a:lnTo>
                      <a:pt x="708" y="73"/>
                    </a:lnTo>
                    <a:close/>
                    <a:moveTo>
                      <a:pt x="3322" y="56"/>
                    </a:moveTo>
                    <a:cubicBezTo>
                      <a:pt x="3323" y="55"/>
                      <a:pt x="3324" y="55"/>
                      <a:pt x="3324" y="55"/>
                    </a:cubicBezTo>
                    <a:lnTo>
                      <a:pt x="3335" y="56"/>
                    </a:lnTo>
                    <a:cubicBezTo>
                      <a:pt x="3336" y="57"/>
                      <a:pt x="3337" y="57"/>
                      <a:pt x="3338" y="57"/>
                    </a:cubicBezTo>
                    <a:lnTo>
                      <a:pt x="3347" y="62"/>
                    </a:lnTo>
                    <a:cubicBezTo>
                      <a:pt x="3348" y="63"/>
                      <a:pt x="3349" y="64"/>
                      <a:pt x="3350" y="64"/>
                    </a:cubicBezTo>
                    <a:lnTo>
                      <a:pt x="3356" y="71"/>
                    </a:lnTo>
                    <a:cubicBezTo>
                      <a:pt x="3356" y="72"/>
                      <a:pt x="3357" y="73"/>
                      <a:pt x="3357" y="74"/>
                    </a:cubicBezTo>
                    <a:lnTo>
                      <a:pt x="3361" y="85"/>
                    </a:lnTo>
                    <a:cubicBezTo>
                      <a:pt x="3361" y="85"/>
                      <a:pt x="3361" y="86"/>
                      <a:pt x="3361" y="87"/>
                    </a:cubicBezTo>
                    <a:lnTo>
                      <a:pt x="3362" y="103"/>
                    </a:lnTo>
                    <a:lnTo>
                      <a:pt x="3362" y="147"/>
                    </a:lnTo>
                    <a:lnTo>
                      <a:pt x="3362" y="159"/>
                    </a:lnTo>
                    <a:lnTo>
                      <a:pt x="3362" y="157"/>
                    </a:lnTo>
                    <a:lnTo>
                      <a:pt x="3364" y="163"/>
                    </a:lnTo>
                    <a:lnTo>
                      <a:pt x="3362" y="160"/>
                    </a:lnTo>
                    <a:lnTo>
                      <a:pt x="3365" y="163"/>
                    </a:lnTo>
                    <a:lnTo>
                      <a:pt x="3362" y="161"/>
                    </a:lnTo>
                    <a:lnTo>
                      <a:pt x="3370" y="164"/>
                    </a:lnTo>
                    <a:cubicBezTo>
                      <a:pt x="3373" y="165"/>
                      <a:pt x="3375" y="168"/>
                      <a:pt x="3375" y="171"/>
                    </a:cubicBezTo>
                    <a:lnTo>
                      <a:pt x="3375" y="177"/>
                    </a:lnTo>
                    <a:cubicBezTo>
                      <a:pt x="3375" y="182"/>
                      <a:pt x="3372" y="185"/>
                      <a:pt x="3367" y="185"/>
                    </a:cubicBezTo>
                    <a:lnTo>
                      <a:pt x="3321" y="185"/>
                    </a:lnTo>
                    <a:cubicBezTo>
                      <a:pt x="3317" y="185"/>
                      <a:pt x="3313" y="182"/>
                      <a:pt x="3313" y="177"/>
                    </a:cubicBezTo>
                    <a:lnTo>
                      <a:pt x="3313" y="171"/>
                    </a:lnTo>
                    <a:cubicBezTo>
                      <a:pt x="3313" y="168"/>
                      <a:pt x="3315" y="166"/>
                      <a:pt x="3318" y="164"/>
                    </a:cubicBezTo>
                    <a:lnTo>
                      <a:pt x="3324" y="161"/>
                    </a:lnTo>
                    <a:lnTo>
                      <a:pt x="3323" y="162"/>
                    </a:lnTo>
                    <a:lnTo>
                      <a:pt x="3327" y="159"/>
                    </a:lnTo>
                    <a:lnTo>
                      <a:pt x="3324" y="162"/>
                    </a:lnTo>
                    <a:lnTo>
                      <a:pt x="3326" y="157"/>
                    </a:lnTo>
                    <a:lnTo>
                      <a:pt x="3325" y="160"/>
                    </a:lnTo>
                    <a:lnTo>
                      <a:pt x="3326" y="148"/>
                    </a:lnTo>
                    <a:lnTo>
                      <a:pt x="3326" y="117"/>
                    </a:lnTo>
                    <a:lnTo>
                      <a:pt x="3325" y="103"/>
                    </a:lnTo>
                    <a:lnTo>
                      <a:pt x="3324" y="92"/>
                    </a:lnTo>
                    <a:lnTo>
                      <a:pt x="3325" y="95"/>
                    </a:lnTo>
                    <a:lnTo>
                      <a:pt x="3322" y="89"/>
                    </a:lnTo>
                    <a:lnTo>
                      <a:pt x="3323" y="90"/>
                    </a:lnTo>
                    <a:lnTo>
                      <a:pt x="3319" y="85"/>
                    </a:lnTo>
                    <a:lnTo>
                      <a:pt x="3322" y="88"/>
                    </a:lnTo>
                    <a:lnTo>
                      <a:pt x="3317" y="86"/>
                    </a:lnTo>
                    <a:lnTo>
                      <a:pt x="3319" y="86"/>
                    </a:lnTo>
                    <a:lnTo>
                      <a:pt x="3312" y="85"/>
                    </a:lnTo>
                    <a:lnTo>
                      <a:pt x="3315" y="85"/>
                    </a:lnTo>
                    <a:lnTo>
                      <a:pt x="3306" y="87"/>
                    </a:lnTo>
                    <a:lnTo>
                      <a:pt x="3309" y="86"/>
                    </a:lnTo>
                    <a:lnTo>
                      <a:pt x="3300" y="92"/>
                    </a:lnTo>
                    <a:lnTo>
                      <a:pt x="3302" y="90"/>
                    </a:lnTo>
                    <a:lnTo>
                      <a:pt x="3295" y="99"/>
                    </a:lnTo>
                    <a:lnTo>
                      <a:pt x="3296" y="96"/>
                    </a:lnTo>
                    <a:lnTo>
                      <a:pt x="3294" y="106"/>
                    </a:lnTo>
                    <a:lnTo>
                      <a:pt x="3294" y="104"/>
                    </a:lnTo>
                    <a:lnTo>
                      <a:pt x="3294" y="147"/>
                    </a:lnTo>
                    <a:lnTo>
                      <a:pt x="3295" y="161"/>
                    </a:lnTo>
                    <a:lnTo>
                      <a:pt x="3295" y="158"/>
                    </a:lnTo>
                    <a:lnTo>
                      <a:pt x="3298" y="164"/>
                    </a:lnTo>
                    <a:lnTo>
                      <a:pt x="3294" y="160"/>
                    </a:lnTo>
                    <a:lnTo>
                      <a:pt x="3303" y="164"/>
                    </a:lnTo>
                    <a:cubicBezTo>
                      <a:pt x="3306" y="165"/>
                      <a:pt x="3307" y="168"/>
                      <a:pt x="3307" y="171"/>
                    </a:cubicBezTo>
                    <a:lnTo>
                      <a:pt x="3307" y="177"/>
                    </a:lnTo>
                    <a:cubicBezTo>
                      <a:pt x="3307" y="182"/>
                      <a:pt x="3304" y="185"/>
                      <a:pt x="3299" y="185"/>
                    </a:cubicBezTo>
                    <a:lnTo>
                      <a:pt x="3253" y="185"/>
                    </a:lnTo>
                    <a:cubicBezTo>
                      <a:pt x="3249" y="185"/>
                      <a:pt x="3245" y="182"/>
                      <a:pt x="3245" y="177"/>
                    </a:cubicBezTo>
                    <a:lnTo>
                      <a:pt x="3245" y="171"/>
                    </a:lnTo>
                    <a:cubicBezTo>
                      <a:pt x="3245" y="168"/>
                      <a:pt x="3247" y="166"/>
                      <a:pt x="3250" y="164"/>
                    </a:cubicBezTo>
                    <a:lnTo>
                      <a:pt x="3256" y="161"/>
                    </a:lnTo>
                    <a:lnTo>
                      <a:pt x="3255" y="162"/>
                    </a:lnTo>
                    <a:lnTo>
                      <a:pt x="3259" y="159"/>
                    </a:lnTo>
                    <a:lnTo>
                      <a:pt x="3256" y="162"/>
                    </a:lnTo>
                    <a:lnTo>
                      <a:pt x="3258" y="157"/>
                    </a:lnTo>
                    <a:lnTo>
                      <a:pt x="3257" y="160"/>
                    </a:lnTo>
                    <a:lnTo>
                      <a:pt x="3258" y="148"/>
                    </a:lnTo>
                    <a:lnTo>
                      <a:pt x="3258" y="97"/>
                    </a:lnTo>
                    <a:lnTo>
                      <a:pt x="3257" y="85"/>
                    </a:lnTo>
                    <a:lnTo>
                      <a:pt x="3257" y="79"/>
                    </a:lnTo>
                    <a:lnTo>
                      <a:pt x="3259" y="84"/>
                    </a:lnTo>
                    <a:lnTo>
                      <a:pt x="3254" y="80"/>
                    </a:lnTo>
                    <a:lnTo>
                      <a:pt x="3258" y="81"/>
                    </a:lnTo>
                    <a:lnTo>
                      <a:pt x="3250" y="79"/>
                    </a:lnTo>
                    <a:cubicBezTo>
                      <a:pt x="3246" y="78"/>
                      <a:pt x="3243" y="75"/>
                      <a:pt x="3243" y="71"/>
                    </a:cubicBezTo>
                    <a:lnTo>
                      <a:pt x="3243" y="65"/>
                    </a:lnTo>
                    <a:cubicBezTo>
                      <a:pt x="3243" y="61"/>
                      <a:pt x="3247" y="58"/>
                      <a:pt x="3251" y="57"/>
                    </a:cubicBezTo>
                    <a:lnTo>
                      <a:pt x="3279" y="55"/>
                    </a:lnTo>
                    <a:lnTo>
                      <a:pt x="3286" y="55"/>
                    </a:lnTo>
                    <a:cubicBezTo>
                      <a:pt x="3289" y="55"/>
                      <a:pt x="3291" y="56"/>
                      <a:pt x="3292" y="58"/>
                    </a:cubicBezTo>
                    <a:cubicBezTo>
                      <a:pt x="3294" y="60"/>
                      <a:pt x="3295" y="62"/>
                      <a:pt x="3294" y="64"/>
                    </a:cubicBezTo>
                    <a:lnTo>
                      <a:pt x="3293" y="84"/>
                    </a:lnTo>
                    <a:lnTo>
                      <a:pt x="3285" y="75"/>
                    </a:lnTo>
                    <a:lnTo>
                      <a:pt x="3286" y="75"/>
                    </a:lnTo>
                    <a:lnTo>
                      <a:pt x="3281" y="77"/>
                    </a:lnTo>
                    <a:lnTo>
                      <a:pt x="3295" y="65"/>
                    </a:lnTo>
                    <a:cubicBezTo>
                      <a:pt x="3296" y="65"/>
                      <a:pt x="3296" y="65"/>
                      <a:pt x="3297" y="64"/>
                    </a:cubicBezTo>
                    <a:lnTo>
                      <a:pt x="3308" y="58"/>
                    </a:lnTo>
                    <a:cubicBezTo>
                      <a:pt x="3308" y="58"/>
                      <a:pt x="3309" y="58"/>
                      <a:pt x="3310" y="58"/>
                    </a:cubicBezTo>
                    <a:lnTo>
                      <a:pt x="3322" y="56"/>
                    </a:lnTo>
                    <a:close/>
                    <a:moveTo>
                      <a:pt x="3313" y="73"/>
                    </a:moveTo>
                    <a:lnTo>
                      <a:pt x="3315" y="72"/>
                    </a:lnTo>
                    <a:lnTo>
                      <a:pt x="3304" y="78"/>
                    </a:lnTo>
                    <a:lnTo>
                      <a:pt x="3306" y="78"/>
                    </a:lnTo>
                    <a:lnTo>
                      <a:pt x="3292" y="90"/>
                    </a:lnTo>
                    <a:cubicBezTo>
                      <a:pt x="3290" y="91"/>
                      <a:pt x="3288" y="91"/>
                      <a:pt x="3286" y="91"/>
                    </a:cubicBezTo>
                    <a:lnTo>
                      <a:pt x="3285" y="91"/>
                    </a:lnTo>
                    <a:cubicBezTo>
                      <a:pt x="3283" y="91"/>
                      <a:pt x="3281" y="91"/>
                      <a:pt x="3280" y="89"/>
                    </a:cubicBezTo>
                    <a:cubicBezTo>
                      <a:pt x="3278" y="87"/>
                      <a:pt x="3277" y="85"/>
                      <a:pt x="3277" y="83"/>
                    </a:cubicBezTo>
                    <a:lnTo>
                      <a:pt x="3278" y="63"/>
                    </a:lnTo>
                    <a:lnTo>
                      <a:pt x="3286" y="71"/>
                    </a:lnTo>
                    <a:lnTo>
                      <a:pt x="3280" y="71"/>
                    </a:lnTo>
                    <a:lnTo>
                      <a:pt x="3252" y="73"/>
                    </a:lnTo>
                    <a:lnTo>
                      <a:pt x="3259" y="65"/>
                    </a:lnTo>
                    <a:lnTo>
                      <a:pt x="3259" y="71"/>
                    </a:lnTo>
                    <a:lnTo>
                      <a:pt x="3253" y="64"/>
                    </a:lnTo>
                    <a:lnTo>
                      <a:pt x="3261" y="66"/>
                    </a:lnTo>
                    <a:cubicBezTo>
                      <a:pt x="3263" y="66"/>
                      <a:pt x="3264" y="66"/>
                      <a:pt x="3264" y="67"/>
                    </a:cubicBezTo>
                    <a:lnTo>
                      <a:pt x="3269" y="71"/>
                    </a:lnTo>
                    <a:cubicBezTo>
                      <a:pt x="3271" y="72"/>
                      <a:pt x="3272" y="74"/>
                      <a:pt x="3272" y="76"/>
                    </a:cubicBezTo>
                    <a:lnTo>
                      <a:pt x="3273" y="84"/>
                    </a:lnTo>
                    <a:lnTo>
                      <a:pt x="3274" y="97"/>
                    </a:lnTo>
                    <a:lnTo>
                      <a:pt x="3274" y="149"/>
                    </a:lnTo>
                    <a:lnTo>
                      <a:pt x="3273" y="161"/>
                    </a:lnTo>
                    <a:cubicBezTo>
                      <a:pt x="3273" y="162"/>
                      <a:pt x="3273" y="163"/>
                      <a:pt x="3273" y="163"/>
                    </a:cubicBezTo>
                    <a:lnTo>
                      <a:pt x="3271" y="168"/>
                    </a:lnTo>
                    <a:cubicBezTo>
                      <a:pt x="3270" y="170"/>
                      <a:pt x="3269" y="171"/>
                      <a:pt x="3268" y="172"/>
                    </a:cubicBezTo>
                    <a:lnTo>
                      <a:pt x="3264" y="175"/>
                    </a:lnTo>
                    <a:cubicBezTo>
                      <a:pt x="3264" y="175"/>
                      <a:pt x="3263" y="175"/>
                      <a:pt x="3263" y="176"/>
                    </a:cubicBezTo>
                    <a:lnTo>
                      <a:pt x="3257" y="179"/>
                    </a:lnTo>
                    <a:lnTo>
                      <a:pt x="3261" y="171"/>
                    </a:lnTo>
                    <a:lnTo>
                      <a:pt x="3261" y="177"/>
                    </a:lnTo>
                    <a:lnTo>
                      <a:pt x="3253" y="169"/>
                    </a:lnTo>
                    <a:lnTo>
                      <a:pt x="3299" y="169"/>
                    </a:lnTo>
                    <a:lnTo>
                      <a:pt x="3291" y="177"/>
                    </a:lnTo>
                    <a:lnTo>
                      <a:pt x="3291" y="171"/>
                    </a:lnTo>
                    <a:lnTo>
                      <a:pt x="3296" y="179"/>
                    </a:lnTo>
                    <a:lnTo>
                      <a:pt x="3287" y="175"/>
                    </a:lnTo>
                    <a:cubicBezTo>
                      <a:pt x="3286" y="174"/>
                      <a:pt x="3284" y="173"/>
                      <a:pt x="3283" y="171"/>
                    </a:cubicBezTo>
                    <a:lnTo>
                      <a:pt x="3280" y="165"/>
                    </a:lnTo>
                    <a:cubicBezTo>
                      <a:pt x="3280" y="164"/>
                      <a:pt x="3280" y="163"/>
                      <a:pt x="3279" y="162"/>
                    </a:cubicBezTo>
                    <a:lnTo>
                      <a:pt x="3278" y="147"/>
                    </a:lnTo>
                    <a:lnTo>
                      <a:pt x="3278" y="104"/>
                    </a:lnTo>
                    <a:cubicBezTo>
                      <a:pt x="3278" y="104"/>
                      <a:pt x="3279" y="103"/>
                      <a:pt x="3279" y="103"/>
                    </a:cubicBezTo>
                    <a:lnTo>
                      <a:pt x="3281" y="93"/>
                    </a:lnTo>
                    <a:cubicBezTo>
                      <a:pt x="3281" y="92"/>
                      <a:pt x="3281" y="91"/>
                      <a:pt x="3282" y="90"/>
                    </a:cubicBezTo>
                    <a:lnTo>
                      <a:pt x="3289" y="81"/>
                    </a:lnTo>
                    <a:cubicBezTo>
                      <a:pt x="3290" y="80"/>
                      <a:pt x="3290" y="79"/>
                      <a:pt x="3291" y="79"/>
                    </a:cubicBezTo>
                    <a:lnTo>
                      <a:pt x="3300" y="73"/>
                    </a:lnTo>
                    <a:cubicBezTo>
                      <a:pt x="3301" y="72"/>
                      <a:pt x="3302" y="72"/>
                      <a:pt x="3303" y="72"/>
                    </a:cubicBezTo>
                    <a:lnTo>
                      <a:pt x="3312" y="70"/>
                    </a:lnTo>
                    <a:cubicBezTo>
                      <a:pt x="3313" y="69"/>
                      <a:pt x="3314" y="69"/>
                      <a:pt x="3315" y="70"/>
                    </a:cubicBezTo>
                    <a:lnTo>
                      <a:pt x="3322" y="71"/>
                    </a:lnTo>
                    <a:cubicBezTo>
                      <a:pt x="3322" y="71"/>
                      <a:pt x="3323" y="71"/>
                      <a:pt x="3323" y="71"/>
                    </a:cubicBezTo>
                    <a:lnTo>
                      <a:pt x="3328" y="73"/>
                    </a:lnTo>
                    <a:cubicBezTo>
                      <a:pt x="3330" y="74"/>
                      <a:pt x="3331" y="74"/>
                      <a:pt x="3332" y="75"/>
                    </a:cubicBezTo>
                    <a:lnTo>
                      <a:pt x="3336" y="80"/>
                    </a:lnTo>
                    <a:cubicBezTo>
                      <a:pt x="3336" y="81"/>
                      <a:pt x="3336" y="81"/>
                      <a:pt x="3337" y="82"/>
                    </a:cubicBezTo>
                    <a:lnTo>
                      <a:pt x="3340" y="88"/>
                    </a:lnTo>
                    <a:cubicBezTo>
                      <a:pt x="3340" y="89"/>
                      <a:pt x="3340" y="90"/>
                      <a:pt x="3340" y="91"/>
                    </a:cubicBezTo>
                    <a:lnTo>
                      <a:pt x="3341" y="102"/>
                    </a:lnTo>
                    <a:lnTo>
                      <a:pt x="3342" y="117"/>
                    </a:lnTo>
                    <a:lnTo>
                      <a:pt x="3342" y="149"/>
                    </a:lnTo>
                    <a:lnTo>
                      <a:pt x="3341" y="161"/>
                    </a:lnTo>
                    <a:cubicBezTo>
                      <a:pt x="3341" y="162"/>
                      <a:pt x="3341" y="163"/>
                      <a:pt x="3341" y="163"/>
                    </a:cubicBezTo>
                    <a:lnTo>
                      <a:pt x="3339" y="168"/>
                    </a:lnTo>
                    <a:cubicBezTo>
                      <a:pt x="3338" y="170"/>
                      <a:pt x="3337" y="171"/>
                      <a:pt x="3336" y="172"/>
                    </a:cubicBezTo>
                    <a:lnTo>
                      <a:pt x="3332" y="175"/>
                    </a:lnTo>
                    <a:cubicBezTo>
                      <a:pt x="3332" y="175"/>
                      <a:pt x="3331" y="175"/>
                      <a:pt x="3331" y="176"/>
                    </a:cubicBezTo>
                    <a:lnTo>
                      <a:pt x="3325" y="179"/>
                    </a:lnTo>
                    <a:lnTo>
                      <a:pt x="3329" y="171"/>
                    </a:lnTo>
                    <a:lnTo>
                      <a:pt x="3329" y="177"/>
                    </a:lnTo>
                    <a:lnTo>
                      <a:pt x="3321" y="169"/>
                    </a:lnTo>
                    <a:lnTo>
                      <a:pt x="3367" y="169"/>
                    </a:lnTo>
                    <a:lnTo>
                      <a:pt x="3359" y="177"/>
                    </a:lnTo>
                    <a:lnTo>
                      <a:pt x="3359" y="171"/>
                    </a:lnTo>
                    <a:lnTo>
                      <a:pt x="3365" y="179"/>
                    </a:lnTo>
                    <a:lnTo>
                      <a:pt x="3357" y="176"/>
                    </a:lnTo>
                    <a:cubicBezTo>
                      <a:pt x="3356" y="176"/>
                      <a:pt x="3355" y="175"/>
                      <a:pt x="3354" y="174"/>
                    </a:cubicBezTo>
                    <a:lnTo>
                      <a:pt x="3351" y="171"/>
                    </a:lnTo>
                    <a:cubicBezTo>
                      <a:pt x="3350" y="170"/>
                      <a:pt x="3349" y="169"/>
                      <a:pt x="3349" y="168"/>
                    </a:cubicBezTo>
                    <a:lnTo>
                      <a:pt x="3347" y="162"/>
                    </a:lnTo>
                    <a:cubicBezTo>
                      <a:pt x="3347" y="161"/>
                      <a:pt x="3346" y="160"/>
                      <a:pt x="3346" y="159"/>
                    </a:cubicBezTo>
                    <a:lnTo>
                      <a:pt x="3346" y="147"/>
                    </a:lnTo>
                    <a:lnTo>
                      <a:pt x="3346" y="104"/>
                    </a:lnTo>
                    <a:lnTo>
                      <a:pt x="3345" y="88"/>
                    </a:lnTo>
                    <a:lnTo>
                      <a:pt x="3346" y="90"/>
                    </a:lnTo>
                    <a:lnTo>
                      <a:pt x="3342" y="79"/>
                    </a:lnTo>
                    <a:lnTo>
                      <a:pt x="3343" y="82"/>
                    </a:lnTo>
                    <a:lnTo>
                      <a:pt x="3337" y="75"/>
                    </a:lnTo>
                    <a:lnTo>
                      <a:pt x="3340" y="76"/>
                    </a:lnTo>
                    <a:lnTo>
                      <a:pt x="3331" y="71"/>
                    </a:lnTo>
                    <a:lnTo>
                      <a:pt x="3334" y="72"/>
                    </a:lnTo>
                    <a:lnTo>
                      <a:pt x="3323" y="71"/>
                    </a:lnTo>
                    <a:lnTo>
                      <a:pt x="3325" y="71"/>
                    </a:lnTo>
                    <a:lnTo>
                      <a:pt x="3313" y="73"/>
                    </a:lnTo>
                    <a:close/>
                    <a:moveTo>
                      <a:pt x="1914" y="56"/>
                    </a:moveTo>
                    <a:cubicBezTo>
                      <a:pt x="1915" y="55"/>
                      <a:pt x="1916" y="55"/>
                      <a:pt x="1916" y="55"/>
                    </a:cubicBezTo>
                    <a:lnTo>
                      <a:pt x="1927" y="56"/>
                    </a:lnTo>
                    <a:cubicBezTo>
                      <a:pt x="1928" y="57"/>
                      <a:pt x="1929" y="57"/>
                      <a:pt x="1930" y="57"/>
                    </a:cubicBezTo>
                    <a:lnTo>
                      <a:pt x="1939" y="62"/>
                    </a:lnTo>
                    <a:cubicBezTo>
                      <a:pt x="1940" y="63"/>
                      <a:pt x="1941" y="64"/>
                      <a:pt x="1942" y="64"/>
                    </a:cubicBezTo>
                    <a:lnTo>
                      <a:pt x="1948" y="71"/>
                    </a:lnTo>
                    <a:cubicBezTo>
                      <a:pt x="1948" y="72"/>
                      <a:pt x="1949" y="73"/>
                      <a:pt x="1949" y="74"/>
                    </a:cubicBezTo>
                    <a:lnTo>
                      <a:pt x="1953" y="85"/>
                    </a:lnTo>
                    <a:cubicBezTo>
                      <a:pt x="1953" y="85"/>
                      <a:pt x="1953" y="86"/>
                      <a:pt x="1953" y="87"/>
                    </a:cubicBezTo>
                    <a:lnTo>
                      <a:pt x="1954" y="103"/>
                    </a:lnTo>
                    <a:lnTo>
                      <a:pt x="1954" y="147"/>
                    </a:lnTo>
                    <a:lnTo>
                      <a:pt x="1954" y="159"/>
                    </a:lnTo>
                    <a:lnTo>
                      <a:pt x="1954" y="157"/>
                    </a:lnTo>
                    <a:lnTo>
                      <a:pt x="1956" y="163"/>
                    </a:lnTo>
                    <a:lnTo>
                      <a:pt x="1954" y="160"/>
                    </a:lnTo>
                    <a:lnTo>
                      <a:pt x="1957" y="163"/>
                    </a:lnTo>
                    <a:lnTo>
                      <a:pt x="1954" y="161"/>
                    </a:lnTo>
                    <a:lnTo>
                      <a:pt x="1962" y="164"/>
                    </a:lnTo>
                    <a:cubicBezTo>
                      <a:pt x="1965" y="165"/>
                      <a:pt x="1967" y="168"/>
                      <a:pt x="1967" y="171"/>
                    </a:cubicBezTo>
                    <a:lnTo>
                      <a:pt x="1967" y="177"/>
                    </a:lnTo>
                    <a:cubicBezTo>
                      <a:pt x="1967" y="182"/>
                      <a:pt x="1964" y="185"/>
                      <a:pt x="1959" y="185"/>
                    </a:cubicBezTo>
                    <a:lnTo>
                      <a:pt x="1913" y="185"/>
                    </a:lnTo>
                    <a:cubicBezTo>
                      <a:pt x="1909" y="185"/>
                      <a:pt x="1905" y="182"/>
                      <a:pt x="1905" y="177"/>
                    </a:cubicBezTo>
                    <a:lnTo>
                      <a:pt x="1905" y="171"/>
                    </a:lnTo>
                    <a:cubicBezTo>
                      <a:pt x="1905" y="168"/>
                      <a:pt x="1907" y="166"/>
                      <a:pt x="1910" y="164"/>
                    </a:cubicBezTo>
                    <a:lnTo>
                      <a:pt x="1916" y="161"/>
                    </a:lnTo>
                    <a:lnTo>
                      <a:pt x="1915" y="162"/>
                    </a:lnTo>
                    <a:lnTo>
                      <a:pt x="1919" y="159"/>
                    </a:lnTo>
                    <a:lnTo>
                      <a:pt x="1916" y="162"/>
                    </a:lnTo>
                    <a:lnTo>
                      <a:pt x="1918" y="157"/>
                    </a:lnTo>
                    <a:lnTo>
                      <a:pt x="1917" y="160"/>
                    </a:lnTo>
                    <a:lnTo>
                      <a:pt x="1918" y="148"/>
                    </a:lnTo>
                    <a:lnTo>
                      <a:pt x="1918" y="117"/>
                    </a:lnTo>
                    <a:lnTo>
                      <a:pt x="1917" y="103"/>
                    </a:lnTo>
                    <a:lnTo>
                      <a:pt x="1916" y="92"/>
                    </a:lnTo>
                    <a:lnTo>
                      <a:pt x="1917" y="95"/>
                    </a:lnTo>
                    <a:lnTo>
                      <a:pt x="1914" y="89"/>
                    </a:lnTo>
                    <a:lnTo>
                      <a:pt x="1915" y="90"/>
                    </a:lnTo>
                    <a:lnTo>
                      <a:pt x="1911" y="85"/>
                    </a:lnTo>
                    <a:lnTo>
                      <a:pt x="1914" y="88"/>
                    </a:lnTo>
                    <a:lnTo>
                      <a:pt x="1909" y="86"/>
                    </a:lnTo>
                    <a:lnTo>
                      <a:pt x="1911" y="86"/>
                    </a:lnTo>
                    <a:lnTo>
                      <a:pt x="1904" y="85"/>
                    </a:lnTo>
                    <a:lnTo>
                      <a:pt x="1907" y="85"/>
                    </a:lnTo>
                    <a:lnTo>
                      <a:pt x="1898" y="87"/>
                    </a:lnTo>
                    <a:lnTo>
                      <a:pt x="1901" y="86"/>
                    </a:lnTo>
                    <a:lnTo>
                      <a:pt x="1892" y="92"/>
                    </a:lnTo>
                    <a:lnTo>
                      <a:pt x="1894" y="90"/>
                    </a:lnTo>
                    <a:lnTo>
                      <a:pt x="1887" y="99"/>
                    </a:lnTo>
                    <a:lnTo>
                      <a:pt x="1888" y="96"/>
                    </a:lnTo>
                    <a:lnTo>
                      <a:pt x="1886" y="106"/>
                    </a:lnTo>
                    <a:lnTo>
                      <a:pt x="1886" y="104"/>
                    </a:lnTo>
                    <a:lnTo>
                      <a:pt x="1886" y="147"/>
                    </a:lnTo>
                    <a:lnTo>
                      <a:pt x="1887" y="161"/>
                    </a:lnTo>
                    <a:lnTo>
                      <a:pt x="1887" y="158"/>
                    </a:lnTo>
                    <a:lnTo>
                      <a:pt x="1890" y="164"/>
                    </a:lnTo>
                    <a:lnTo>
                      <a:pt x="1886" y="160"/>
                    </a:lnTo>
                    <a:lnTo>
                      <a:pt x="1895" y="164"/>
                    </a:lnTo>
                    <a:cubicBezTo>
                      <a:pt x="1898" y="165"/>
                      <a:pt x="1899" y="168"/>
                      <a:pt x="1899" y="171"/>
                    </a:cubicBezTo>
                    <a:lnTo>
                      <a:pt x="1899" y="177"/>
                    </a:lnTo>
                    <a:cubicBezTo>
                      <a:pt x="1899" y="182"/>
                      <a:pt x="1896" y="185"/>
                      <a:pt x="1891" y="185"/>
                    </a:cubicBezTo>
                    <a:lnTo>
                      <a:pt x="1845" y="185"/>
                    </a:lnTo>
                    <a:cubicBezTo>
                      <a:pt x="1841" y="185"/>
                      <a:pt x="1837" y="182"/>
                      <a:pt x="1837" y="177"/>
                    </a:cubicBezTo>
                    <a:lnTo>
                      <a:pt x="1837" y="171"/>
                    </a:lnTo>
                    <a:cubicBezTo>
                      <a:pt x="1837" y="168"/>
                      <a:pt x="1839" y="166"/>
                      <a:pt x="1842" y="164"/>
                    </a:cubicBezTo>
                    <a:lnTo>
                      <a:pt x="1848" y="161"/>
                    </a:lnTo>
                    <a:lnTo>
                      <a:pt x="1847" y="162"/>
                    </a:lnTo>
                    <a:lnTo>
                      <a:pt x="1851" y="159"/>
                    </a:lnTo>
                    <a:lnTo>
                      <a:pt x="1848" y="162"/>
                    </a:lnTo>
                    <a:lnTo>
                      <a:pt x="1850" y="157"/>
                    </a:lnTo>
                    <a:lnTo>
                      <a:pt x="1849" y="160"/>
                    </a:lnTo>
                    <a:lnTo>
                      <a:pt x="1850" y="148"/>
                    </a:lnTo>
                    <a:lnTo>
                      <a:pt x="1850" y="97"/>
                    </a:lnTo>
                    <a:lnTo>
                      <a:pt x="1849" y="85"/>
                    </a:lnTo>
                    <a:lnTo>
                      <a:pt x="1849" y="79"/>
                    </a:lnTo>
                    <a:lnTo>
                      <a:pt x="1851" y="84"/>
                    </a:lnTo>
                    <a:lnTo>
                      <a:pt x="1846" y="80"/>
                    </a:lnTo>
                    <a:lnTo>
                      <a:pt x="1850" y="81"/>
                    </a:lnTo>
                    <a:lnTo>
                      <a:pt x="1842" y="79"/>
                    </a:lnTo>
                    <a:cubicBezTo>
                      <a:pt x="1838" y="78"/>
                      <a:pt x="1835" y="75"/>
                      <a:pt x="1835" y="71"/>
                    </a:cubicBezTo>
                    <a:lnTo>
                      <a:pt x="1835" y="65"/>
                    </a:lnTo>
                    <a:cubicBezTo>
                      <a:pt x="1835" y="61"/>
                      <a:pt x="1839" y="58"/>
                      <a:pt x="1843" y="57"/>
                    </a:cubicBezTo>
                    <a:lnTo>
                      <a:pt x="1871" y="55"/>
                    </a:lnTo>
                    <a:lnTo>
                      <a:pt x="1878" y="55"/>
                    </a:lnTo>
                    <a:cubicBezTo>
                      <a:pt x="1881" y="55"/>
                      <a:pt x="1883" y="56"/>
                      <a:pt x="1884" y="58"/>
                    </a:cubicBezTo>
                    <a:cubicBezTo>
                      <a:pt x="1886" y="60"/>
                      <a:pt x="1887" y="62"/>
                      <a:pt x="1886" y="64"/>
                    </a:cubicBezTo>
                    <a:lnTo>
                      <a:pt x="1885" y="84"/>
                    </a:lnTo>
                    <a:lnTo>
                      <a:pt x="1877" y="75"/>
                    </a:lnTo>
                    <a:lnTo>
                      <a:pt x="1878" y="75"/>
                    </a:lnTo>
                    <a:lnTo>
                      <a:pt x="1873" y="77"/>
                    </a:lnTo>
                    <a:lnTo>
                      <a:pt x="1887" y="65"/>
                    </a:lnTo>
                    <a:cubicBezTo>
                      <a:pt x="1888" y="65"/>
                      <a:pt x="1888" y="65"/>
                      <a:pt x="1889" y="64"/>
                    </a:cubicBezTo>
                    <a:lnTo>
                      <a:pt x="1900" y="58"/>
                    </a:lnTo>
                    <a:cubicBezTo>
                      <a:pt x="1900" y="58"/>
                      <a:pt x="1901" y="58"/>
                      <a:pt x="1902" y="58"/>
                    </a:cubicBezTo>
                    <a:lnTo>
                      <a:pt x="1914" y="56"/>
                    </a:lnTo>
                    <a:close/>
                    <a:moveTo>
                      <a:pt x="1905" y="73"/>
                    </a:moveTo>
                    <a:lnTo>
                      <a:pt x="1907" y="72"/>
                    </a:lnTo>
                    <a:lnTo>
                      <a:pt x="1896" y="78"/>
                    </a:lnTo>
                    <a:lnTo>
                      <a:pt x="1898" y="78"/>
                    </a:lnTo>
                    <a:lnTo>
                      <a:pt x="1884" y="90"/>
                    </a:lnTo>
                    <a:cubicBezTo>
                      <a:pt x="1882" y="91"/>
                      <a:pt x="1880" y="91"/>
                      <a:pt x="1878" y="91"/>
                    </a:cubicBezTo>
                    <a:lnTo>
                      <a:pt x="1877" y="91"/>
                    </a:lnTo>
                    <a:cubicBezTo>
                      <a:pt x="1875" y="91"/>
                      <a:pt x="1873" y="91"/>
                      <a:pt x="1872" y="89"/>
                    </a:cubicBezTo>
                    <a:cubicBezTo>
                      <a:pt x="1870" y="87"/>
                      <a:pt x="1869" y="85"/>
                      <a:pt x="1869" y="83"/>
                    </a:cubicBezTo>
                    <a:lnTo>
                      <a:pt x="1870" y="63"/>
                    </a:lnTo>
                    <a:lnTo>
                      <a:pt x="1878" y="71"/>
                    </a:lnTo>
                    <a:lnTo>
                      <a:pt x="1872" y="71"/>
                    </a:lnTo>
                    <a:lnTo>
                      <a:pt x="1844" y="73"/>
                    </a:lnTo>
                    <a:lnTo>
                      <a:pt x="1851" y="65"/>
                    </a:lnTo>
                    <a:lnTo>
                      <a:pt x="1851" y="71"/>
                    </a:lnTo>
                    <a:lnTo>
                      <a:pt x="1845" y="64"/>
                    </a:lnTo>
                    <a:lnTo>
                      <a:pt x="1853" y="66"/>
                    </a:lnTo>
                    <a:cubicBezTo>
                      <a:pt x="1855" y="66"/>
                      <a:pt x="1856" y="66"/>
                      <a:pt x="1856" y="67"/>
                    </a:cubicBezTo>
                    <a:lnTo>
                      <a:pt x="1861" y="71"/>
                    </a:lnTo>
                    <a:cubicBezTo>
                      <a:pt x="1863" y="72"/>
                      <a:pt x="1864" y="74"/>
                      <a:pt x="1864" y="76"/>
                    </a:cubicBezTo>
                    <a:lnTo>
                      <a:pt x="1865" y="84"/>
                    </a:lnTo>
                    <a:lnTo>
                      <a:pt x="1866" y="97"/>
                    </a:lnTo>
                    <a:lnTo>
                      <a:pt x="1866" y="149"/>
                    </a:lnTo>
                    <a:lnTo>
                      <a:pt x="1865" y="161"/>
                    </a:lnTo>
                    <a:cubicBezTo>
                      <a:pt x="1865" y="162"/>
                      <a:pt x="1865" y="163"/>
                      <a:pt x="1865" y="163"/>
                    </a:cubicBezTo>
                    <a:lnTo>
                      <a:pt x="1863" y="168"/>
                    </a:lnTo>
                    <a:cubicBezTo>
                      <a:pt x="1862" y="170"/>
                      <a:pt x="1861" y="171"/>
                      <a:pt x="1860" y="172"/>
                    </a:cubicBezTo>
                    <a:lnTo>
                      <a:pt x="1856" y="175"/>
                    </a:lnTo>
                    <a:cubicBezTo>
                      <a:pt x="1856" y="175"/>
                      <a:pt x="1855" y="175"/>
                      <a:pt x="1855" y="176"/>
                    </a:cubicBezTo>
                    <a:lnTo>
                      <a:pt x="1849" y="179"/>
                    </a:lnTo>
                    <a:lnTo>
                      <a:pt x="1853" y="171"/>
                    </a:lnTo>
                    <a:lnTo>
                      <a:pt x="1853" y="177"/>
                    </a:lnTo>
                    <a:lnTo>
                      <a:pt x="1845" y="169"/>
                    </a:lnTo>
                    <a:lnTo>
                      <a:pt x="1891" y="169"/>
                    </a:lnTo>
                    <a:lnTo>
                      <a:pt x="1883" y="177"/>
                    </a:lnTo>
                    <a:lnTo>
                      <a:pt x="1883" y="171"/>
                    </a:lnTo>
                    <a:lnTo>
                      <a:pt x="1888" y="179"/>
                    </a:lnTo>
                    <a:lnTo>
                      <a:pt x="1879" y="175"/>
                    </a:lnTo>
                    <a:cubicBezTo>
                      <a:pt x="1878" y="174"/>
                      <a:pt x="1876" y="173"/>
                      <a:pt x="1875" y="171"/>
                    </a:cubicBezTo>
                    <a:lnTo>
                      <a:pt x="1872" y="165"/>
                    </a:lnTo>
                    <a:cubicBezTo>
                      <a:pt x="1872" y="164"/>
                      <a:pt x="1872" y="163"/>
                      <a:pt x="1871" y="162"/>
                    </a:cubicBezTo>
                    <a:lnTo>
                      <a:pt x="1870" y="147"/>
                    </a:lnTo>
                    <a:lnTo>
                      <a:pt x="1870" y="104"/>
                    </a:lnTo>
                    <a:cubicBezTo>
                      <a:pt x="1870" y="104"/>
                      <a:pt x="1871" y="103"/>
                      <a:pt x="1871" y="103"/>
                    </a:cubicBezTo>
                    <a:lnTo>
                      <a:pt x="1873" y="93"/>
                    </a:lnTo>
                    <a:cubicBezTo>
                      <a:pt x="1873" y="92"/>
                      <a:pt x="1873" y="91"/>
                      <a:pt x="1874" y="90"/>
                    </a:cubicBezTo>
                    <a:lnTo>
                      <a:pt x="1881" y="81"/>
                    </a:lnTo>
                    <a:cubicBezTo>
                      <a:pt x="1882" y="80"/>
                      <a:pt x="1882" y="79"/>
                      <a:pt x="1883" y="79"/>
                    </a:cubicBezTo>
                    <a:lnTo>
                      <a:pt x="1892" y="73"/>
                    </a:lnTo>
                    <a:cubicBezTo>
                      <a:pt x="1893" y="72"/>
                      <a:pt x="1894" y="72"/>
                      <a:pt x="1895" y="72"/>
                    </a:cubicBezTo>
                    <a:lnTo>
                      <a:pt x="1904" y="70"/>
                    </a:lnTo>
                    <a:cubicBezTo>
                      <a:pt x="1905" y="69"/>
                      <a:pt x="1906" y="69"/>
                      <a:pt x="1907" y="70"/>
                    </a:cubicBezTo>
                    <a:lnTo>
                      <a:pt x="1914" y="71"/>
                    </a:lnTo>
                    <a:cubicBezTo>
                      <a:pt x="1914" y="71"/>
                      <a:pt x="1915" y="71"/>
                      <a:pt x="1915" y="71"/>
                    </a:cubicBezTo>
                    <a:lnTo>
                      <a:pt x="1920" y="73"/>
                    </a:lnTo>
                    <a:cubicBezTo>
                      <a:pt x="1922" y="74"/>
                      <a:pt x="1923" y="74"/>
                      <a:pt x="1924" y="75"/>
                    </a:cubicBezTo>
                    <a:lnTo>
                      <a:pt x="1928" y="80"/>
                    </a:lnTo>
                    <a:cubicBezTo>
                      <a:pt x="1928" y="81"/>
                      <a:pt x="1928" y="81"/>
                      <a:pt x="1929" y="82"/>
                    </a:cubicBezTo>
                    <a:lnTo>
                      <a:pt x="1932" y="88"/>
                    </a:lnTo>
                    <a:cubicBezTo>
                      <a:pt x="1932" y="89"/>
                      <a:pt x="1932" y="90"/>
                      <a:pt x="1932" y="91"/>
                    </a:cubicBezTo>
                    <a:lnTo>
                      <a:pt x="1933" y="102"/>
                    </a:lnTo>
                    <a:lnTo>
                      <a:pt x="1934" y="117"/>
                    </a:lnTo>
                    <a:lnTo>
                      <a:pt x="1934" y="149"/>
                    </a:lnTo>
                    <a:lnTo>
                      <a:pt x="1933" y="161"/>
                    </a:lnTo>
                    <a:cubicBezTo>
                      <a:pt x="1933" y="162"/>
                      <a:pt x="1933" y="163"/>
                      <a:pt x="1933" y="163"/>
                    </a:cubicBezTo>
                    <a:lnTo>
                      <a:pt x="1931" y="168"/>
                    </a:lnTo>
                    <a:cubicBezTo>
                      <a:pt x="1930" y="170"/>
                      <a:pt x="1929" y="171"/>
                      <a:pt x="1928" y="172"/>
                    </a:cubicBezTo>
                    <a:lnTo>
                      <a:pt x="1924" y="175"/>
                    </a:lnTo>
                    <a:cubicBezTo>
                      <a:pt x="1924" y="175"/>
                      <a:pt x="1923" y="175"/>
                      <a:pt x="1923" y="176"/>
                    </a:cubicBezTo>
                    <a:lnTo>
                      <a:pt x="1917" y="179"/>
                    </a:lnTo>
                    <a:lnTo>
                      <a:pt x="1921" y="171"/>
                    </a:lnTo>
                    <a:lnTo>
                      <a:pt x="1921" y="177"/>
                    </a:lnTo>
                    <a:lnTo>
                      <a:pt x="1913" y="169"/>
                    </a:lnTo>
                    <a:lnTo>
                      <a:pt x="1959" y="169"/>
                    </a:lnTo>
                    <a:lnTo>
                      <a:pt x="1951" y="177"/>
                    </a:lnTo>
                    <a:lnTo>
                      <a:pt x="1951" y="171"/>
                    </a:lnTo>
                    <a:lnTo>
                      <a:pt x="1957" y="179"/>
                    </a:lnTo>
                    <a:lnTo>
                      <a:pt x="1949" y="176"/>
                    </a:lnTo>
                    <a:cubicBezTo>
                      <a:pt x="1948" y="176"/>
                      <a:pt x="1947" y="175"/>
                      <a:pt x="1946" y="174"/>
                    </a:cubicBezTo>
                    <a:lnTo>
                      <a:pt x="1943" y="171"/>
                    </a:lnTo>
                    <a:cubicBezTo>
                      <a:pt x="1942" y="170"/>
                      <a:pt x="1941" y="169"/>
                      <a:pt x="1941" y="168"/>
                    </a:cubicBezTo>
                    <a:lnTo>
                      <a:pt x="1939" y="162"/>
                    </a:lnTo>
                    <a:cubicBezTo>
                      <a:pt x="1939" y="161"/>
                      <a:pt x="1938" y="160"/>
                      <a:pt x="1938" y="159"/>
                    </a:cubicBezTo>
                    <a:lnTo>
                      <a:pt x="1938" y="147"/>
                    </a:lnTo>
                    <a:lnTo>
                      <a:pt x="1938" y="104"/>
                    </a:lnTo>
                    <a:lnTo>
                      <a:pt x="1937" y="88"/>
                    </a:lnTo>
                    <a:lnTo>
                      <a:pt x="1938" y="90"/>
                    </a:lnTo>
                    <a:lnTo>
                      <a:pt x="1934" y="79"/>
                    </a:lnTo>
                    <a:lnTo>
                      <a:pt x="1935" y="82"/>
                    </a:lnTo>
                    <a:lnTo>
                      <a:pt x="1929" y="75"/>
                    </a:lnTo>
                    <a:lnTo>
                      <a:pt x="1932" y="76"/>
                    </a:lnTo>
                    <a:lnTo>
                      <a:pt x="1923" y="71"/>
                    </a:lnTo>
                    <a:lnTo>
                      <a:pt x="1926" y="72"/>
                    </a:lnTo>
                    <a:lnTo>
                      <a:pt x="1915" y="71"/>
                    </a:lnTo>
                    <a:lnTo>
                      <a:pt x="1917" y="71"/>
                    </a:lnTo>
                    <a:lnTo>
                      <a:pt x="1905" y="73"/>
                    </a:lnTo>
                    <a:close/>
                    <a:moveTo>
                      <a:pt x="1690" y="56"/>
                    </a:moveTo>
                    <a:cubicBezTo>
                      <a:pt x="1691" y="55"/>
                      <a:pt x="1692" y="55"/>
                      <a:pt x="1692" y="55"/>
                    </a:cubicBezTo>
                    <a:lnTo>
                      <a:pt x="1703" y="56"/>
                    </a:lnTo>
                    <a:cubicBezTo>
                      <a:pt x="1704" y="57"/>
                      <a:pt x="1705" y="57"/>
                      <a:pt x="1706" y="57"/>
                    </a:cubicBezTo>
                    <a:lnTo>
                      <a:pt x="1715" y="62"/>
                    </a:lnTo>
                    <a:cubicBezTo>
                      <a:pt x="1716" y="63"/>
                      <a:pt x="1717" y="64"/>
                      <a:pt x="1718" y="64"/>
                    </a:cubicBezTo>
                    <a:lnTo>
                      <a:pt x="1724" y="71"/>
                    </a:lnTo>
                    <a:cubicBezTo>
                      <a:pt x="1724" y="72"/>
                      <a:pt x="1725" y="73"/>
                      <a:pt x="1725" y="74"/>
                    </a:cubicBezTo>
                    <a:lnTo>
                      <a:pt x="1729" y="85"/>
                    </a:lnTo>
                    <a:cubicBezTo>
                      <a:pt x="1729" y="85"/>
                      <a:pt x="1729" y="86"/>
                      <a:pt x="1729" y="87"/>
                    </a:cubicBezTo>
                    <a:lnTo>
                      <a:pt x="1730" y="103"/>
                    </a:lnTo>
                    <a:lnTo>
                      <a:pt x="1730" y="147"/>
                    </a:lnTo>
                    <a:lnTo>
                      <a:pt x="1730" y="159"/>
                    </a:lnTo>
                    <a:lnTo>
                      <a:pt x="1730" y="157"/>
                    </a:lnTo>
                    <a:lnTo>
                      <a:pt x="1732" y="163"/>
                    </a:lnTo>
                    <a:lnTo>
                      <a:pt x="1730" y="160"/>
                    </a:lnTo>
                    <a:lnTo>
                      <a:pt x="1733" y="163"/>
                    </a:lnTo>
                    <a:lnTo>
                      <a:pt x="1730" y="161"/>
                    </a:lnTo>
                    <a:lnTo>
                      <a:pt x="1738" y="164"/>
                    </a:lnTo>
                    <a:cubicBezTo>
                      <a:pt x="1741" y="165"/>
                      <a:pt x="1743" y="168"/>
                      <a:pt x="1743" y="171"/>
                    </a:cubicBezTo>
                    <a:lnTo>
                      <a:pt x="1743" y="177"/>
                    </a:lnTo>
                    <a:cubicBezTo>
                      <a:pt x="1743" y="182"/>
                      <a:pt x="1740" y="185"/>
                      <a:pt x="1735" y="185"/>
                    </a:cubicBezTo>
                    <a:lnTo>
                      <a:pt x="1689" y="185"/>
                    </a:lnTo>
                    <a:cubicBezTo>
                      <a:pt x="1685" y="185"/>
                      <a:pt x="1681" y="182"/>
                      <a:pt x="1681" y="177"/>
                    </a:cubicBezTo>
                    <a:lnTo>
                      <a:pt x="1681" y="171"/>
                    </a:lnTo>
                    <a:cubicBezTo>
                      <a:pt x="1681" y="168"/>
                      <a:pt x="1683" y="166"/>
                      <a:pt x="1686" y="164"/>
                    </a:cubicBezTo>
                    <a:lnTo>
                      <a:pt x="1692" y="161"/>
                    </a:lnTo>
                    <a:lnTo>
                      <a:pt x="1691" y="162"/>
                    </a:lnTo>
                    <a:lnTo>
                      <a:pt x="1695" y="159"/>
                    </a:lnTo>
                    <a:lnTo>
                      <a:pt x="1692" y="162"/>
                    </a:lnTo>
                    <a:lnTo>
                      <a:pt x="1694" y="157"/>
                    </a:lnTo>
                    <a:lnTo>
                      <a:pt x="1693" y="160"/>
                    </a:lnTo>
                    <a:lnTo>
                      <a:pt x="1694" y="148"/>
                    </a:lnTo>
                    <a:lnTo>
                      <a:pt x="1694" y="117"/>
                    </a:lnTo>
                    <a:lnTo>
                      <a:pt x="1693" y="103"/>
                    </a:lnTo>
                    <a:lnTo>
                      <a:pt x="1692" y="92"/>
                    </a:lnTo>
                    <a:lnTo>
                      <a:pt x="1693" y="95"/>
                    </a:lnTo>
                    <a:lnTo>
                      <a:pt x="1690" y="89"/>
                    </a:lnTo>
                    <a:lnTo>
                      <a:pt x="1691" y="90"/>
                    </a:lnTo>
                    <a:lnTo>
                      <a:pt x="1687" y="85"/>
                    </a:lnTo>
                    <a:lnTo>
                      <a:pt x="1690" y="88"/>
                    </a:lnTo>
                    <a:lnTo>
                      <a:pt x="1685" y="86"/>
                    </a:lnTo>
                    <a:lnTo>
                      <a:pt x="1687" y="86"/>
                    </a:lnTo>
                    <a:lnTo>
                      <a:pt x="1680" y="85"/>
                    </a:lnTo>
                    <a:lnTo>
                      <a:pt x="1683" y="85"/>
                    </a:lnTo>
                    <a:lnTo>
                      <a:pt x="1674" y="87"/>
                    </a:lnTo>
                    <a:lnTo>
                      <a:pt x="1677" y="86"/>
                    </a:lnTo>
                    <a:lnTo>
                      <a:pt x="1668" y="92"/>
                    </a:lnTo>
                    <a:lnTo>
                      <a:pt x="1670" y="90"/>
                    </a:lnTo>
                    <a:lnTo>
                      <a:pt x="1663" y="99"/>
                    </a:lnTo>
                    <a:lnTo>
                      <a:pt x="1664" y="96"/>
                    </a:lnTo>
                    <a:lnTo>
                      <a:pt x="1662" y="106"/>
                    </a:lnTo>
                    <a:lnTo>
                      <a:pt x="1662" y="104"/>
                    </a:lnTo>
                    <a:lnTo>
                      <a:pt x="1662" y="147"/>
                    </a:lnTo>
                    <a:lnTo>
                      <a:pt x="1663" y="161"/>
                    </a:lnTo>
                    <a:lnTo>
                      <a:pt x="1663" y="158"/>
                    </a:lnTo>
                    <a:lnTo>
                      <a:pt x="1666" y="164"/>
                    </a:lnTo>
                    <a:lnTo>
                      <a:pt x="1662" y="160"/>
                    </a:lnTo>
                    <a:lnTo>
                      <a:pt x="1671" y="164"/>
                    </a:lnTo>
                    <a:cubicBezTo>
                      <a:pt x="1674" y="165"/>
                      <a:pt x="1675" y="168"/>
                      <a:pt x="1675" y="171"/>
                    </a:cubicBezTo>
                    <a:lnTo>
                      <a:pt x="1675" y="177"/>
                    </a:lnTo>
                    <a:cubicBezTo>
                      <a:pt x="1675" y="182"/>
                      <a:pt x="1672" y="185"/>
                      <a:pt x="1667" y="185"/>
                    </a:cubicBezTo>
                    <a:lnTo>
                      <a:pt x="1621" y="185"/>
                    </a:lnTo>
                    <a:cubicBezTo>
                      <a:pt x="1617" y="185"/>
                      <a:pt x="1613" y="182"/>
                      <a:pt x="1613" y="177"/>
                    </a:cubicBezTo>
                    <a:lnTo>
                      <a:pt x="1613" y="171"/>
                    </a:lnTo>
                    <a:cubicBezTo>
                      <a:pt x="1613" y="168"/>
                      <a:pt x="1615" y="166"/>
                      <a:pt x="1618" y="164"/>
                    </a:cubicBezTo>
                    <a:lnTo>
                      <a:pt x="1624" y="161"/>
                    </a:lnTo>
                    <a:lnTo>
                      <a:pt x="1623" y="162"/>
                    </a:lnTo>
                    <a:lnTo>
                      <a:pt x="1627" y="159"/>
                    </a:lnTo>
                    <a:lnTo>
                      <a:pt x="1624" y="162"/>
                    </a:lnTo>
                    <a:lnTo>
                      <a:pt x="1626" y="157"/>
                    </a:lnTo>
                    <a:lnTo>
                      <a:pt x="1625" y="160"/>
                    </a:lnTo>
                    <a:lnTo>
                      <a:pt x="1626" y="148"/>
                    </a:lnTo>
                    <a:lnTo>
                      <a:pt x="1626" y="97"/>
                    </a:lnTo>
                    <a:lnTo>
                      <a:pt x="1625" y="85"/>
                    </a:lnTo>
                    <a:lnTo>
                      <a:pt x="1625" y="79"/>
                    </a:lnTo>
                    <a:lnTo>
                      <a:pt x="1627" y="84"/>
                    </a:lnTo>
                    <a:lnTo>
                      <a:pt x="1622" y="80"/>
                    </a:lnTo>
                    <a:lnTo>
                      <a:pt x="1626" y="81"/>
                    </a:lnTo>
                    <a:lnTo>
                      <a:pt x="1618" y="79"/>
                    </a:lnTo>
                    <a:cubicBezTo>
                      <a:pt x="1614" y="78"/>
                      <a:pt x="1611" y="75"/>
                      <a:pt x="1611" y="71"/>
                    </a:cubicBezTo>
                    <a:lnTo>
                      <a:pt x="1611" y="65"/>
                    </a:lnTo>
                    <a:cubicBezTo>
                      <a:pt x="1611" y="61"/>
                      <a:pt x="1615" y="58"/>
                      <a:pt x="1619" y="57"/>
                    </a:cubicBezTo>
                    <a:lnTo>
                      <a:pt x="1647" y="55"/>
                    </a:lnTo>
                    <a:lnTo>
                      <a:pt x="1654" y="55"/>
                    </a:lnTo>
                    <a:cubicBezTo>
                      <a:pt x="1657" y="55"/>
                      <a:pt x="1659" y="56"/>
                      <a:pt x="1660" y="58"/>
                    </a:cubicBezTo>
                    <a:cubicBezTo>
                      <a:pt x="1662" y="60"/>
                      <a:pt x="1663" y="62"/>
                      <a:pt x="1662" y="64"/>
                    </a:cubicBezTo>
                    <a:lnTo>
                      <a:pt x="1661" y="84"/>
                    </a:lnTo>
                    <a:lnTo>
                      <a:pt x="1653" y="75"/>
                    </a:lnTo>
                    <a:lnTo>
                      <a:pt x="1654" y="75"/>
                    </a:lnTo>
                    <a:lnTo>
                      <a:pt x="1649" y="77"/>
                    </a:lnTo>
                    <a:lnTo>
                      <a:pt x="1663" y="65"/>
                    </a:lnTo>
                    <a:cubicBezTo>
                      <a:pt x="1664" y="65"/>
                      <a:pt x="1664" y="65"/>
                      <a:pt x="1665" y="64"/>
                    </a:cubicBezTo>
                    <a:lnTo>
                      <a:pt x="1676" y="58"/>
                    </a:lnTo>
                    <a:cubicBezTo>
                      <a:pt x="1676" y="58"/>
                      <a:pt x="1677" y="58"/>
                      <a:pt x="1678" y="58"/>
                    </a:cubicBezTo>
                    <a:lnTo>
                      <a:pt x="1690" y="56"/>
                    </a:lnTo>
                    <a:close/>
                    <a:moveTo>
                      <a:pt x="1681" y="73"/>
                    </a:moveTo>
                    <a:lnTo>
                      <a:pt x="1683" y="72"/>
                    </a:lnTo>
                    <a:lnTo>
                      <a:pt x="1672" y="78"/>
                    </a:lnTo>
                    <a:lnTo>
                      <a:pt x="1674" y="78"/>
                    </a:lnTo>
                    <a:lnTo>
                      <a:pt x="1660" y="90"/>
                    </a:lnTo>
                    <a:cubicBezTo>
                      <a:pt x="1658" y="91"/>
                      <a:pt x="1656" y="91"/>
                      <a:pt x="1654" y="91"/>
                    </a:cubicBezTo>
                    <a:lnTo>
                      <a:pt x="1653" y="91"/>
                    </a:lnTo>
                    <a:cubicBezTo>
                      <a:pt x="1651" y="91"/>
                      <a:pt x="1649" y="91"/>
                      <a:pt x="1648" y="89"/>
                    </a:cubicBezTo>
                    <a:cubicBezTo>
                      <a:pt x="1646" y="87"/>
                      <a:pt x="1645" y="85"/>
                      <a:pt x="1645" y="83"/>
                    </a:cubicBezTo>
                    <a:lnTo>
                      <a:pt x="1646" y="63"/>
                    </a:lnTo>
                    <a:lnTo>
                      <a:pt x="1654" y="71"/>
                    </a:lnTo>
                    <a:lnTo>
                      <a:pt x="1648" y="71"/>
                    </a:lnTo>
                    <a:lnTo>
                      <a:pt x="1620" y="73"/>
                    </a:lnTo>
                    <a:lnTo>
                      <a:pt x="1627" y="65"/>
                    </a:lnTo>
                    <a:lnTo>
                      <a:pt x="1627" y="71"/>
                    </a:lnTo>
                    <a:lnTo>
                      <a:pt x="1621" y="64"/>
                    </a:lnTo>
                    <a:lnTo>
                      <a:pt x="1629" y="66"/>
                    </a:lnTo>
                    <a:cubicBezTo>
                      <a:pt x="1631" y="66"/>
                      <a:pt x="1632" y="66"/>
                      <a:pt x="1632" y="67"/>
                    </a:cubicBezTo>
                    <a:lnTo>
                      <a:pt x="1637" y="71"/>
                    </a:lnTo>
                    <a:cubicBezTo>
                      <a:pt x="1639" y="72"/>
                      <a:pt x="1640" y="74"/>
                      <a:pt x="1640" y="76"/>
                    </a:cubicBezTo>
                    <a:lnTo>
                      <a:pt x="1641" y="84"/>
                    </a:lnTo>
                    <a:lnTo>
                      <a:pt x="1642" y="97"/>
                    </a:lnTo>
                    <a:lnTo>
                      <a:pt x="1642" y="149"/>
                    </a:lnTo>
                    <a:lnTo>
                      <a:pt x="1641" y="161"/>
                    </a:lnTo>
                    <a:cubicBezTo>
                      <a:pt x="1641" y="162"/>
                      <a:pt x="1641" y="163"/>
                      <a:pt x="1641" y="163"/>
                    </a:cubicBezTo>
                    <a:lnTo>
                      <a:pt x="1639" y="168"/>
                    </a:lnTo>
                    <a:cubicBezTo>
                      <a:pt x="1638" y="170"/>
                      <a:pt x="1637" y="171"/>
                      <a:pt x="1636" y="172"/>
                    </a:cubicBezTo>
                    <a:lnTo>
                      <a:pt x="1632" y="175"/>
                    </a:lnTo>
                    <a:cubicBezTo>
                      <a:pt x="1632" y="175"/>
                      <a:pt x="1631" y="175"/>
                      <a:pt x="1631" y="176"/>
                    </a:cubicBezTo>
                    <a:lnTo>
                      <a:pt x="1625" y="179"/>
                    </a:lnTo>
                    <a:lnTo>
                      <a:pt x="1629" y="171"/>
                    </a:lnTo>
                    <a:lnTo>
                      <a:pt x="1629" y="177"/>
                    </a:lnTo>
                    <a:lnTo>
                      <a:pt x="1621" y="169"/>
                    </a:lnTo>
                    <a:lnTo>
                      <a:pt x="1667" y="169"/>
                    </a:lnTo>
                    <a:lnTo>
                      <a:pt x="1659" y="177"/>
                    </a:lnTo>
                    <a:lnTo>
                      <a:pt x="1659" y="171"/>
                    </a:lnTo>
                    <a:lnTo>
                      <a:pt x="1664" y="179"/>
                    </a:lnTo>
                    <a:lnTo>
                      <a:pt x="1655" y="175"/>
                    </a:lnTo>
                    <a:cubicBezTo>
                      <a:pt x="1654" y="174"/>
                      <a:pt x="1652" y="173"/>
                      <a:pt x="1651" y="171"/>
                    </a:cubicBezTo>
                    <a:lnTo>
                      <a:pt x="1648" y="165"/>
                    </a:lnTo>
                    <a:cubicBezTo>
                      <a:pt x="1648" y="164"/>
                      <a:pt x="1648" y="163"/>
                      <a:pt x="1647" y="162"/>
                    </a:cubicBezTo>
                    <a:lnTo>
                      <a:pt x="1646" y="147"/>
                    </a:lnTo>
                    <a:lnTo>
                      <a:pt x="1646" y="104"/>
                    </a:lnTo>
                    <a:cubicBezTo>
                      <a:pt x="1646" y="104"/>
                      <a:pt x="1647" y="103"/>
                      <a:pt x="1647" y="103"/>
                    </a:cubicBezTo>
                    <a:lnTo>
                      <a:pt x="1649" y="93"/>
                    </a:lnTo>
                    <a:cubicBezTo>
                      <a:pt x="1649" y="92"/>
                      <a:pt x="1649" y="91"/>
                      <a:pt x="1650" y="90"/>
                    </a:cubicBezTo>
                    <a:lnTo>
                      <a:pt x="1657" y="81"/>
                    </a:lnTo>
                    <a:cubicBezTo>
                      <a:pt x="1658" y="80"/>
                      <a:pt x="1658" y="79"/>
                      <a:pt x="1659" y="79"/>
                    </a:cubicBezTo>
                    <a:lnTo>
                      <a:pt x="1668" y="73"/>
                    </a:lnTo>
                    <a:cubicBezTo>
                      <a:pt x="1669" y="72"/>
                      <a:pt x="1670" y="72"/>
                      <a:pt x="1671" y="72"/>
                    </a:cubicBezTo>
                    <a:lnTo>
                      <a:pt x="1680" y="70"/>
                    </a:lnTo>
                    <a:cubicBezTo>
                      <a:pt x="1681" y="69"/>
                      <a:pt x="1682" y="69"/>
                      <a:pt x="1683" y="70"/>
                    </a:cubicBezTo>
                    <a:lnTo>
                      <a:pt x="1690" y="71"/>
                    </a:lnTo>
                    <a:cubicBezTo>
                      <a:pt x="1690" y="71"/>
                      <a:pt x="1691" y="71"/>
                      <a:pt x="1691" y="71"/>
                    </a:cubicBezTo>
                    <a:lnTo>
                      <a:pt x="1696" y="73"/>
                    </a:lnTo>
                    <a:cubicBezTo>
                      <a:pt x="1698" y="74"/>
                      <a:pt x="1699" y="74"/>
                      <a:pt x="1700" y="75"/>
                    </a:cubicBezTo>
                    <a:lnTo>
                      <a:pt x="1704" y="80"/>
                    </a:lnTo>
                    <a:cubicBezTo>
                      <a:pt x="1704" y="81"/>
                      <a:pt x="1704" y="81"/>
                      <a:pt x="1705" y="82"/>
                    </a:cubicBezTo>
                    <a:lnTo>
                      <a:pt x="1708" y="88"/>
                    </a:lnTo>
                    <a:cubicBezTo>
                      <a:pt x="1708" y="89"/>
                      <a:pt x="1708" y="90"/>
                      <a:pt x="1708" y="91"/>
                    </a:cubicBezTo>
                    <a:lnTo>
                      <a:pt x="1709" y="102"/>
                    </a:lnTo>
                    <a:lnTo>
                      <a:pt x="1710" y="117"/>
                    </a:lnTo>
                    <a:lnTo>
                      <a:pt x="1710" y="149"/>
                    </a:lnTo>
                    <a:lnTo>
                      <a:pt x="1709" y="161"/>
                    </a:lnTo>
                    <a:cubicBezTo>
                      <a:pt x="1709" y="162"/>
                      <a:pt x="1709" y="163"/>
                      <a:pt x="1709" y="163"/>
                    </a:cubicBezTo>
                    <a:lnTo>
                      <a:pt x="1707" y="168"/>
                    </a:lnTo>
                    <a:cubicBezTo>
                      <a:pt x="1706" y="170"/>
                      <a:pt x="1705" y="171"/>
                      <a:pt x="1704" y="172"/>
                    </a:cubicBezTo>
                    <a:lnTo>
                      <a:pt x="1700" y="175"/>
                    </a:lnTo>
                    <a:cubicBezTo>
                      <a:pt x="1700" y="175"/>
                      <a:pt x="1699" y="175"/>
                      <a:pt x="1699" y="176"/>
                    </a:cubicBezTo>
                    <a:lnTo>
                      <a:pt x="1693" y="179"/>
                    </a:lnTo>
                    <a:lnTo>
                      <a:pt x="1697" y="171"/>
                    </a:lnTo>
                    <a:lnTo>
                      <a:pt x="1697" y="177"/>
                    </a:lnTo>
                    <a:lnTo>
                      <a:pt x="1689" y="169"/>
                    </a:lnTo>
                    <a:lnTo>
                      <a:pt x="1735" y="169"/>
                    </a:lnTo>
                    <a:lnTo>
                      <a:pt x="1727" y="177"/>
                    </a:lnTo>
                    <a:lnTo>
                      <a:pt x="1727" y="171"/>
                    </a:lnTo>
                    <a:lnTo>
                      <a:pt x="1733" y="179"/>
                    </a:lnTo>
                    <a:lnTo>
                      <a:pt x="1725" y="176"/>
                    </a:lnTo>
                    <a:cubicBezTo>
                      <a:pt x="1724" y="176"/>
                      <a:pt x="1723" y="175"/>
                      <a:pt x="1722" y="174"/>
                    </a:cubicBezTo>
                    <a:lnTo>
                      <a:pt x="1719" y="171"/>
                    </a:lnTo>
                    <a:cubicBezTo>
                      <a:pt x="1718" y="170"/>
                      <a:pt x="1717" y="169"/>
                      <a:pt x="1717" y="168"/>
                    </a:cubicBezTo>
                    <a:lnTo>
                      <a:pt x="1715" y="162"/>
                    </a:lnTo>
                    <a:cubicBezTo>
                      <a:pt x="1715" y="161"/>
                      <a:pt x="1714" y="160"/>
                      <a:pt x="1714" y="159"/>
                    </a:cubicBezTo>
                    <a:lnTo>
                      <a:pt x="1714" y="147"/>
                    </a:lnTo>
                    <a:lnTo>
                      <a:pt x="1714" y="104"/>
                    </a:lnTo>
                    <a:lnTo>
                      <a:pt x="1713" y="88"/>
                    </a:lnTo>
                    <a:lnTo>
                      <a:pt x="1714" y="90"/>
                    </a:lnTo>
                    <a:lnTo>
                      <a:pt x="1710" y="79"/>
                    </a:lnTo>
                    <a:lnTo>
                      <a:pt x="1711" y="82"/>
                    </a:lnTo>
                    <a:lnTo>
                      <a:pt x="1705" y="75"/>
                    </a:lnTo>
                    <a:lnTo>
                      <a:pt x="1708" y="76"/>
                    </a:lnTo>
                    <a:lnTo>
                      <a:pt x="1699" y="71"/>
                    </a:lnTo>
                    <a:lnTo>
                      <a:pt x="1702" y="72"/>
                    </a:lnTo>
                    <a:lnTo>
                      <a:pt x="1691" y="71"/>
                    </a:lnTo>
                    <a:lnTo>
                      <a:pt x="1693" y="71"/>
                    </a:lnTo>
                    <a:lnTo>
                      <a:pt x="1681" y="73"/>
                    </a:lnTo>
                    <a:close/>
                    <a:moveTo>
                      <a:pt x="1546" y="56"/>
                    </a:moveTo>
                    <a:cubicBezTo>
                      <a:pt x="1547" y="55"/>
                      <a:pt x="1548" y="55"/>
                      <a:pt x="1548" y="55"/>
                    </a:cubicBezTo>
                    <a:lnTo>
                      <a:pt x="1559" y="56"/>
                    </a:lnTo>
                    <a:cubicBezTo>
                      <a:pt x="1560" y="57"/>
                      <a:pt x="1561" y="57"/>
                      <a:pt x="1562" y="57"/>
                    </a:cubicBezTo>
                    <a:lnTo>
                      <a:pt x="1571" y="62"/>
                    </a:lnTo>
                    <a:cubicBezTo>
                      <a:pt x="1572" y="63"/>
                      <a:pt x="1573" y="64"/>
                      <a:pt x="1574" y="64"/>
                    </a:cubicBezTo>
                    <a:lnTo>
                      <a:pt x="1580" y="71"/>
                    </a:lnTo>
                    <a:cubicBezTo>
                      <a:pt x="1580" y="72"/>
                      <a:pt x="1581" y="73"/>
                      <a:pt x="1581" y="74"/>
                    </a:cubicBezTo>
                    <a:lnTo>
                      <a:pt x="1585" y="85"/>
                    </a:lnTo>
                    <a:cubicBezTo>
                      <a:pt x="1585" y="85"/>
                      <a:pt x="1585" y="86"/>
                      <a:pt x="1585" y="87"/>
                    </a:cubicBezTo>
                    <a:lnTo>
                      <a:pt x="1586" y="103"/>
                    </a:lnTo>
                    <a:lnTo>
                      <a:pt x="1586" y="147"/>
                    </a:lnTo>
                    <a:lnTo>
                      <a:pt x="1586" y="159"/>
                    </a:lnTo>
                    <a:lnTo>
                      <a:pt x="1586" y="157"/>
                    </a:lnTo>
                    <a:lnTo>
                      <a:pt x="1588" y="163"/>
                    </a:lnTo>
                    <a:lnTo>
                      <a:pt x="1586" y="160"/>
                    </a:lnTo>
                    <a:lnTo>
                      <a:pt x="1589" y="163"/>
                    </a:lnTo>
                    <a:lnTo>
                      <a:pt x="1586" y="161"/>
                    </a:lnTo>
                    <a:lnTo>
                      <a:pt x="1594" y="164"/>
                    </a:lnTo>
                    <a:cubicBezTo>
                      <a:pt x="1597" y="165"/>
                      <a:pt x="1599" y="168"/>
                      <a:pt x="1599" y="171"/>
                    </a:cubicBezTo>
                    <a:lnTo>
                      <a:pt x="1599" y="177"/>
                    </a:lnTo>
                    <a:cubicBezTo>
                      <a:pt x="1599" y="182"/>
                      <a:pt x="1596" y="185"/>
                      <a:pt x="1591" y="185"/>
                    </a:cubicBezTo>
                    <a:lnTo>
                      <a:pt x="1545" y="185"/>
                    </a:lnTo>
                    <a:cubicBezTo>
                      <a:pt x="1541" y="185"/>
                      <a:pt x="1537" y="182"/>
                      <a:pt x="1537" y="177"/>
                    </a:cubicBezTo>
                    <a:lnTo>
                      <a:pt x="1537" y="171"/>
                    </a:lnTo>
                    <a:cubicBezTo>
                      <a:pt x="1537" y="168"/>
                      <a:pt x="1539" y="166"/>
                      <a:pt x="1542" y="164"/>
                    </a:cubicBezTo>
                    <a:lnTo>
                      <a:pt x="1548" y="161"/>
                    </a:lnTo>
                    <a:lnTo>
                      <a:pt x="1547" y="162"/>
                    </a:lnTo>
                    <a:lnTo>
                      <a:pt x="1551" y="159"/>
                    </a:lnTo>
                    <a:lnTo>
                      <a:pt x="1548" y="162"/>
                    </a:lnTo>
                    <a:lnTo>
                      <a:pt x="1550" y="157"/>
                    </a:lnTo>
                    <a:lnTo>
                      <a:pt x="1549" y="160"/>
                    </a:lnTo>
                    <a:lnTo>
                      <a:pt x="1550" y="148"/>
                    </a:lnTo>
                    <a:lnTo>
                      <a:pt x="1550" y="117"/>
                    </a:lnTo>
                    <a:lnTo>
                      <a:pt x="1549" y="103"/>
                    </a:lnTo>
                    <a:lnTo>
                      <a:pt x="1548" y="92"/>
                    </a:lnTo>
                    <a:lnTo>
                      <a:pt x="1549" y="95"/>
                    </a:lnTo>
                    <a:lnTo>
                      <a:pt x="1546" y="89"/>
                    </a:lnTo>
                    <a:lnTo>
                      <a:pt x="1547" y="90"/>
                    </a:lnTo>
                    <a:lnTo>
                      <a:pt x="1543" y="85"/>
                    </a:lnTo>
                    <a:lnTo>
                      <a:pt x="1546" y="88"/>
                    </a:lnTo>
                    <a:lnTo>
                      <a:pt x="1541" y="86"/>
                    </a:lnTo>
                    <a:lnTo>
                      <a:pt x="1543" y="86"/>
                    </a:lnTo>
                    <a:lnTo>
                      <a:pt x="1536" y="85"/>
                    </a:lnTo>
                    <a:lnTo>
                      <a:pt x="1539" y="85"/>
                    </a:lnTo>
                    <a:lnTo>
                      <a:pt x="1530" y="87"/>
                    </a:lnTo>
                    <a:lnTo>
                      <a:pt x="1533" y="86"/>
                    </a:lnTo>
                    <a:lnTo>
                      <a:pt x="1524" y="92"/>
                    </a:lnTo>
                    <a:lnTo>
                      <a:pt x="1526" y="90"/>
                    </a:lnTo>
                    <a:lnTo>
                      <a:pt x="1519" y="99"/>
                    </a:lnTo>
                    <a:lnTo>
                      <a:pt x="1520" y="96"/>
                    </a:lnTo>
                    <a:lnTo>
                      <a:pt x="1518" y="106"/>
                    </a:lnTo>
                    <a:lnTo>
                      <a:pt x="1518" y="104"/>
                    </a:lnTo>
                    <a:lnTo>
                      <a:pt x="1518" y="147"/>
                    </a:lnTo>
                    <a:lnTo>
                      <a:pt x="1519" y="161"/>
                    </a:lnTo>
                    <a:lnTo>
                      <a:pt x="1519" y="158"/>
                    </a:lnTo>
                    <a:lnTo>
                      <a:pt x="1522" y="164"/>
                    </a:lnTo>
                    <a:lnTo>
                      <a:pt x="1518" y="160"/>
                    </a:lnTo>
                    <a:lnTo>
                      <a:pt x="1527" y="164"/>
                    </a:lnTo>
                    <a:cubicBezTo>
                      <a:pt x="1530" y="165"/>
                      <a:pt x="1531" y="168"/>
                      <a:pt x="1531" y="171"/>
                    </a:cubicBezTo>
                    <a:lnTo>
                      <a:pt x="1531" y="177"/>
                    </a:lnTo>
                    <a:cubicBezTo>
                      <a:pt x="1531" y="182"/>
                      <a:pt x="1528" y="185"/>
                      <a:pt x="1523" y="185"/>
                    </a:cubicBezTo>
                    <a:lnTo>
                      <a:pt x="1477" y="185"/>
                    </a:lnTo>
                    <a:cubicBezTo>
                      <a:pt x="1473" y="185"/>
                      <a:pt x="1469" y="182"/>
                      <a:pt x="1469" y="177"/>
                    </a:cubicBezTo>
                    <a:lnTo>
                      <a:pt x="1469" y="171"/>
                    </a:lnTo>
                    <a:cubicBezTo>
                      <a:pt x="1469" y="168"/>
                      <a:pt x="1471" y="166"/>
                      <a:pt x="1474" y="164"/>
                    </a:cubicBezTo>
                    <a:lnTo>
                      <a:pt x="1480" y="161"/>
                    </a:lnTo>
                    <a:lnTo>
                      <a:pt x="1479" y="162"/>
                    </a:lnTo>
                    <a:lnTo>
                      <a:pt x="1483" y="159"/>
                    </a:lnTo>
                    <a:lnTo>
                      <a:pt x="1480" y="162"/>
                    </a:lnTo>
                    <a:lnTo>
                      <a:pt x="1482" y="157"/>
                    </a:lnTo>
                    <a:lnTo>
                      <a:pt x="1481" y="160"/>
                    </a:lnTo>
                    <a:lnTo>
                      <a:pt x="1482" y="148"/>
                    </a:lnTo>
                    <a:lnTo>
                      <a:pt x="1482" y="97"/>
                    </a:lnTo>
                    <a:lnTo>
                      <a:pt x="1481" y="85"/>
                    </a:lnTo>
                    <a:lnTo>
                      <a:pt x="1481" y="79"/>
                    </a:lnTo>
                    <a:lnTo>
                      <a:pt x="1483" y="84"/>
                    </a:lnTo>
                    <a:lnTo>
                      <a:pt x="1478" y="80"/>
                    </a:lnTo>
                    <a:lnTo>
                      <a:pt x="1482" y="81"/>
                    </a:lnTo>
                    <a:lnTo>
                      <a:pt x="1474" y="79"/>
                    </a:lnTo>
                    <a:cubicBezTo>
                      <a:pt x="1470" y="78"/>
                      <a:pt x="1467" y="75"/>
                      <a:pt x="1467" y="71"/>
                    </a:cubicBezTo>
                    <a:lnTo>
                      <a:pt x="1467" y="65"/>
                    </a:lnTo>
                    <a:cubicBezTo>
                      <a:pt x="1467" y="61"/>
                      <a:pt x="1471" y="58"/>
                      <a:pt x="1475" y="57"/>
                    </a:cubicBezTo>
                    <a:lnTo>
                      <a:pt x="1503" y="55"/>
                    </a:lnTo>
                    <a:lnTo>
                      <a:pt x="1510" y="55"/>
                    </a:lnTo>
                    <a:cubicBezTo>
                      <a:pt x="1513" y="55"/>
                      <a:pt x="1515" y="56"/>
                      <a:pt x="1516" y="58"/>
                    </a:cubicBezTo>
                    <a:cubicBezTo>
                      <a:pt x="1518" y="60"/>
                      <a:pt x="1519" y="62"/>
                      <a:pt x="1518" y="64"/>
                    </a:cubicBezTo>
                    <a:lnTo>
                      <a:pt x="1517" y="84"/>
                    </a:lnTo>
                    <a:lnTo>
                      <a:pt x="1509" y="75"/>
                    </a:lnTo>
                    <a:lnTo>
                      <a:pt x="1510" y="75"/>
                    </a:lnTo>
                    <a:lnTo>
                      <a:pt x="1505" y="77"/>
                    </a:lnTo>
                    <a:lnTo>
                      <a:pt x="1519" y="65"/>
                    </a:lnTo>
                    <a:cubicBezTo>
                      <a:pt x="1520" y="65"/>
                      <a:pt x="1520" y="65"/>
                      <a:pt x="1521" y="64"/>
                    </a:cubicBezTo>
                    <a:lnTo>
                      <a:pt x="1532" y="58"/>
                    </a:lnTo>
                    <a:cubicBezTo>
                      <a:pt x="1532" y="58"/>
                      <a:pt x="1533" y="58"/>
                      <a:pt x="1534" y="58"/>
                    </a:cubicBezTo>
                    <a:lnTo>
                      <a:pt x="1546" y="56"/>
                    </a:lnTo>
                    <a:close/>
                    <a:moveTo>
                      <a:pt x="1537" y="73"/>
                    </a:moveTo>
                    <a:lnTo>
                      <a:pt x="1539" y="72"/>
                    </a:lnTo>
                    <a:lnTo>
                      <a:pt x="1528" y="78"/>
                    </a:lnTo>
                    <a:lnTo>
                      <a:pt x="1530" y="78"/>
                    </a:lnTo>
                    <a:lnTo>
                      <a:pt x="1516" y="90"/>
                    </a:lnTo>
                    <a:cubicBezTo>
                      <a:pt x="1514" y="91"/>
                      <a:pt x="1512" y="91"/>
                      <a:pt x="1510" y="91"/>
                    </a:cubicBezTo>
                    <a:lnTo>
                      <a:pt x="1509" y="91"/>
                    </a:lnTo>
                    <a:cubicBezTo>
                      <a:pt x="1507" y="91"/>
                      <a:pt x="1505" y="91"/>
                      <a:pt x="1504" y="89"/>
                    </a:cubicBezTo>
                    <a:cubicBezTo>
                      <a:pt x="1502" y="87"/>
                      <a:pt x="1501" y="85"/>
                      <a:pt x="1501" y="83"/>
                    </a:cubicBezTo>
                    <a:lnTo>
                      <a:pt x="1502" y="63"/>
                    </a:lnTo>
                    <a:lnTo>
                      <a:pt x="1510" y="71"/>
                    </a:lnTo>
                    <a:lnTo>
                      <a:pt x="1504" y="71"/>
                    </a:lnTo>
                    <a:lnTo>
                      <a:pt x="1476" y="73"/>
                    </a:lnTo>
                    <a:lnTo>
                      <a:pt x="1483" y="65"/>
                    </a:lnTo>
                    <a:lnTo>
                      <a:pt x="1483" y="71"/>
                    </a:lnTo>
                    <a:lnTo>
                      <a:pt x="1477" y="64"/>
                    </a:lnTo>
                    <a:lnTo>
                      <a:pt x="1485" y="66"/>
                    </a:lnTo>
                    <a:cubicBezTo>
                      <a:pt x="1487" y="66"/>
                      <a:pt x="1488" y="66"/>
                      <a:pt x="1488" y="67"/>
                    </a:cubicBezTo>
                    <a:lnTo>
                      <a:pt x="1493" y="71"/>
                    </a:lnTo>
                    <a:cubicBezTo>
                      <a:pt x="1495" y="72"/>
                      <a:pt x="1496" y="74"/>
                      <a:pt x="1496" y="76"/>
                    </a:cubicBezTo>
                    <a:lnTo>
                      <a:pt x="1497" y="84"/>
                    </a:lnTo>
                    <a:lnTo>
                      <a:pt x="1498" y="97"/>
                    </a:lnTo>
                    <a:lnTo>
                      <a:pt x="1498" y="149"/>
                    </a:lnTo>
                    <a:lnTo>
                      <a:pt x="1497" y="161"/>
                    </a:lnTo>
                    <a:cubicBezTo>
                      <a:pt x="1497" y="162"/>
                      <a:pt x="1497" y="163"/>
                      <a:pt x="1497" y="163"/>
                    </a:cubicBezTo>
                    <a:lnTo>
                      <a:pt x="1495" y="168"/>
                    </a:lnTo>
                    <a:cubicBezTo>
                      <a:pt x="1494" y="170"/>
                      <a:pt x="1493" y="171"/>
                      <a:pt x="1492" y="172"/>
                    </a:cubicBezTo>
                    <a:lnTo>
                      <a:pt x="1488" y="175"/>
                    </a:lnTo>
                    <a:cubicBezTo>
                      <a:pt x="1488" y="175"/>
                      <a:pt x="1487" y="175"/>
                      <a:pt x="1487" y="176"/>
                    </a:cubicBezTo>
                    <a:lnTo>
                      <a:pt x="1481" y="179"/>
                    </a:lnTo>
                    <a:lnTo>
                      <a:pt x="1485" y="171"/>
                    </a:lnTo>
                    <a:lnTo>
                      <a:pt x="1485" y="177"/>
                    </a:lnTo>
                    <a:lnTo>
                      <a:pt x="1477" y="169"/>
                    </a:lnTo>
                    <a:lnTo>
                      <a:pt x="1523" y="169"/>
                    </a:lnTo>
                    <a:lnTo>
                      <a:pt x="1515" y="177"/>
                    </a:lnTo>
                    <a:lnTo>
                      <a:pt x="1515" y="171"/>
                    </a:lnTo>
                    <a:lnTo>
                      <a:pt x="1520" y="179"/>
                    </a:lnTo>
                    <a:lnTo>
                      <a:pt x="1511" y="175"/>
                    </a:lnTo>
                    <a:cubicBezTo>
                      <a:pt x="1510" y="174"/>
                      <a:pt x="1508" y="173"/>
                      <a:pt x="1507" y="171"/>
                    </a:cubicBezTo>
                    <a:lnTo>
                      <a:pt x="1504" y="165"/>
                    </a:lnTo>
                    <a:cubicBezTo>
                      <a:pt x="1504" y="164"/>
                      <a:pt x="1504" y="163"/>
                      <a:pt x="1503" y="162"/>
                    </a:cubicBezTo>
                    <a:lnTo>
                      <a:pt x="1502" y="147"/>
                    </a:lnTo>
                    <a:lnTo>
                      <a:pt x="1502" y="104"/>
                    </a:lnTo>
                    <a:cubicBezTo>
                      <a:pt x="1502" y="104"/>
                      <a:pt x="1503" y="103"/>
                      <a:pt x="1503" y="103"/>
                    </a:cubicBezTo>
                    <a:lnTo>
                      <a:pt x="1505" y="93"/>
                    </a:lnTo>
                    <a:cubicBezTo>
                      <a:pt x="1505" y="92"/>
                      <a:pt x="1505" y="91"/>
                      <a:pt x="1506" y="90"/>
                    </a:cubicBezTo>
                    <a:lnTo>
                      <a:pt x="1513" y="81"/>
                    </a:lnTo>
                    <a:cubicBezTo>
                      <a:pt x="1514" y="80"/>
                      <a:pt x="1514" y="79"/>
                      <a:pt x="1515" y="79"/>
                    </a:cubicBezTo>
                    <a:lnTo>
                      <a:pt x="1524" y="73"/>
                    </a:lnTo>
                    <a:cubicBezTo>
                      <a:pt x="1525" y="72"/>
                      <a:pt x="1526" y="72"/>
                      <a:pt x="1527" y="72"/>
                    </a:cubicBezTo>
                    <a:lnTo>
                      <a:pt x="1536" y="70"/>
                    </a:lnTo>
                    <a:cubicBezTo>
                      <a:pt x="1537" y="69"/>
                      <a:pt x="1538" y="69"/>
                      <a:pt x="1539" y="70"/>
                    </a:cubicBezTo>
                    <a:lnTo>
                      <a:pt x="1546" y="71"/>
                    </a:lnTo>
                    <a:cubicBezTo>
                      <a:pt x="1546" y="71"/>
                      <a:pt x="1547" y="71"/>
                      <a:pt x="1547" y="71"/>
                    </a:cubicBezTo>
                    <a:lnTo>
                      <a:pt x="1552" y="73"/>
                    </a:lnTo>
                    <a:cubicBezTo>
                      <a:pt x="1554" y="74"/>
                      <a:pt x="1555" y="74"/>
                      <a:pt x="1556" y="75"/>
                    </a:cubicBezTo>
                    <a:lnTo>
                      <a:pt x="1560" y="80"/>
                    </a:lnTo>
                    <a:cubicBezTo>
                      <a:pt x="1560" y="81"/>
                      <a:pt x="1560" y="81"/>
                      <a:pt x="1561" y="82"/>
                    </a:cubicBezTo>
                    <a:lnTo>
                      <a:pt x="1564" y="88"/>
                    </a:lnTo>
                    <a:cubicBezTo>
                      <a:pt x="1564" y="89"/>
                      <a:pt x="1564" y="90"/>
                      <a:pt x="1564" y="91"/>
                    </a:cubicBezTo>
                    <a:lnTo>
                      <a:pt x="1565" y="102"/>
                    </a:lnTo>
                    <a:lnTo>
                      <a:pt x="1566" y="117"/>
                    </a:lnTo>
                    <a:lnTo>
                      <a:pt x="1566" y="149"/>
                    </a:lnTo>
                    <a:lnTo>
                      <a:pt x="1565" y="161"/>
                    </a:lnTo>
                    <a:cubicBezTo>
                      <a:pt x="1565" y="162"/>
                      <a:pt x="1565" y="163"/>
                      <a:pt x="1565" y="163"/>
                    </a:cubicBezTo>
                    <a:lnTo>
                      <a:pt x="1563" y="168"/>
                    </a:lnTo>
                    <a:cubicBezTo>
                      <a:pt x="1562" y="170"/>
                      <a:pt x="1561" y="171"/>
                      <a:pt x="1560" y="172"/>
                    </a:cubicBezTo>
                    <a:lnTo>
                      <a:pt x="1556" y="175"/>
                    </a:lnTo>
                    <a:cubicBezTo>
                      <a:pt x="1556" y="175"/>
                      <a:pt x="1555" y="175"/>
                      <a:pt x="1555" y="176"/>
                    </a:cubicBezTo>
                    <a:lnTo>
                      <a:pt x="1549" y="179"/>
                    </a:lnTo>
                    <a:lnTo>
                      <a:pt x="1553" y="171"/>
                    </a:lnTo>
                    <a:lnTo>
                      <a:pt x="1553" y="177"/>
                    </a:lnTo>
                    <a:lnTo>
                      <a:pt x="1545" y="169"/>
                    </a:lnTo>
                    <a:lnTo>
                      <a:pt x="1591" y="169"/>
                    </a:lnTo>
                    <a:lnTo>
                      <a:pt x="1583" y="177"/>
                    </a:lnTo>
                    <a:lnTo>
                      <a:pt x="1583" y="171"/>
                    </a:lnTo>
                    <a:lnTo>
                      <a:pt x="1589" y="179"/>
                    </a:lnTo>
                    <a:lnTo>
                      <a:pt x="1581" y="176"/>
                    </a:lnTo>
                    <a:cubicBezTo>
                      <a:pt x="1580" y="176"/>
                      <a:pt x="1579" y="175"/>
                      <a:pt x="1578" y="174"/>
                    </a:cubicBezTo>
                    <a:lnTo>
                      <a:pt x="1575" y="171"/>
                    </a:lnTo>
                    <a:cubicBezTo>
                      <a:pt x="1574" y="170"/>
                      <a:pt x="1573" y="169"/>
                      <a:pt x="1573" y="168"/>
                    </a:cubicBezTo>
                    <a:lnTo>
                      <a:pt x="1571" y="162"/>
                    </a:lnTo>
                    <a:cubicBezTo>
                      <a:pt x="1571" y="161"/>
                      <a:pt x="1570" y="160"/>
                      <a:pt x="1570" y="159"/>
                    </a:cubicBezTo>
                    <a:lnTo>
                      <a:pt x="1570" y="147"/>
                    </a:lnTo>
                    <a:lnTo>
                      <a:pt x="1570" y="104"/>
                    </a:lnTo>
                    <a:lnTo>
                      <a:pt x="1569" y="88"/>
                    </a:lnTo>
                    <a:lnTo>
                      <a:pt x="1570" y="90"/>
                    </a:lnTo>
                    <a:lnTo>
                      <a:pt x="1566" y="79"/>
                    </a:lnTo>
                    <a:lnTo>
                      <a:pt x="1567" y="82"/>
                    </a:lnTo>
                    <a:lnTo>
                      <a:pt x="1561" y="75"/>
                    </a:lnTo>
                    <a:lnTo>
                      <a:pt x="1564" y="76"/>
                    </a:lnTo>
                    <a:lnTo>
                      <a:pt x="1555" y="71"/>
                    </a:lnTo>
                    <a:lnTo>
                      <a:pt x="1558" y="72"/>
                    </a:lnTo>
                    <a:lnTo>
                      <a:pt x="1547" y="71"/>
                    </a:lnTo>
                    <a:lnTo>
                      <a:pt x="1549" y="71"/>
                    </a:lnTo>
                    <a:lnTo>
                      <a:pt x="1537" y="73"/>
                    </a:lnTo>
                    <a:close/>
                    <a:moveTo>
                      <a:pt x="1002" y="56"/>
                    </a:moveTo>
                    <a:cubicBezTo>
                      <a:pt x="1003" y="55"/>
                      <a:pt x="1004" y="55"/>
                      <a:pt x="1004" y="55"/>
                    </a:cubicBezTo>
                    <a:lnTo>
                      <a:pt x="1015" y="56"/>
                    </a:lnTo>
                    <a:cubicBezTo>
                      <a:pt x="1016" y="57"/>
                      <a:pt x="1017" y="57"/>
                      <a:pt x="1018" y="57"/>
                    </a:cubicBezTo>
                    <a:lnTo>
                      <a:pt x="1027" y="62"/>
                    </a:lnTo>
                    <a:cubicBezTo>
                      <a:pt x="1028" y="63"/>
                      <a:pt x="1029" y="64"/>
                      <a:pt x="1030" y="64"/>
                    </a:cubicBezTo>
                    <a:lnTo>
                      <a:pt x="1036" y="71"/>
                    </a:lnTo>
                    <a:cubicBezTo>
                      <a:pt x="1036" y="72"/>
                      <a:pt x="1037" y="73"/>
                      <a:pt x="1037" y="74"/>
                    </a:cubicBezTo>
                    <a:lnTo>
                      <a:pt x="1041" y="85"/>
                    </a:lnTo>
                    <a:cubicBezTo>
                      <a:pt x="1041" y="85"/>
                      <a:pt x="1041" y="86"/>
                      <a:pt x="1041" y="87"/>
                    </a:cubicBezTo>
                    <a:lnTo>
                      <a:pt x="1042" y="103"/>
                    </a:lnTo>
                    <a:lnTo>
                      <a:pt x="1042" y="147"/>
                    </a:lnTo>
                    <a:lnTo>
                      <a:pt x="1042" y="159"/>
                    </a:lnTo>
                    <a:lnTo>
                      <a:pt x="1042" y="157"/>
                    </a:lnTo>
                    <a:lnTo>
                      <a:pt x="1044" y="163"/>
                    </a:lnTo>
                    <a:lnTo>
                      <a:pt x="1042" y="160"/>
                    </a:lnTo>
                    <a:lnTo>
                      <a:pt x="1045" y="163"/>
                    </a:lnTo>
                    <a:lnTo>
                      <a:pt x="1042" y="161"/>
                    </a:lnTo>
                    <a:lnTo>
                      <a:pt x="1050" y="164"/>
                    </a:lnTo>
                    <a:cubicBezTo>
                      <a:pt x="1053" y="165"/>
                      <a:pt x="1055" y="168"/>
                      <a:pt x="1055" y="171"/>
                    </a:cubicBezTo>
                    <a:lnTo>
                      <a:pt x="1055" y="177"/>
                    </a:lnTo>
                    <a:cubicBezTo>
                      <a:pt x="1055" y="182"/>
                      <a:pt x="1052" y="185"/>
                      <a:pt x="1047" y="185"/>
                    </a:cubicBezTo>
                    <a:lnTo>
                      <a:pt x="1001" y="185"/>
                    </a:lnTo>
                    <a:cubicBezTo>
                      <a:pt x="997" y="185"/>
                      <a:pt x="993" y="182"/>
                      <a:pt x="993" y="177"/>
                    </a:cubicBezTo>
                    <a:lnTo>
                      <a:pt x="993" y="171"/>
                    </a:lnTo>
                    <a:cubicBezTo>
                      <a:pt x="993" y="168"/>
                      <a:pt x="995" y="166"/>
                      <a:pt x="998" y="164"/>
                    </a:cubicBezTo>
                    <a:lnTo>
                      <a:pt x="1004" y="161"/>
                    </a:lnTo>
                    <a:lnTo>
                      <a:pt x="1003" y="162"/>
                    </a:lnTo>
                    <a:lnTo>
                      <a:pt x="1007" y="159"/>
                    </a:lnTo>
                    <a:lnTo>
                      <a:pt x="1004" y="162"/>
                    </a:lnTo>
                    <a:lnTo>
                      <a:pt x="1006" y="157"/>
                    </a:lnTo>
                    <a:lnTo>
                      <a:pt x="1005" y="160"/>
                    </a:lnTo>
                    <a:lnTo>
                      <a:pt x="1006" y="148"/>
                    </a:lnTo>
                    <a:lnTo>
                      <a:pt x="1006" y="117"/>
                    </a:lnTo>
                    <a:lnTo>
                      <a:pt x="1005" y="103"/>
                    </a:lnTo>
                    <a:lnTo>
                      <a:pt x="1004" y="92"/>
                    </a:lnTo>
                    <a:lnTo>
                      <a:pt x="1005" y="95"/>
                    </a:lnTo>
                    <a:lnTo>
                      <a:pt x="1002" y="89"/>
                    </a:lnTo>
                    <a:lnTo>
                      <a:pt x="1003" y="90"/>
                    </a:lnTo>
                    <a:lnTo>
                      <a:pt x="999" y="85"/>
                    </a:lnTo>
                    <a:lnTo>
                      <a:pt x="1002" y="88"/>
                    </a:lnTo>
                    <a:lnTo>
                      <a:pt x="997" y="86"/>
                    </a:lnTo>
                    <a:lnTo>
                      <a:pt x="999" y="86"/>
                    </a:lnTo>
                    <a:lnTo>
                      <a:pt x="992" y="85"/>
                    </a:lnTo>
                    <a:lnTo>
                      <a:pt x="995" y="85"/>
                    </a:lnTo>
                    <a:lnTo>
                      <a:pt x="986" y="87"/>
                    </a:lnTo>
                    <a:lnTo>
                      <a:pt x="989" y="86"/>
                    </a:lnTo>
                    <a:lnTo>
                      <a:pt x="980" y="92"/>
                    </a:lnTo>
                    <a:lnTo>
                      <a:pt x="982" y="90"/>
                    </a:lnTo>
                    <a:lnTo>
                      <a:pt x="975" y="99"/>
                    </a:lnTo>
                    <a:lnTo>
                      <a:pt x="976" y="96"/>
                    </a:lnTo>
                    <a:lnTo>
                      <a:pt x="974" y="106"/>
                    </a:lnTo>
                    <a:lnTo>
                      <a:pt x="974" y="104"/>
                    </a:lnTo>
                    <a:lnTo>
                      <a:pt x="974" y="147"/>
                    </a:lnTo>
                    <a:lnTo>
                      <a:pt x="975" y="161"/>
                    </a:lnTo>
                    <a:lnTo>
                      <a:pt x="975" y="158"/>
                    </a:lnTo>
                    <a:lnTo>
                      <a:pt x="978" y="164"/>
                    </a:lnTo>
                    <a:lnTo>
                      <a:pt x="974" y="160"/>
                    </a:lnTo>
                    <a:lnTo>
                      <a:pt x="983" y="164"/>
                    </a:lnTo>
                    <a:cubicBezTo>
                      <a:pt x="986" y="165"/>
                      <a:pt x="987" y="168"/>
                      <a:pt x="987" y="171"/>
                    </a:cubicBezTo>
                    <a:lnTo>
                      <a:pt x="987" y="177"/>
                    </a:lnTo>
                    <a:cubicBezTo>
                      <a:pt x="987" y="182"/>
                      <a:pt x="984" y="185"/>
                      <a:pt x="979" y="185"/>
                    </a:cubicBezTo>
                    <a:lnTo>
                      <a:pt x="933" y="185"/>
                    </a:lnTo>
                    <a:cubicBezTo>
                      <a:pt x="929" y="185"/>
                      <a:pt x="925" y="182"/>
                      <a:pt x="925" y="177"/>
                    </a:cubicBezTo>
                    <a:lnTo>
                      <a:pt x="925" y="171"/>
                    </a:lnTo>
                    <a:cubicBezTo>
                      <a:pt x="925" y="168"/>
                      <a:pt x="927" y="166"/>
                      <a:pt x="930" y="164"/>
                    </a:cubicBezTo>
                    <a:lnTo>
                      <a:pt x="936" y="161"/>
                    </a:lnTo>
                    <a:lnTo>
                      <a:pt x="935" y="162"/>
                    </a:lnTo>
                    <a:lnTo>
                      <a:pt x="939" y="159"/>
                    </a:lnTo>
                    <a:lnTo>
                      <a:pt x="936" y="162"/>
                    </a:lnTo>
                    <a:lnTo>
                      <a:pt x="938" y="157"/>
                    </a:lnTo>
                    <a:lnTo>
                      <a:pt x="937" y="160"/>
                    </a:lnTo>
                    <a:lnTo>
                      <a:pt x="938" y="148"/>
                    </a:lnTo>
                    <a:lnTo>
                      <a:pt x="938" y="97"/>
                    </a:lnTo>
                    <a:lnTo>
                      <a:pt x="937" y="85"/>
                    </a:lnTo>
                    <a:lnTo>
                      <a:pt x="937" y="79"/>
                    </a:lnTo>
                    <a:lnTo>
                      <a:pt x="939" y="84"/>
                    </a:lnTo>
                    <a:lnTo>
                      <a:pt x="934" y="80"/>
                    </a:lnTo>
                    <a:lnTo>
                      <a:pt x="938" y="81"/>
                    </a:lnTo>
                    <a:lnTo>
                      <a:pt x="930" y="79"/>
                    </a:lnTo>
                    <a:cubicBezTo>
                      <a:pt x="926" y="78"/>
                      <a:pt x="923" y="75"/>
                      <a:pt x="923" y="71"/>
                    </a:cubicBezTo>
                    <a:lnTo>
                      <a:pt x="923" y="65"/>
                    </a:lnTo>
                    <a:cubicBezTo>
                      <a:pt x="923" y="61"/>
                      <a:pt x="927" y="58"/>
                      <a:pt x="931" y="57"/>
                    </a:cubicBezTo>
                    <a:lnTo>
                      <a:pt x="959" y="55"/>
                    </a:lnTo>
                    <a:lnTo>
                      <a:pt x="966" y="55"/>
                    </a:lnTo>
                    <a:cubicBezTo>
                      <a:pt x="969" y="55"/>
                      <a:pt x="971" y="56"/>
                      <a:pt x="972" y="58"/>
                    </a:cubicBezTo>
                    <a:cubicBezTo>
                      <a:pt x="974" y="60"/>
                      <a:pt x="975" y="62"/>
                      <a:pt x="974" y="64"/>
                    </a:cubicBezTo>
                    <a:lnTo>
                      <a:pt x="973" y="84"/>
                    </a:lnTo>
                    <a:lnTo>
                      <a:pt x="965" y="75"/>
                    </a:lnTo>
                    <a:lnTo>
                      <a:pt x="966" y="75"/>
                    </a:lnTo>
                    <a:lnTo>
                      <a:pt x="961" y="77"/>
                    </a:lnTo>
                    <a:lnTo>
                      <a:pt x="975" y="65"/>
                    </a:lnTo>
                    <a:cubicBezTo>
                      <a:pt x="976" y="65"/>
                      <a:pt x="976" y="65"/>
                      <a:pt x="977" y="64"/>
                    </a:cubicBezTo>
                    <a:lnTo>
                      <a:pt x="988" y="58"/>
                    </a:lnTo>
                    <a:cubicBezTo>
                      <a:pt x="988" y="58"/>
                      <a:pt x="989" y="58"/>
                      <a:pt x="990" y="58"/>
                    </a:cubicBezTo>
                    <a:lnTo>
                      <a:pt x="1002" y="56"/>
                    </a:lnTo>
                    <a:close/>
                    <a:moveTo>
                      <a:pt x="993" y="73"/>
                    </a:moveTo>
                    <a:lnTo>
                      <a:pt x="995" y="72"/>
                    </a:lnTo>
                    <a:lnTo>
                      <a:pt x="984" y="78"/>
                    </a:lnTo>
                    <a:lnTo>
                      <a:pt x="986" y="78"/>
                    </a:lnTo>
                    <a:lnTo>
                      <a:pt x="972" y="90"/>
                    </a:lnTo>
                    <a:cubicBezTo>
                      <a:pt x="970" y="91"/>
                      <a:pt x="968" y="91"/>
                      <a:pt x="966" y="91"/>
                    </a:cubicBezTo>
                    <a:lnTo>
                      <a:pt x="965" y="91"/>
                    </a:lnTo>
                    <a:cubicBezTo>
                      <a:pt x="963" y="91"/>
                      <a:pt x="961" y="91"/>
                      <a:pt x="960" y="89"/>
                    </a:cubicBezTo>
                    <a:cubicBezTo>
                      <a:pt x="958" y="87"/>
                      <a:pt x="957" y="85"/>
                      <a:pt x="957" y="83"/>
                    </a:cubicBezTo>
                    <a:lnTo>
                      <a:pt x="958" y="63"/>
                    </a:lnTo>
                    <a:lnTo>
                      <a:pt x="966" y="71"/>
                    </a:lnTo>
                    <a:lnTo>
                      <a:pt x="960" y="71"/>
                    </a:lnTo>
                    <a:lnTo>
                      <a:pt x="932" y="73"/>
                    </a:lnTo>
                    <a:lnTo>
                      <a:pt x="939" y="65"/>
                    </a:lnTo>
                    <a:lnTo>
                      <a:pt x="939" y="71"/>
                    </a:lnTo>
                    <a:lnTo>
                      <a:pt x="933" y="64"/>
                    </a:lnTo>
                    <a:lnTo>
                      <a:pt x="941" y="66"/>
                    </a:lnTo>
                    <a:cubicBezTo>
                      <a:pt x="943" y="66"/>
                      <a:pt x="944" y="66"/>
                      <a:pt x="944" y="67"/>
                    </a:cubicBezTo>
                    <a:lnTo>
                      <a:pt x="949" y="71"/>
                    </a:lnTo>
                    <a:cubicBezTo>
                      <a:pt x="951" y="72"/>
                      <a:pt x="952" y="74"/>
                      <a:pt x="952" y="76"/>
                    </a:cubicBezTo>
                    <a:lnTo>
                      <a:pt x="953" y="84"/>
                    </a:lnTo>
                    <a:lnTo>
                      <a:pt x="954" y="97"/>
                    </a:lnTo>
                    <a:lnTo>
                      <a:pt x="954" y="149"/>
                    </a:lnTo>
                    <a:lnTo>
                      <a:pt x="953" y="161"/>
                    </a:lnTo>
                    <a:cubicBezTo>
                      <a:pt x="953" y="162"/>
                      <a:pt x="953" y="163"/>
                      <a:pt x="953" y="163"/>
                    </a:cubicBezTo>
                    <a:lnTo>
                      <a:pt x="951" y="168"/>
                    </a:lnTo>
                    <a:cubicBezTo>
                      <a:pt x="950" y="170"/>
                      <a:pt x="949" y="171"/>
                      <a:pt x="948" y="172"/>
                    </a:cubicBezTo>
                    <a:lnTo>
                      <a:pt x="944" y="175"/>
                    </a:lnTo>
                    <a:cubicBezTo>
                      <a:pt x="944" y="175"/>
                      <a:pt x="943" y="175"/>
                      <a:pt x="943" y="176"/>
                    </a:cubicBezTo>
                    <a:lnTo>
                      <a:pt x="937" y="179"/>
                    </a:lnTo>
                    <a:lnTo>
                      <a:pt x="941" y="171"/>
                    </a:lnTo>
                    <a:lnTo>
                      <a:pt x="941" y="177"/>
                    </a:lnTo>
                    <a:lnTo>
                      <a:pt x="933" y="169"/>
                    </a:lnTo>
                    <a:lnTo>
                      <a:pt x="979" y="169"/>
                    </a:lnTo>
                    <a:lnTo>
                      <a:pt x="971" y="177"/>
                    </a:lnTo>
                    <a:lnTo>
                      <a:pt x="971" y="171"/>
                    </a:lnTo>
                    <a:lnTo>
                      <a:pt x="976" y="179"/>
                    </a:lnTo>
                    <a:lnTo>
                      <a:pt x="967" y="175"/>
                    </a:lnTo>
                    <a:cubicBezTo>
                      <a:pt x="966" y="174"/>
                      <a:pt x="964" y="173"/>
                      <a:pt x="963" y="171"/>
                    </a:cubicBezTo>
                    <a:lnTo>
                      <a:pt x="960" y="165"/>
                    </a:lnTo>
                    <a:cubicBezTo>
                      <a:pt x="960" y="164"/>
                      <a:pt x="960" y="163"/>
                      <a:pt x="959" y="162"/>
                    </a:cubicBezTo>
                    <a:lnTo>
                      <a:pt x="958" y="147"/>
                    </a:lnTo>
                    <a:lnTo>
                      <a:pt x="958" y="104"/>
                    </a:lnTo>
                    <a:cubicBezTo>
                      <a:pt x="958" y="104"/>
                      <a:pt x="959" y="103"/>
                      <a:pt x="959" y="103"/>
                    </a:cubicBezTo>
                    <a:lnTo>
                      <a:pt x="961" y="93"/>
                    </a:lnTo>
                    <a:cubicBezTo>
                      <a:pt x="961" y="92"/>
                      <a:pt x="961" y="91"/>
                      <a:pt x="962" y="90"/>
                    </a:cubicBezTo>
                    <a:lnTo>
                      <a:pt x="969" y="81"/>
                    </a:lnTo>
                    <a:cubicBezTo>
                      <a:pt x="970" y="80"/>
                      <a:pt x="970" y="79"/>
                      <a:pt x="971" y="79"/>
                    </a:cubicBezTo>
                    <a:lnTo>
                      <a:pt x="980" y="73"/>
                    </a:lnTo>
                    <a:cubicBezTo>
                      <a:pt x="981" y="72"/>
                      <a:pt x="982" y="72"/>
                      <a:pt x="983" y="72"/>
                    </a:cubicBezTo>
                    <a:lnTo>
                      <a:pt x="992" y="70"/>
                    </a:lnTo>
                    <a:cubicBezTo>
                      <a:pt x="993" y="69"/>
                      <a:pt x="994" y="69"/>
                      <a:pt x="995" y="70"/>
                    </a:cubicBezTo>
                    <a:lnTo>
                      <a:pt x="1002" y="71"/>
                    </a:lnTo>
                    <a:cubicBezTo>
                      <a:pt x="1002" y="71"/>
                      <a:pt x="1003" y="71"/>
                      <a:pt x="1003" y="71"/>
                    </a:cubicBezTo>
                    <a:lnTo>
                      <a:pt x="1008" y="73"/>
                    </a:lnTo>
                    <a:cubicBezTo>
                      <a:pt x="1010" y="74"/>
                      <a:pt x="1011" y="74"/>
                      <a:pt x="1012" y="75"/>
                    </a:cubicBezTo>
                    <a:lnTo>
                      <a:pt x="1016" y="80"/>
                    </a:lnTo>
                    <a:cubicBezTo>
                      <a:pt x="1016" y="81"/>
                      <a:pt x="1016" y="81"/>
                      <a:pt x="1017" y="82"/>
                    </a:cubicBezTo>
                    <a:lnTo>
                      <a:pt x="1020" y="88"/>
                    </a:lnTo>
                    <a:cubicBezTo>
                      <a:pt x="1020" y="89"/>
                      <a:pt x="1020" y="90"/>
                      <a:pt x="1020" y="91"/>
                    </a:cubicBezTo>
                    <a:lnTo>
                      <a:pt x="1021" y="102"/>
                    </a:lnTo>
                    <a:lnTo>
                      <a:pt x="1022" y="117"/>
                    </a:lnTo>
                    <a:lnTo>
                      <a:pt x="1022" y="149"/>
                    </a:lnTo>
                    <a:lnTo>
                      <a:pt x="1021" y="161"/>
                    </a:lnTo>
                    <a:cubicBezTo>
                      <a:pt x="1021" y="162"/>
                      <a:pt x="1021" y="163"/>
                      <a:pt x="1021" y="163"/>
                    </a:cubicBezTo>
                    <a:lnTo>
                      <a:pt x="1019" y="168"/>
                    </a:lnTo>
                    <a:cubicBezTo>
                      <a:pt x="1018" y="170"/>
                      <a:pt x="1017" y="171"/>
                      <a:pt x="1016" y="172"/>
                    </a:cubicBezTo>
                    <a:lnTo>
                      <a:pt x="1012" y="175"/>
                    </a:lnTo>
                    <a:cubicBezTo>
                      <a:pt x="1012" y="175"/>
                      <a:pt x="1011" y="175"/>
                      <a:pt x="1011" y="176"/>
                    </a:cubicBezTo>
                    <a:lnTo>
                      <a:pt x="1005" y="179"/>
                    </a:lnTo>
                    <a:lnTo>
                      <a:pt x="1009" y="171"/>
                    </a:lnTo>
                    <a:lnTo>
                      <a:pt x="1009" y="177"/>
                    </a:lnTo>
                    <a:lnTo>
                      <a:pt x="1001" y="169"/>
                    </a:lnTo>
                    <a:lnTo>
                      <a:pt x="1047" y="169"/>
                    </a:lnTo>
                    <a:lnTo>
                      <a:pt x="1039" y="177"/>
                    </a:lnTo>
                    <a:lnTo>
                      <a:pt x="1039" y="171"/>
                    </a:lnTo>
                    <a:lnTo>
                      <a:pt x="1045" y="179"/>
                    </a:lnTo>
                    <a:lnTo>
                      <a:pt x="1037" y="176"/>
                    </a:lnTo>
                    <a:cubicBezTo>
                      <a:pt x="1036" y="176"/>
                      <a:pt x="1035" y="175"/>
                      <a:pt x="1034" y="174"/>
                    </a:cubicBezTo>
                    <a:lnTo>
                      <a:pt x="1031" y="171"/>
                    </a:lnTo>
                    <a:cubicBezTo>
                      <a:pt x="1030" y="170"/>
                      <a:pt x="1029" y="169"/>
                      <a:pt x="1029" y="168"/>
                    </a:cubicBezTo>
                    <a:lnTo>
                      <a:pt x="1027" y="162"/>
                    </a:lnTo>
                    <a:cubicBezTo>
                      <a:pt x="1027" y="161"/>
                      <a:pt x="1026" y="160"/>
                      <a:pt x="1026" y="159"/>
                    </a:cubicBezTo>
                    <a:lnTo>
                      <a:pt x="1026" y="147"/>
                    </a:lnTo>
                    <a:lnTo>
                      <a:pt x="1026" y="104"/>
                    </a:lnTo>
                    <a:lnTo>
                      <a:pt x="1025" y="88"/>
                    </a:lnTo>
                    <a:lnTo>
                      <a:pt x="1026" y="90"/>
                    </a:lnTo>
                    <a:lnTo>
                      <a:pt x="1022" y="79"/>
                    </a:lnTo>
                    <a:lnTo>
                      <a:pt x="1023" y="82"/>
                    </a:lnTo>
                    <a:lnTo>
                      <a:pt x="1017" y="75"/>
                    </a:lnTo>
                    <a:lnTo>
                      <a:pt x="1020" y="76"/>
                    </a:lnTo>
                    <a:lnTo>
                      <a:pt x="1011" y="71"/>
                    </a:lnTo>
                    <a:lnTo>
                      <a:pt x="1014" y="72"/>
                    </a:lnTo>
                    <a:lnTo>
                      <a:pt x="1003" y="71"/>
                    </a:lnTo>
                    <a:lnTo>
                      <a:pt x="1005" y="71"/>
                    </a:lnTo>
                    <a:lnTo>
                      <a:pt x="993" y="73"/>
                    </a:lnTo>
                    <a:close/>
                    <a:moveTo>
                      <a:pt x="395" y="56"/>
                    </a:moveTo>
                    <a:cubicBezTo>
                      <a:pt x="395" y="55"/>
                      <a:pt x="396" y="55"/>
                      <a:pt x="397" y="56"/>
                    </a:cubicBezTo>
                    <a:lnTo>
                      <a:pt x="414" y="59"/>
                    </a:lnTo>
                    <a:cubicBezTo>
                      <a:pt x="415" y="59"/>
                      <a:pt x="417" y="60"/>
                      <a:pt x="418" y="61"/>
                    </a:cubicBezTo>
                    <a:lnTo>
                      <a:pt x="430" y="72"/>
                    </a:lnTo>
                    <a:cubicBezTo>
                      <a:pt x="431" y="73"/>
                      <a:pt x="432" y="74"/>
                      <a:pt x="432" y="75"/>
                    </a:cubicBezTo>
                    <a:lnTo>
                      <a:pt x="443" y="117"/>
                    </a:lnTo>
                    <a:cubicBezTo>
                      <a:pt x="444" y="119"/>
                      <a:pt x="444" y="120"/>
                      <a:pt x="443" y="121"/>
                    </a:cubicBezTo>
                    <a:lnTo>
                      <a:pt x="437" y="154"/>
                    </a:lnTo>
                    <a:cubicBezTo>
                      <a:pt x="437" y="155"/>
                      <a:pt x="436" y="157"/>
                      <a:pt x="436" y="158"/>
                    </a:cubicBezTo>
                    <a:lnTo>
                      <a:pt x="419" y="178"/>
                    </a:lnTo>
                    <a:cubicBezTo>
                      <a:pt x="417" y="179"/>
                      <a:pt x="416" y="180"/>
                      <a:pt x="414" y="180"/>
                    </a:cubicBezTo>
                    <a:lnTo>
                      <a:pt x="387" y="186"/>
                    </a:lnTo>
                    <a:cubicBezTo>
                      <a:pt x="386" y="186"/>
                      <a:pt x="386" y="187"/>
                      <a:pt x="385" y="186"/>
                    </a:cubicBezTo>
                    <a:lnTo>
                      <a:pt x="370" y="185"/>
                    </a:lnTo>
                    <a:cubicBezTo>
                      <a:pt x="369" y="185"/>
                      <a:pt x="369" y="185"/>
                      <a:pt x="368" y="185"/>
                    </a:cubicBezTo>
                    <a:lnTo>
                      <a:pt x="355" y="181"/>
                    </a:lnTo>
                    <a:lnTo>
                      <a:pt x="365" y="173"/>
                    </a:lnTo>
                    <a:lnTo>
                      <a:pt x="365" y="198"/>
                    </a:lnTo>
                    <a:lnTo>
                      <a:pt x="365" y="209"/>
                    </a:lnTo>
                    <a:lnTo>
                      <a:pt x="365" y="207"/>
                    </a:lnTo>
                    <a:lnTo>
                      <a:pt x="367" y="213"/>
                    </a:lnTo>
                    <a:lnTo>
                      <a:pt x="365" y="210"/>
                    </a:lnTo>
                    <a:lnTo>
                      <a:pt x="369" y="214"/>
                    </a:lnTo>
                    <a:lnTo>
                      <a:pt x="365" y="212"/>
                    </a:lnTo>
                    <a:lnTo>
                      <a:pt x="373" y="214"/>
                    </a:lnTo>
                    <a:cubicBezTo>
                      <a:pt x="377" y="215"/>
                      <a:pt x="379" y="218"/>
                      <a:pt x="379" y="221"/>
                    </a:cubicBezTo>
                    <a:lnTo>
                      <a:pt x="379" y="227"/>
                    </a:lnTo>
                    <a:cubicBezTo>
                      <a:pt x="379" y="232"/>
                      <a:pt x="376" y="235"/>
                      <a:pt x="371" y="235"/>
                    </a:cubicBezTo>
                    <a:lnTo>
                      <a:pt x="323" y="235"/>
                    </a:lnTo>
                    <a:cubicBezTo>
                      <a:pt x="319" y="235"/>
                      <a:pt x="315" y="232"/>
                      <a:pt x="315" y="227"/>
                    </a:cubicBezTo>
                    <a:lnTo>
                      <a:pt x="315" y="221"/>
                    </a:lnTo>
                    <a:cubicBezTo>
                      <a:pt x="315" y="218"/>
                      <a:pt x="318" y="215"/>
                      <a:pt x="321" y="214"/>
                    </a:cubicBezTo>
                    <a:lnTo>
                      <a:pt x="328" y="212"/>
                    </a:lnTo>
                    <a:lnTo>
                      <a:pt x="325" y="214"/>
                    </a:lnTo>
                    <a:lnTo>
                      <a:pt x="329" y="210"/>
                    </a:lnTo>
                    <a:lnTo>
                      <a:pt x="327" y="213"/>
                    </a:lnTo>
                    <a:lnTo>
                      <a:pt x="329" y="207"/>
                    </a:lnTo>
                    <a:lnTo>
                      <a:pt x="328" y="209"/>
                    </a:lnTo>
                    <a:lnTo>
                      <a:pt x="329" y="198"/>
                    </a:lnTo>
                    <a:lnTo>
                      <a:pt x="329" y="97"/>
                    </a:lnTo>
                    <a:lnTo>
                      <a:pt x="328" y="86"/>
                    </a:lnTo>
                    <a:lnTo>
                      <a:pt x="328" y="81"/>
                    </a:lnTo>
                    <a:lnTo>
                      <a:pt x="328" y="83"/>
                    </a:lnTo>
                    <a:lnTo>
                      <a:pt x="326" y="79"/>
                    </a:lnTo>
                    <a:lnTo>
                      <a:pt x="329" y="82"/>
                    </a:lnTo>
                    <a:lnTo>
                      <a:pt x="326" y="80"/>
                    </a:lnTo>
                    <a:lnTo>
                      <a:pt x="329" y="81"/>
                    </a:lnTo>
                    <a:lnTo>
                      <a:pt x="321" y="79"/>
                    </a:lnTo>
                    <a:cubicBezTo>
                      <a:pt x="317" y="78"/>
                      <a:pt x="314" y="75"/>
                      <a:pt x="314" y="71"/>
                    </a:cubicBezTo>
                    <a:lnTo>
                      <a:pt x="314" y="65"/>
                    </a:lnTo>
                    <a:cubicBezTo>
                      <a:pt x="314" y="61"/>
                      <a:pt x="318" y="58"/>
                      <a:pt x="322" y="57"/>
                    </a:cubicBezTo>
                    <a:lnTo>
                      <a:pt x="350" y="55"/>
                    </a:lnTo>
                    <a:lnTo>
                      <a:pt x="357" y="55"/>
                    </a:lnTo>
                    <a:cubicBezTo>
                      <a:pt x="360" y="55"/>
                      <a:pt x="362" y="56"/>
                      <a:pt x="363" y="58"/>
                    </a:cubicBezTo>
                    <a:cubicBezTo>
                      <a:pt x="365" y="60"/>
                      <a:pt x="366" y="62"/>
                      <a:pt x="365" y="64"/>
                    </a:cubicBezTo>
                    <a:lnTo>
                      <a:pt x="363" y="84"/>
                    </a:lnTo>
                    <a:lnTo>
                      <a:pt x="355" y="75"/>
                    </a:lnTo>
                    <a:lnTo>
                      <a:pt x="357" y="75"/>
                    </a:lnTo>
                    <a:lnTo>
                      <a:pt x="352" y="78"/>
                    </a:lnTo>
                    <a:lnTo>
                      <a:pt x="364" y="67"/>
                    </a:lnTo>
                    <a:cubicBezTo>
                      <a:pt x="364" y="66"/>
                      <a:pt x="365" y="66"/>
                      <a:pt x="365" y="66"/>
                    </a:cubicBezTo>
                    <a:lnTo>
                      <a:pt x="373" y="61"/>
                    </a:lnTo>
                    <a:cubicBezTo>
                      <a:pt x="374" y="60"/>
                      <a:pt x="374" y="60"/>
                      <a:pt x="375" y="60"/>
                    </a:cubicBezTo>
                    <a:lnTo>
                      <a:pt x="384" y="57"/>
                    </a:lnTo>
                    <a:cubicBezTo>
                      <a:pt x="384" y="57"/>
                      <a:pt x="385" y="57"/>
                      <a:pt x="386" y="57"/>
                    </a:cubicBezTo>
                    <a:lnTo>
                      <a:pt x="395" y="56"/>
                    </a:lnTo>
                    <a:close/>
                    <a:moveTo>
                      <a:pt x="387" y="72"/>
                    </a:moveTo>
                    <a:lnTo>
                      <a:pt x="389" y="72"/>
                    </a:lnTo>
                    <a:lnTo>
                      <a:pt x="380" y="75"/>
                    </a:lnTo>
                    <a:lnTo>
                      <a:pt x="382" y="74"/>
                    </a:lnTo>
                    <a:lnTo>
                      <a:pt x="374" y="79"/>
                    </a:lnTo>
                    <a:lnTo>
                      <a:pt x="375" y="78"/>
                    </a:lnTo>
                    <a:lnTo>
                      <a:pt x="363" y="89"/>
                    </a:lnTo>
                    <a:cubicBezTo>
                      <a:pt x="361" y="91"/>
                      <a:pt x="359" y="91"/>
                      <a:pt x="357" y="91"/>
                    </a:cubicBezTo>
                    <a:lnTo>
                      <a:pt x="355" y="91"/>
                    </a:lnTo>
                    <a:cubicBezTo>
                      <a:pt x="353" y="91"/>
                      <a:pt x="351" y="91"/>
                      <a:pt x="350" y="89"/>
                    </a:cubicBezTo>
                    <a:cubicBezTo>
                      <a:pt x="348" y="87"/>
                      <a:pt x="347" y="85"/>
                      <a:pt x="348" y="83"/>
                    </a:cubicBezTo>
                    <a:lnTo>
                      <a:pt x="350" y="63"/>
                    </a:lnTo>
                    <a:lnTo>
                      <a:pt x="357" y="71"/>
                    </a:lnTo>
                    <a:lnTo>
                      <a:pt x="351" y="71"/>
                    </a:lnTo>
                    <a:lnTo>
                      <a:pt x="323" y="73"/>
                    </a:lnTo>
                    <a:lnTo>
                      <a:pt x="330" y="65"/>
                    </a:lnTo>
                    <a:lnTo>
                      <a:pt x="330" y="71"/>
                    </a:lnTo>
                    <a:lnTo>
                      <a:pt x="324" y="64"/>
                    </a:lnTo>
                    <a:lnTo>
                      <a:pt x="332" y="66"/>
                    </a:lnTo>
                    <a:cubicBezTo>
                      <a:pt x="333" y="66"/>
                      <a:pt x="334" y="66"/>
                      <a:pt x="335" y="67"/>
                    </a:cubicBezTo>
                    <a:lnTo>
                      <a:pt x="338" y="69"/>
                    </a:lnTo>
                    <a:cubicBezTo>
                      <a:pt x="339" y="70"/>
                      <a:pt x="340" y="71"/>
                      <a:pt x="341" y="72"/>
                    </a:cubicBezTo>
                    <a:lnTo>
                      <a:pt x="343" y="76"/>
                    </a:lnTo>
                    <a:cubicBezTo>
                      <a:pt x="343" y="77"/>
                      <a:pt x="343" y="77"/>
                      <a:pt x="343" y="78"/>
                    </a:cubicBezTo>
                    <a:lnTo>
                      <a:pt x="344" y="85"/>
                    </a:lnTo>
                    <a:lnTo>
                      <a:pt x="345" y="97"/>
                    </a:lnTo>
                    <a:lnTo>
                      <a:pt x="345" y="199"/>
                    </a:lnTo>
                    <a:lnTo>
                      <a:pt x="344" y="210"/>
                    </a:lnTo>
                    <a:cubicBezTo>
                      <a:pt x="344" y="211"/>
                      <a:pt x="344" y="211"/>
                      <a:pt x="344" y="212"/>
                    </a:cubicBezTo>
                    <a:lnTo>
                      <a:pt x="342" y="218"/>
                    </a:lnTo>
                    <a:cubicBezTo>
                      <a:pt x="342" y="219"/>
                      <a:pt x="341" y="220"/>
                      <a:pt x="340" y="221"/>
                    </a:cubicBezTo>
                    <a:lnTo>
                      <a:pt x="336" y="225"/>
                    </a:lnTo>
                    <a:cubicBezTo>
                      <a:pt x="335" y="226"/>
                      <a:pt x="334" y="227"/>
                      <a:pt x="333" y="227"/>
                    </a:cubicBezTo>
                    <a:lnTo>
                      <a:pt x="326" y="229"/>
                    </a:lnTo>
                    <a:lnTo>
                      <a:pt x="331" y="221"/>
                    </a:lnTo>
                    <a:lnTo>
                      <a:pt x="331" y="227"/>
                    </a:lnTo>
                    <a:lnTo>
                      <a:pt x="323" y="219"/>
                    </a:lnTo>
                    <a:lnTo>
                      <a:pt x="371" y="219"/>
                    </a:lnTo>
                    <a:lnTo>
                      <a:pt x="363" y="227"/>
                    </a:lnTo>
                    <a:lnTo>
                      <a:pt x="363" y="221"/>
                    </a:lnTo>
                    <a:lnTo>
                      <a:pt x="370" y="229"/>
                    </a:lnTo>
                    <a:lnTo>
                      <a:pt x="362" y="227"/>
                    </a:lnTo>
                    <a:cubicBezTo>
                      <a:pt x="360" y="227"/>
                      <a:pt x="359" y="226"/>
                      <a:pt x="358" y="225"/>
                    </a:cubicBezTo>
                    <a:lnTo>
                      <a:pt x="354" y="221"/>
                    </a:lnTo>
                    <a:cubicBezTo>
                      <a:pt x="353" y="220"/>
                      <a:pt x="352" y="219"/>
                      <a:pt x="352" y="218"/>
                    </a:cubicBezTo>
                    <a:lnTo>
                      <a:pt x="350" y="212"/>
                    </a:lnTo>
                    <a:cubicBezTo>
                      <a:pt x="350" y="211"/>
                      <a:pt x="349" y="210"/>
                      <a:pt x="349" y="209"/>
                    </a:cubicBezTo>
                    <a:lnTo>
                      <a:pt x="349" y="198"/>
                    </a:lnTo>
                    <a:lnTo>
                      <a:pt x="349" y="173"/>
                    </a:lnTo>
                    <a:cubicBezTo>
                      <a:pt x="349" y="171"/>
                      <a:pt x="351" y="169"/>
                      <a:pt x="353" y="167"/>
                    </a:cubicBezTo>
                    <a:cubicBezTo>
                      <a:pt x="355" y="166"/>
                      <a:pt x="357" y="165"/>
                      <a:pt x="360" y="166"/>
                    </a:cubicBezTo>
                    <a:lnTo>
                      <a:pt x="373" y="170"/>
                    </a:lnTo>
                    <a:lnTo>
                      <a:pt x="371" y="169"/>
                    </a:lnTo>
                    <a:lnTo>
                      <a:pt x="386" y="170"/>
                    </a:lnTo>
                    <a:lnTo>
                      <a:pt x="384" y="171"/>
                    </a:lnTo>
                    <a:lnTo>
                      <a:pt x="411" y="165"/>
                    </a:lnTo>
                    <a:lnTo>
                      <a:pt x="406" y="167"/>
                    </a:lnTo>
                    <a:lnTo>
                      <a:pt x="423" y="147"/>
                    </a:lnTo>
                    <a:lnTo>
                      <a:pt x="422" y="151"/>
                    </a:lnTo>
                    <a:lnTo>
                      <a:pt x="428" y="118"/>
                    </a:lnTo>
                    <a:lnTo>
                      <a:pt x="428" y="121"/>
                    </a:lnTo>
                    <a:lnTo>
                      <a:pt x="417" y="79"/>
                    </a:lnTo>
                    <a:lnTo>
                      <a:pt x="419" y="83"/>
                    </a:lnTo>
                    <a:lnTo>
                      <a:pt x="407" y="72"/>
                    </a:lnTo>
                    <a:lnTo>
                      <a:pt x="411" y="74"/>
                    </a:lnTo>
                    <a:lnTo>
                      <a:pt x="394" y="71"/>
                    </a:lnTo>
                    <a:lnTo>
                      <a:pt x="396" y="71"/>
                    </a:lnTo>
                    <a:lnTo>
                      <a:pt x="387" y="72"/>
                    </a:lnTo>
                    <a:close/>
                    <a:moveTo>
                      <a:pt x="3868" y="56"/>
                    </a:moveTo>
                    <a:lnTo>
                      <a:pt x="3881" y="55"/>
                    </a:lnTo>
                    <a:cubicBezTo>
                      <a:pt x="3886" y="55"/>
                      <a:pt x="3889" y="59"/>
                      <a:pt x="3889" y="63"/>
                    </a:cubicBezTo>
                    <a:lnTo>
                      <a:pt x="3889" y="90"/>
                    </a:lnTo>
                    <a:cubicBezTo>
                      <a:pt x="3889" y="95"/>
                      <a:pt x="3886" y="98"/>
                      <a:pt x="3881" y="98"/>
                    </a:cubicBezTo>
                    <a:lnTo>
                      <a:pt x="3868" y="98"/>
                    </a:lnTo>
                    <a:cubicBezTo>
                      <a:pt x="3866" y="98"/>
                      <a:pt x="3863" y="97"/>
                      <a:pt x="3862" y="95"/>
                    </a:cubicBezTo>
                    <a:lnTo>
                      <a:pt x="3856" y="86"/>
                    </a:lnTo>
                    <a:lnTo>
                      <a:pt x="3860" y="89"/>
                    </a:lnTo>
                    <a:lnTo>
                      <a:pt x="3851" y="86"/>
                    </a:lnTo>
                    <a:lnTo>
                      <a:pt x="3856" y="86"/>
                    </a:lnTo>
                    <a:lnTo>
                      <a:pt x="3848" y="89"/>
                    </a:lnTo>
                    <a:lnTo>
                      <a:pt x="3851" y="87"/>
                    </a:lnTo>
                    <a:lnTo>
                      <a:pt x="3843" y="94"/>
                    </a:lnTo>
                    <a:lnTo>
                      <a:pt x="3844" y="93"/>
                    </a:lnTo>
                    <a:lnTo>
                      <a:pt x="3838" y="102"/>
                    </a:lnTo>
                    <a:lnTo>
                      <a:pt x="3839" y="98"/>
                    </a:lnTo>
                    <a:lnTo>
                      <a:pt x="3838" y="107"/>
                    </a:lnTo>
                    <a:lnTo>
                      <a:pt x="3838" y="147"/>
                    </a:lnTo>
                    <a:lnTo>
                      <a:pt x="3839" y="162"/>
                    </a:lnTo>
                    <a:lnTo>
                      <a:pt x="3838" y="158"/>
                    </a:lnTo>
                    <a:lnTo>
                      <a:pt x="3842" y="164"/>
                    </a:lnTo>
                    <a:lnTo>
                      <a:pt x="3838" y="161"/>
                    </a:lnTo>
                    <a:lnTo>
                      <a:pt x="3847" y="164"/>
                    </a:lnTo>
                    <a:cubicBezTo>
                      <a:pt x="3850" y="165"/>
                      <a:pt x="3852" y="168"/>
                      <a:pt x="3852" y="171"/>
                    </a:cubicBezTo>
                    <a:lnTo>
                      <a:pt x="3852" y="177"/>
                    </a:lnTo>
                    <a:cubicBezTo>
                      <a:pt x="3852" y="182"/>
                      <a:pt x="3849" y="185"/>
                      <a:pt x="3844" y="185"/>
                    </a:cubicBezTo>
                    <a:lnTo>
                      <a:pt x="3797" y="185"/>
                    </a:lnTo>
                    <a:cubicBezTo>
                      <a:pt x="3793" y="185"/>
                      <a:pt x="3789" y="182"/>
                      <a:pt x="3789" y="177"/>
                    </a:cubicBezTo>
                    <a:lnTo>
                      <a:pt x="3789" y="171"/>
                    </a:lnTo>
                    <a:cubicBezTo>
                      <a:pt x="3789" y="168"/>
                      <a:pt x="3791" y="166"/>
                      <a:pt x="3794" y="164"/>
                    </a:cubicBezTo>
                    <a:lnTo>
                      <a:pt x="3800" y="161"/>
                    </a:lnTo>
                    <a:lnTo>
                      <a:pt x="3799" y="162"/>
                    </a:lnTo>
                    <a:lnTo>
                      <a:pt x="3803" y="159"/>
                    </a:lnTo>
                    <a:lnTo>
                      <a:pt x="3800" y="162"/>
                    </a:lnTo>
                    <a:lnTo>
                      <a:pt x="3802" y="157"/>
                    </a:lnTo>
                    <a:lnTo>
                      <a:pt x="3801" y="160"/>
                    </a:lnTo>
                    <a:lnTo>
                      <a:pt x="3802" y="148"/>
                    </a:lnTo>
                    <a:lnTo>
                      <a:pt x="3802" y="97"/>
                    </a:lnTo>
                    <a:lnTo>
                      <a:pt x="3801" y="85"/>
                    </a:lnTo>
                    <a:lnTo>
                      <a:pt x="3801" y="79"/>
                    </a:lnTo>
                    <a:lnTo>
                      <a:pt x="3803" y="84"/>
                    </a:lnTo>
                    <a:lnTo>
                      <a:pt x="3798" y="80"/>
                    </a:lnTo>
                    <a:lnTo>
                      <a:pt x="3802" y="81"/>
                    </a:lnTo>
                    <a:lnTo>
                      <a:pt x="3794" y="79"/>
                    </a:lnTo>
                    <a:cubicBezTo>
                      <a:pt x="3790" y="78"/>
                      <a:pt x="3787" y="75"/>
                      <a:pt x="3787" y="71"/>
                    </a:cubicBezTo>
                    <a:lnTo>
                      <a:pt x="3787" y="65"/>
                    </a:lnTo>
                    <a:cubicBezTo>
                      <a:pt x="3787" y="61"/>
                      <a:pt x="3791" y="58"/>
                      <a:pt x="3795" y="57"/>
                    </a:cubicBezTo>
                    <a:lnTo>
                      <a:pt x="3823" y="55"/>
                    </a:lnTo>
                    <a:lnTo>
                      <a:pt x="3830" y="55"/>
                    </a:lnTo>
                    <a:cubicBezTo>
                      <a:pt x="3833" y="55"/>
                      <a:pt x="3835" y="56"/>
                      <a:pt x="3836" y="58"/>
                    </a:cubicBezTo>
                    <a:cubicBezTo>
                      <a:pt x="3838" y="60"/>
                      <a:pt x="3839" y="62"/>
                      <a:pt x="3838" y="64"/>
                    </a:cubicBezTo>
                    <a:lnTo>
                      <a:pt x="3837" y="85"/>
                    </a:lnTo>
                    <a:lnTo>
                      <a:pt x="3829" y="76"/>
                    </a:lnTo>
                    <a:lnTo>
                      <a:pt x="3830" y="76"/>
                    </a:lnTo>
                    <a:lnTo>
                      <a:pt x="3825" y="79"/>
                    </a:lnTo>
                    <a:lnTo>
                      <a:pt x="3837" y="67"/>
                    </a:lnTo>
                    <a:cubicBezTo>
                      <a:pt x="3837" y="66"/>
                      <a:pt x="3838" y="66"/>
                      <a:pt x="3838" y="66"/>
                    </a:cubicBezTo>
                    <a:lnTo>
                      <a:pt x="3850" y="59"/>
                    </a:lnTo>
                    <a:cubicBezTo>
                      <a:pt x="3851" y="58"/>
                      <a:pt x="3852" y="58"/>
                      <a:pt x="3853" y="58"/>
                    </a:cubicBezTo>
                    <a:lnTo>
                      <a:pt x="3868" y="56"/>
                    </a:lnTo>
                    <a:close/>
                    <a:moveTo>
                      <a:pt x="3856" y="73"/>
                    </a:moveTo>
                    <a:lnTo>
                      <a:pt x="3859" y="72"/>
                    </a:lnTo>
                    <a:lnTo>
                      <a:pt x="3847" y="79"/>
                    </a:lnTo>
                    <a:lnTo>
                      <a:pt x="3848" y="78"/>
                    </a:lnTo>
                    <a:lnTo>
                      <a:pt x="3836" y="90"/>
                    </a:lnTo>
                    <a:cubicBezTo>
                      <a:pt x="3835" y="92"/>
                      <a:pt x="3833" y="92"/>
                      <a:pt x="3830" y="92"/>
                    </a:cubicBezTo>
                    <a:lnTo>
                      <a:pt x="3829" y="92"/>
                    </a:lnTo>
                    <a:cubicBezTo>
                      <a:pt x="3827" y="92"/>
                      <a:pt x="3825" y="92"/>
                      <a:pt x="3824" y="90"/>
                    </a:cubicBezTo>
                    <a:cubicBezTo>
                      <a:pt x="3822" y="88"/>
                      <a:pt x="3821" y="86"/>
                      <a:pt x="3821" y="84"/>
                    </a:cubicBezTo>
                    <a:lnTo>
                      <a:pt x="3822" y="63"/>
                    </a:lnTo>
                    <a:lnTo>
                      <a:pt x="3830" y="71"/>
                    </a:lnTo>
                    <a:lnTo>
                      <a:pt x="3824" y="71"/>
                    </a:lnTo>
                    <a:lnTo>
                      <a:pt x="3796" y="73"/>
                    </a:lnTo>
                    <a:lnTo>
                      <a:pt x="3803" y="65"/>
                    </a:lnTo>
                    <a:lnTo>
                      <a:pt x="3803" y="71"/>
                    </a:lnTo>
                    <a:lnTo>
                      <a:pt x="3797" y="64"/>
                    </a:lnTo>
                    <a:lnTo>
                      <a:pt x="3805" y="66"/>
                    </a:lnTo>
                    <a:cubicBezTo>
                      <a:pt x="3807" y="66"/>
                      <a:pt x="3808" y="66"/>
                      <a:pt x="3808" y="67"/>
                    </a:cubicBezTo>
                    <a:lnTo>
                      <a:pt x="3813" y="71"/>
                    </a:lnTo>
                    <a:cubicBezTo>
                      <a:pt x="3815" y="72"/>
                      <a:pt x="3816" y="74"/>
                      <a:pt x="3816" y="76"/>
                    </a:cubicBezTo>
                    <a:lnTo>
                      <a:pt x="3817" y="84"/>
                    </a:lnTo>
                    <a:lnTo>
                      <a:pt x="3818" y="97"/>
                    </a:lnTo>
                    <a:lnTo>
                      <a:pt x="3818" y="149"/>
                    </a:lnTo>
                    <a:lnTo>
                      <a:pt x="3817" y="161"/>
                    </a:lnTo>
                    <a:cubicBezTo>
                      <a:pt x="3817" y="162"/>
                      <a:pt x="3817" y="163"/>
                      <a:pt x="3817" y="163"/>
                    </a:cubicBezTo>
                    <a:lnTo>
                      <a:pt x="3815" y="168"/>
                    </a:lnTo>
                    <a:cubicBezTo>
                      <a:pt x="3814" y="170"/>
                      <a:pt x="3813" y="171"/>
                      <a:pt x="3812" y="172"/>
                    </a:cubicBezTo>
                    <a:lnTo>
                      <a:pt x="3808" y="175"/>
                    </a:lnTo>
                    <a:cubicBezTo>
                      <a:pt x="3808" y="175"/>
                      <a:pt x="3807" y="175"/>
                      <a:pt x="3807" y="176"/>
                    </a:cubicBezTo>
                    <a:lnTo>
                      <a:pt x="3801" y="179"/>
                    </a:lnTo>
                    <a:lnTo>
                      <a:pt x="3805" y="171"/>
                    </a:lnTo>
                    <a:lnTo>
                      <a:pt x="3805" y="177"/>
                    </a:lnTo>
                    <a:lnTo>
                      <a:pt x="3797" y="169"/>
                    </a:lnTo>
                    <a:lnTo>
                      <a:pt x="3844" y="169"/>
                    </a:lnTo>
                    <a:lnTo>
                      <a:pt x="3836" y="177"/>
                    </a:lnTo>
                    <a:lnTo>
                      <a:pt x="3836" y="171"/>
                    </a:lnTo>
                    <a:lnTo>
                      <a:pt x="3842" y="179"/>
                    </a:lnTo>
                    <a:lnTo>
                      <a:pt x="3833" y="176"/>
                    </a:lnTo>
                    <a:cubicBezTo>
                      <a:pt x="3831" y="176"/>
                      <a:pt x="3830" y="174"/>
                      <a:pt x="3829" y="173"/>
                    </a:cubicBezTo>
                    <a:lnTo>
                      <a:pt x="3825" y="167"/>
                    </a:lnTo>
                    <a:cubicBezTo>
                      <a:pt x="3824" y="166"/>
                      <a:pt x="3824" y="164"/>
                      <a:pt x="3823" y="163"/>
                    </a:cubicBezTo>
                    <a:lnTo>
                      <a:pt x="3822" y="147"/>
                    </a:lnTo>
                    <a:lnTo>
                      <a:pt x="3823" y="106"/>
                    </a:lnTo>
                    <a:lnTo>
                      <a:pt x="3824" y="97"/>
                    </a:lnTo>
                    <a:cubicBezTo>
                      <a:pt x="3824" y="95"/>
                      <a:pt x="3824" y="94"/>
                      <a:pt x="3825" y="93"/>
                    </a:cubicBezTo>
                    <a:lnTo>
                      <a:pt x="3831" y="84"/>
                    </a:lnTo>
                    <a:cubicBezTo>
                      <a:pt x="3831" y="83"/>
                      <a:pt x="3832" y="83"/>
                      <a:pt x="3832" y="82"/>
                    </a:cubicBezTo>
                    <a:lnTo>
                      <a:pt x="3840" y="75"/>
                    </a:lnTo>
                    <a:cubicBezTo>
                      <a:pt x="3841" y="75"/>
                      <a:pt x="3842" y="74"/>
                      <a:pt x="3843" y="74"/>
                    </a:cubicBezTo>
                    <a:lnTo>
                      <a:pt x="3851" y="71"/>
                    </a:lnTo>
                    <a:cubicBezTo>
                      <a:pt x="3852" y="70"/>
                      <a:pt x="3854" y="70"/>
                      <a:pt x="3856" y="71"/>
                    </a:cubicBezTo>
                    <a:lnTo>
                      <a:pt x="3865" y="74"/>
                    </a:lnTo>
                    <a:cubicBezTo>
                      <a:pt x="3867" y="74"/>
                      <a:pt x="3868" y="76"/>
                      <a:pt x="3869" y="77"/>
                    </a:cubicBezTo>
                    <a:lnTo>
                      <a:pt x="3875" y="86"/>
                    </a:lnTo>
                    <a:lnTo>
                      <a:pt x="3868" y="82"/>
                    </a:lnTo>
                    <a:lnTo>
                      <a:pt x="3881" y="82"/>
                    </a:lnTo>
                    <a:lnTo>
                      <a:pt x="3873" y="90"/>
                    </a:lnTo>
                    <a:lnTo>
                      <a:pt x="3873" y="63"/>
                    </a:lnTo>
                    <a:lnTo>
                      <a:pt x="3881" y="71"/>
                    </a:lnTo>
                    <a:lnTo>
                      <a:pt x="3871" y="71"/>
                    </a:lnTo>
                    <a:lnTo>
                      <a:pt x="3856" y="73"/>
                    </a:lnTo>
                    <a:close/>
                    <a:moveTo>
                      <a:pt x="3721" y="56"/>
                    </a:moveTo>
                    <a:cubicBezTo>
                      <a:pt x="3722" y="55"/>
                      <a:pt x="3723" y="55"/>
                      <a:pt x="3724" y="56"/>
                    </a:cubicBezTo>
                    <a:lnTo>
                      <a:pt x="3746" y="59"/>
                    </a:lnTo>
                    <a:cubicBezTo>
                      <a:pt x="3747" y="59"/>
                      <a:pt x="3748" y="59"/>
                      <a:pt x="3749" y="60"/>
                    </a:cubicBezTo>
                    <a:lnTo>
                      <a:pt x="3765" y="71"/>
                    </a:lnTo>
                    <a:cubicBezTo>
                      <a:pt x="3766" y="72"/>
                      <a:pt x="3767" y="72"/>
                      <a:pt x="3767" y="74"/>
                    </a:cubicBezTo>
                    <a:lnTo>
                      <a:pt x="3777" y="92"/>
                    </a:lnTo>
                    <a:cubicBezTo>
                      <a:pt x="3778" y="92"/>
                      <a:pt x="3778" y="93"/>
                      <a:pt x="3778" y="94"/>
                    </a:cubicBezTo>
                    <a:lnTo>
                      <a:pt x="3781" y="118"/>
                    </a:lnTo>
                    <a:cubicBezTo>
                      <a:pt x="3782" y="119"/>
                      <a:pt x="3781" y="120"/>
                      <a:pt x="3781" y="121"/>
                    </a:cubicBezTo>
                    <a:lnTo>
                      <a:pt x="3774" y="154"/>
                    </a:lnTo>
                    <a:cubicBezTo>
                      <a:pt x="3774" y="156"/>
                      <a:pt x="3773" y="157"/>
                      <a:pt x="3772" y="158"/>
                    </a:cubicBezTo>
                    <a:lnTo>
                      <a:pt x="3754" y="178"/>
                    </a:lnTo>
                    <a:cubicBezTo>
                      <a:pt x="3753" y="179"/>
                      <a:pt x="3752" y="180"/>
                      <a:pt x="3750" y="180"/>
                    </a:cubicBezTo>
                    <a:lnTo>
                      <a:pt x="3722" y="186"/>
                    </a:lnTo>
                    <a:cubicBezTo>
                      <a:pt x="3721" y="186"/>
                      <a:pt x="3720" y="187"/>
                      <a:pt x="3719" y="186"/>
                    </a:cubicBezTo>
                    <a:lnTo>
                      <a:pt x="3698" y="183"/>
                    </a:lnTo>
                    <a:cubicBezTo>
                      <a:pt x="3697" y="183"/>
                      <a:pt x="3696" y="183"/>
                      <a:pt x="3695" y="182"/>
                    </a:cubicBezTo>
                    <a:lnTo>
                      <a:pt x="3679" y="171"/>
                    </a:lnTo>
                    <a:cubicBezTo>
                      <a:pt x="3678" y="170"/>
                      <a:pt x="3677" y="169"/>
                      <a:pt x="3676" y="168"/>
                    </a:cubicBezTo>
                    <a:lnTo>
                      <a:pt x="3666" y="150"/>
                    </a:lnTo>
                    <a:cubicBezTo>
                      <a:pt x="3666" y="149"/>
                      <a:pt x="3666" y="148"/>
                      <a:pt x="3666" y="147"/>
                    </a:cubicBezTo>
                    <a:lnTo>
                      <a:pt x="3663" y="123"/>
                    </a:lnTo>
                    <a:cubicBezTo>
                      <a:pt x="3662" y="123"/>
                      <a:pt x="3662" y="122"/>
                      <a:pt x="3663" y="121"/>
                    </a:cubicBezTo>
                    <a:lnTo>
                      <a:pt x="3670" y="88"/>
                    </a:lnTo>
                    <a:cubicBezTo>
                      <a:pt x="3670" y="86"/>
                      <a:pt x="3671" y="85"/>
                      <a:pt x="3672" y="84"/>
                    </a:cubicBezTo>
                    <a:lnTo>
                      <a:pt x="3690" y="64"/>
                    </a:lnTo>
                    <a:cubicBezTo>
                      <a:pt x="3691" y="63"/>
                      <a:pt x="3692" y="62"/>
                      <a:pt x="3694" y="62"/>
                    </a:cubicBezTo>
                    <a:lnTo>
                      <a:pt x="3721" y="56"/>
                    </a:lnTo>
                    <a:close/>
                    <a:moveTo>
                      <a:pt x="3697" y="77"/>
                    </a:moveTo>
                    <a:lnTo>
                      <a:pt x="3701" y="75"/>
                    </a:lnTo>
                    <a:lnTo>
                      <a:pt x="3683" y="95"/>
                    </a:lnTo>
                    <a:lnTo>
                      <a:pt x="3685" y="91"/>
                    </a:lnTo>
                    <a:lnTo>
                      <a:pt x="3678" y="124"/>
                    </a:lnTo>
                    <a:lnTo>
                      <a:pt x="3678" y="121"/>
                    </a:lnTo>
                    <a:lnTo>
                      <a:pt x="3681" y="145"/>
                    </a:lnTo>
                    <a:lnTo>
                      <a:pt x="3680" y="143"/>
                    </a:lnTo>
                    <a:lnTo>
                      <a:pt x="3690" y="161"/>
                    </a:lnTo>
                    <a:lnTo>
                      <a:pt x="3688" y="158"/>
                    </a:lnTo>
                    <a:lnTo>
                      <a:pt x="3704" y="169"/>
                    </a:lnTo>
                    <a:lnTo>
                      <a:pt x="3701" y="168"/>
                    </a:lnTo>
                    <a:lnTo>
                      <a:pt x="3722" y="171"/>
                    </a:lnTo>
                    <a:lnTo>
                      <a:pt x="3719" y="171"/>
                    </a:lnTo>
                    <a:lnTo>
                      <a:pt x="3747" y="165"/>
                    </a:lnTo>
                    <a:lnTo>
                      <a:pt x="3743" y="167"/>
                    </a:lnTo>
                    <a:lnTo>
                      <a:pt x="3761" y="147"/>
                    </a:lnTo>
                    <a:lnTo>
                      <a:pt x="3759" y="151"/>
                    </a:lnTo>
                    <a:lnTo>
                      <a:pt x="3766" y="118"/>
                    </a:lnTo>
                    <a:lnTo>
                      <a:pt x="3766" y="120"/>
                    </a:lnTo>
                    <a:lnTo>
                      <a:pt x="3763" y="96"/>
                    </a:lnTo>
                    <a:lnTo>
                      <a:pt x="3763" y="99"/>
                    </a:lnTo>
                    <a:lnTo>
                      <a:pt x="3753" y="81"/>
                    </a:lnTo>
                    <a:lnTo>
                      <a:pt x="3756" y="84"/>
                    </a:lnTo>
                    <a:lnTo>
                      <a:pt x="3740" y="73"/>
                    </a:lnTo>
                    <a:lnTo>
                      <a:pt x="3743" y="74"/>
                    </a:lnTo>
                    <a:lnTo>
                      <a:pt x="3721" y="71"/>
                    </a:lnTo>
                    <a:lnTo>
                      <a:pt x="3724" y="71"/>
                    </a:lnTo>
                    <a:lnTo>
                      <a:pt x="3697" y="77"/>
                    </a:lnTo>
                    <a:close/>
                    <a:moveTo>
                      <a:pt x="3444" y="56"/>
                    </a:moveTo>
                    <a:cubicBezTo>
                      <a:pt x="3444" y="55"/>
                      <a:pt x="3445" y="55"/>
                      <a:pt x="3445" y="56"/>
                    </a:cubicBezTo>
                    <a:lnTo>
                      <a:pt x="3462" y="58"/>
                    </a:lnTo>
                    <a:lnTo>
                      <a:pt x="3502" y="57"/>
                    </a:lnTo>
                    <a:cubicBezTo>
                      <a:pt x="3507" y="57"/>
                      <a:pt x="3510" y="61"/>
                      <a:pt x="3510" y="65"/>
                    </a:cubicBezTo>
                    <a:lnTo>
                      <a:pt x="3510" y="76"/>
                    </a:lnTo>
                    <a:cubicBezTo>
                      <a:pt x="3510" y="81"/>
                      <a:pt x="3507" y="84"/>
                      <a:pt x="3502" y="84"/>
                    </a:cubicBezTo>
                    <a:lnTo>
                      <a:pt x="3480" y="84"/>
                    </a:lnTo>
                    <a:lnTo>
                      <a:pt x="3486" y="82"/>
                    </a:lnTo>
                    <a:lnTo>
                      <a:pt x="3485" y="83"/>
                    </a:lnTo>
                    <a:lnTo>
                      <a:pt x="3486" y="73"/>
                    </a:lnTo>
                    <a:lnTo>
                      <a:pt x="3492" y="83"/>
                    </a:lnTo>
                    <a:cubicBezTo>
                      <a:pt x="3493" y="84"/>
                      <a:pt x="3493" y="85"/>
                      <a:pt x="3493" y="86"/>
                    </a:cubicBezTo>
                    <a:lnTo>
                      <a:pt x="3495" y="99"/>
                    </a:lnTo>
                    <a:cubicBezTo>
                      <a:pt x="3496" y="101"/>
                      <a:pt x="3495" y="102"/>
                      <a:pt x="3495" y="103"/>
                    </a:cubicBezTo>
                    <a:lnTo>
                      <a:pt x="3483" y="133"/>
                    </a:lnTo>
                    <a:cubicBezTo>
                      <a:pt x="3482" y="135"/>
                      <a:pt x="3481" y="137"/>
                      <a:pt x="3479" y="137"/>
                    </a:cubicBezTo>
                    <a:lnTo>
                      <a:pt x="3465" y="145"/>
                    </a:lnTo>
                    <a:cubicBezTo>
                      <a:pt x="3464" y="146"/>
                      <a:pt x="3463" y="146"/>
                      <a:pt x="3462" y="146"/>
                    </a:cubicBezTo>
                    <a:lnTo>
                      <a:pt x="3443" y="148"/>
                    </a:lnTo>
                    <a:cubicBezTo>
                      <a:pt x="3443" y="148"/>
                      <a:pt x="3442" y="148"/>
                      <a:pt x="3442" y="148"/>
                    </a:cubicBezTo>
                    <a:lnTo>
                      <a:pt x="3425" y="146"/>
                    </a:lnTo>
                    <a:lnTo>
                      <a:pt x="3432" y="143"/>
                    </a:lnTo>
                    <a:lnTo>
                      <a:pt x="3423" y="156"/>
                    </a:lnTo>
                    <a:lnTo>
                      <a:pt x="3424" y="149"/>
                    </a:lnTo>
                    <a:lnTo>
                      <a:pt x="3426" y="156"/>
                    </a:lnTo>
                    <a:lnTo>
                      <a:pt x="3422" y="151"/>
                    </a:lnTo>
                    <a:lnTo>
                      <a:pt x="3428" y="154"/>
                    </a:lnTo>
                    <a:lnTo>
                      <a:pt x="3425" y="153"/>
                    </a:lnTo>
                    <a:lnTo>
                      <a:pt x="3436" y="154"/>
                    </a:lnTo>
                    <a:lnTo>
                      <a:pt x="3464" y="154"/>
                    </a:lnTo>
                    <a:cubicBezTo>
                      <a:pt x="3465" y="154"/>
                      <a:pt x="3466" y="155"/>
                      <a:pt x="3466" y="155"/>
                    </a:cubicBezTo>
                    <a:lnTo>
                      <a:pt x="3486" y="159"/>
                    </a:lnTo>
                    <a:cubicBezTo>
                      <a:pt x="3487" y="159"/>
                      <a:pt x="3489" y="160"/>
                      <a:pt x="3490" y="161"/>
                    </a:cubicBezTo>
                    <a:lnTo>
                      <a:pt x="3501" y="171"/>
                    </a:lnTo>
                    <a:cubicBezTo>
                      <a:pt x="3502" y="172"/>
                      <a:pt x="3503" y="173"/>
                      <a:pt x="3503" y="175"/>
                    </a:cubicBezTo>
                    <a:lnTo>
                      <a:pt x="3506" y="190"/>
                    </a:lnTo>
                    <a:cubicBezTo>
                      <a:pt x="3507" y="191"/>
                      <a:pt x="3507" y="193"/>
                      <a:pt x="3506" y="194"/>
                    </a:cubicBezTo>
                    <a:lnTo>
                      <a:pt x="3500" y="214"/>
                    </a:lnTo>
                    <a:cubicBezTo>
                      <a:pt x="3500" y="215"/>
                      <a:pt x="3499" y="217"/>
                      <a:pt x="3497" y="218"/>
                    </a:cubicBezTo>
                    <a:lnTo>
                      <a:pt x="3479" y="231"/>
                    </a:lnTo>
                    <a:cubicBezTo>
                      <a:pt x="3478" y="232"/>
                      <a:pt x="3477" y="232"/>
                      <a:pt x="3476" y="232"/>
                    </a:cubicBezTo>
                    <a:lnTo>
                      <a:pt x="3448" y="237"/>
                    </a:lnTo>
                    <a:cubicBezTo>
                      <a:pt x="3447" y="237"/>
                      <a:pt x="3447" y="237"/>
                      <a:pt x="3446" y="237"/>
                    </a:cubicBezTo>
                    <a:lnTo>
                      <a:pt x="3424" y="236"/>
                    </a:lnTo>
                    <a:cubicBezTo>
                      <a:pt x="3423" y="236"/>
                      <a:pt x="3423" y="236"/>
                      <a:pt x="3422" y="236"/>
                    </a:cubicBezTo>
                    <a:lnTo>
                      <a:pt x="3406" y="231"/>
                    </a:lnTo>
                    <a:cubicBezTo>
                      <a:pt x="3405" y="231"/>
                      <a:pt x="3404" y="230"/>
                      <a:pt x="3403" y="230"/>
                    </a:cubicBezTo>
                    <a:lnTo>
                      <a:pt x="3392" y="221"/>
                    </a:lnTo>
                    <a:cubicBezTo>
                      <a:pt x="3391" y="220"/>
                      <a:pt x="3390" y="218"/>
                      <a:pt x="3390" y="217"/>
                    </a:cubicBezTo>
                    <a:lnTo>
                      <a:pt x="3386" y="203"/>
                    </a:lnTo>
                    <a:cubicBezTo>
                      <a:pt x="3385" y="201"/>
                      <a:pt x="3385" y="199"/>
                      <a:pt x="3386" y="198"/>
                    </a:cubicBezTo>
                    <a:lnTo>
                      <a:pt x="3391" y="185"/>
                    </a:lnTo>
                    <a:cubicBezTo>
                      <a:pt x="3392" y="183"/>
                      <a:pt x="3392" y="182"/>
                      <a:pt x="3394" y="181"/>
                    </a:cubicBezTo>
                    <a:lnTo>
                      <a:pt x="3408" y="170"/>
                    </a:lnTo>
                    <a:lnTo>
                      <a:pt x="3408" y="183"/>
                    </a:lnTo>
                    <a:lnTo>
                      <a:pt x="3399" y="177"/>
                    </a:lnTo>
                    <a:cubicBezTo>
                      <a:pt x="3397" y="176"/>
                      <a:pt x="3396" y="175"/>
                      <a:pt x="3396" y="173"/>
                    </a:cubicBezTo>
                    <a:lnTo>
                      <a:pt x="3393" y="163"/>
                    </a:lnTo>
                    <a:cubicBezTo>
                      <a:pt x="3392" y="161"/>
                      <a:pt x="3392" y="160"/>
                      <a:pt x="3393" y="158"/>
                    </a:cubicBezTo>
                    <a:lnTo>
                      <a:pt x="3397" y="145"/>
                    </a:lnTo>
                    <a:cubicBezTo>
                      <a:pt x="3397" y="144"/>
                      <a:pt x="3398" y="143"/>
                      <a:pt x="3399" y="142"/>
                    </a:cubicBezTo>
                    <a:lnTo>
                      <a:pt x="3412" y="130"/>
                    </a:lnTo>
                    <a:lnTo>
                      <a:pt x="3412" y="141"/>
                    </a:lnTo>
                    <a:lnTo>
                      <a:pt x="3399" y="127"/>
                    </a:lnTo>
                    <a:cubicBezTo>
                      <a:pt x="3398" y="126"/>
                      <a:pt x="3397" y="125"/>
                      <a:pt x="3397" y="123"/>
                    </a:cubicBezTo>
                    <a:lnTo>
                      <a:pt x="3393" y="104"/>
                    </a:lnTo>
                    <a:cubicBezTo>
                      <a:pt x="3392" y="103"/>
                      <a:pt x="3392" y="102"/>
                      <a:pt x="3393" y="101"/>
                    </a:cubicBezTo>
                    <a:lnTo>
                      <a:pt x="3396" y="84"/>
                    </a:lnTo>
                    <a:cubicBezTo>
                      <a:pt x="3396" y="83"/>
                      <a:pt x="3396" y="82"/>
                      <a:pt x="3397" y="81"/>
                    </a:cubicBezTo>
                    <a:lnTo>
                      <a:pt x="3406" y="68"/>
                    </a:lnTo>
                    <a:cubicBezTo>
                      <a:pt x="3407" y="67"/>
                      <a:pt x="3408" y="66"/>
                      <a:pt x="3409" y="65"/>
                    </a:cubicBezTo>
                    <a:lnTo>
                      <a:pt x="3423" y="58"/>
                    </a:lnTo>
                    <a:cubicBezTo>
                      <a:pt x="3424" y="58"/>
                      <a:pt x="3425" y="58"/>
                      <a:pt x="3426" y="58"/>
                    </a:cubicBezTo>
                    <a:lnTo>
                      <a:pt x="3444" y="56"/>
                    </a:lnTo>
                    <a:close/>
                    <a:moveTo>
                      <a:pt x="3427" y="73"/>
                    </a:moveTo>
                    <a:lnTo>
                      <a:pt x="3430" y="73"/>
                    </a:lnTo>
                    <a:lnTo>
                      <a:pt x="3416" y="80"/>
                    </a:lnTo>
                    <a:lnTo>
                      <a:pt x="3419" y="77"/>
                    </a:lnTo>
                    <a:lnTo>
                      <a:pt x="3410" y="90"/>
                    </a:lnTo>
                    <a:lnTo>
                      <a:pt x="3411" y="87"/>
                    </a:lnTo>
                    <a:lnTo>
                      <a:pt x="3408" y="104"/>
                    </a:lnTo>
                    <a:lnTo>
                      <a:pt x="3408" y="101"/>
                    </a:lnTo>
                    <a:lnTo>
                      <a:pt x="3412" y="120"/>
                    </a:lnTo>
                    <a:lnTo>
                      <a:pt x="3410" y="116"/>
                    </a:lnTo>
                    <a:lnTo>
                      <a:pt x="3423" y="130"/>
                    </a:lnTo>
                    <a:cubicBezTo>
                      <a:pt x="3425" y="132"/>
                      <a:pt x="3426" y="134"/>
                      <a:pt x="3425" y="136"/>
                    </a:cubicBezTo>
                    <a:cubicBezTo>
                      <a:pt x="3425" y="138"/>
                      <a:pt x="3424" y="140"/>
                      <a:pt x="3423" y="141"/>
                    </a:cubicBezTo>
                    <a:lnTo>
                      <a:pt x="3410" y="153"/>
                    </a:lnTo>
                    <a:lnTo>
                      <a:pt x="3412" y="150"/>
                    </a:lnTo>
                    <a:lnTo>
                      <a:pt x="3408" y="163"/>
                    </a:lnTo>
                    <a:lnTo>
                      <a:pt x="3408" y="158"/>
                    </a:lnTo>
                    <a:lnTo>
                      <a:pt x="3411" y="168"/>
                    </a:lnTo>
                    <a:lnTo>
                      <a:pt x="3408" y="164"/>
                    </a:lnTo>
                    <a:lnTo>
                      <a:pt x="3417" y="170"/>
                    </a:lnTo>
                    <a:cubicBezTo>
                      <a:pt x="3419" y="171"/>
                      <a:pt x="3420" y="174"/>
                      <a:pt x="3420" y="176"/>
                    </a:cubicBezTo>
                    <a:cubicBezTo>
                      <a:pt x="3421" y="179"/>
                      <a:pt x="3419" y="181"/>
                      <a:pt x="3417" y="183"/>
                    </a:cubicBezTo>
                    <a:lnTo>
                      <a:pt x="3403" y="194"/>
                    </a:lnTo>
                    <a:lnTo>
                      <a:pt x="3406" y="190"/>
                    </a:lnTo>
                    <a:lnTo>
                      <a:pt x="3401" y="203"/>
                    </a:lnTo>
                    <a:lnTo>
                      <a:pt x="3401" y="198"/>
                    </a:lnTo>
                    <a:lnTo>
                      <a:pt x="3405" y="212"/>
                    </a:lnTo>
                    <a:lnTo>
                      <a:pt x="3403" y="208"/>
                    </a:lnTo>
                    <a:lnTo>
                      <a:pt x="3414" y="217"/>
                    </a:lnTo>
                    <a:lnTo>
                      <a:pt x="3411" y="216"/>
                    </a:lnTo>
                    <a:lnTo>
                      <a:pt x="3427" y="221"/>
                    </a:lnTo>
                    <a:lnTo>
                      <a:pt x="3425" y="220"/>
                    </a:lnTo>
                    <a:lnTo>
                      <a:pt x="3447" y="221"/>
                    </a:lnTo>
                    <a:lnTo>
                      <a:pt x="3445" y="222"/>
                    </a:lnTo>
                    <a:lnTo>
                      <a:pt x="3473" y="217"/>
                    </a:lnTo>
                    <a:lnTo>
                      <a:pt x="3470" y="218"/>
                    </a:lnTo>
                    <a:lnTo>
                      <a:pt x="3488" y="205"/>
                    </a:lnTo>
                    <a:lnTo>
                      <a:pt x="3485" y="209"/>
                    </a:lnTo>
                    <a:lnTo>
                      <a:pt x="3491" y="189"/>
                    </a:lnTo>
                    <a:lnTo>
                      <a:pt x="3491" y="193"/>
                    </a:lnTo>
                    <a:lnTo>
                      <a:pt x="3488" y="178"/>
                    </a:lnTo>
                    <a:lnTo>
                      <a:pt x="3490" y="182"/>
                    </a:lnTo>
                    <a:lnTo>
                      <a:pt x="3479" y="172"/>
                    </a:lnTo>
                    <a:lnTo>
                      <a:pt x="3483" y="174"/>
                    </a:lnTo>
                    <a:lnTo>
                      <a:pt x="3463" y="170"/>
                    </a:lnTo>
                    <a:lnTo>
                      <a:pt x="3464" y="170"/>
                    </a:lnTo>
                    <a:lnTo>
                      <a:pt x="3435" y="170"/>
                    </a:lnTo>
                    <a:lnTo>
                      <a:pt x="3424" y="169"/>
                    </a:lnTo>
                    <a:cubicBezTo>
                      <a:pt x="3423" y="169"/>
                      <a:pt x="3422" y="169"/>
                      <a:pt x="3421" y="169"/>
                    </a:cubicBezTo>
                    <a:lnTo>
                      <a:pt x="3415" y="166"/>
                    </a:lnTo>
                    <a:cubicBezTo>
                      <a:pt x="3413" y="165"/>
                      <a:pt x="3411" y="163"/>
                      <a:pt x="3411" y="161"/>
                    </a:cubicBezTo>
                    <a:lnTo>
                      <a:pt x="3409" y="154"/>
                    </a:lnTo>
                    <a:cubicBezTo>
                      <a:pt x="3408" y="151"/>
                      <a:pt x="3409" y="149"/>
                      <a:pt x="3410" y="147"/>
                    </a:cubicBezTo>
                    <a:lnTo>
                      <a:pt x="3419" y="134"/>
                    </a:lnTo>
                    <a:cubicBezTo>
                      <a:pt x="3421" y="131"/>
                      <a:pt x="3423" y="130"/>
                      <a:pt x="3426" y="131"/>
                    </a:cubicBezTo>
                    <a:lnTo>
                      <a:pt x="3443" y="133"/>
                    </a:lnTo>
                    <a:lnTo>
                      <a:pt x="3442" y="133"/>
                    </a:lnTo>
                    <a:lnTo>
                      <a:pt x="3461" y="131"/>
                    </a:lnTo>
                    <a:lnTo>
                      <a:pt x="3457" y="132"/>
                    </a:lnTo>
                    <a:lnTo>
                      <a:pt x="3471" y="124"/>
                    </a:lnTo>
                    <a:lnTo>
                      <a:pt x="3468" y="127"/>
                    </a:lnTo>
                    <a:lnTo>
                      <a:pt x="3480" y="97"/>
                    </a:lnTo>
                    <a:lnTo>
                      <a:pt x="3480" y="102"/>
                    </a:lnTo>
                    <a:lnTo>
                      <a:pt x="3478" y="89"/>
                    </a:lnTo>
                    <a:lnTo>
                      <a:pt x="3479" y="92"/>
                    </a:lnTo>
                    <a:lnTo>
                      <a:pt x="3473" y="82"/>
                    </a:lnTo>
                    <a:cubicBezTo>
                      <a:pt x="3471" y="78"/>
                      <a:pt x="3471" y="74"/>
                      <a:pt x="3474" y="72"/>
                    </a:cubicBezTo>
                    <a:lnTo>
                      <a:pt x="3475" y="71"/>
                    </a:lnTo>
                    <a:cubicBezTo>
                      <a:pt x="3476" y="69"/>
                      <a:pt x="3478" y="68"/>
                      <a:pt x="3480" y="68"/>
                    </a:cubicBezTo>
                    <a:lnTo>
                      <a:pt x="3502" y="68"/>
                    </a:lnTo>
                    <a:lnTo>
                      <a:pt x="3494" y="76"/>
                    </a:lnTo>
                    <a:lnTo>
                      <a:pt x="3494" y="65"/>
                    </a:lnTo>
                    <a:lnTo>
                      <a:pt x="3502" y="73"/>
                    </a:lnTo>
                    <a:lnTo>
                      <a:pt x="3461" y="73"/>
                    </a:lnTo>
                    <a:lnTo>
                      <a:pt x="3444" y="71"/>
                    </a:lnTo>
                    <a:lnTo>
                      <a:pt x="3445" y="71"/>
                    </a:lnTo>
                    <a:lnTo>
                      <a:pt x="3427" y="73"/>
                    </a:lnTo>
                    <a:close/>
                    <a:moveTo>
                      <a:pt x="2999" y="56"/>
                    </a:moveTo>
                    <a:cubicBezTo>
                      <a:pt x="3001" y="55"/>
                      <a:pt x="3002" y="55"/>
                      <a:pt x="3003" y="56"/>
                    </a:cubicBezTo>
                    <a:lnTo>
                      <a:pt x="3023" y="59"/>
                    </a:lnTo>
                    <a:cubicBezTo>
                      <a:pt x="3024" y="59"/>
                      <a:pt x="3026" y="59"/>
                      <a:pt x="3027" y="60"/>
                    </a:cubicBezTo>
                    <a:lnTo>
                      <a:pt x="3040" y="71"/>
                    </a:lnTo>
                    <a:cubicBezTo>
                      <a:pt x="3040" y="72"/>
                      <a:pt x="3041" y="73"/>
                      <a:pt x="3042" y="74"/>
                    </a:cubicBezTo>
                    <a:lnTo>
                      <a:pt x="3050" y="90"/>
                    </a:lnTo>
                    <a:cubicBezTo>
                      <a:pt x="3050" y="91"/>
                      <a:pt x="3050" y="92"/>
                      <a:pt x="3050" y="93"/>
                    </a:cubicBezTo>
                    <a:lnTo>
                      <a:pt x="3053" y="119"/>
                    </a:lnTo>
                    <a:cubicBezTo>
                      <a:pt x="3054" y="121"/>
                      <a:pt x="3053" y="123"/>
                      <a:pt x="3051" y="125"/>
                    </a:cubicBezTo>
                    <a:cubicBezTo>
                      <a:pt x="3050" y="127"/>
                      <a:pt x="3048" y="127"/>
                      <a:pt x="3045" y="127"/>
                    </a:cubicBezTo>
                    <a:lnTo>
                      <a:pt x="2971" y="127"/>
                    </a:lnTo>
                    <a:lnTo>
                      <a:pt x="2979" y="119"/>
                    </a:lnTo>
                    <a:lnTo>
                      <a:pt x="2979" y="121"/>
                    </a:lnTo>
                    <a:lnTo>
                      <a:pt x="2982" y="143"/>
                    </a:lnTo>
                    <a:lnTo>
                      <a:pt x="2981" y="140"/>
                    </a:lnTo>
                    <a:lnTo>
                      <a:pt x="2991" y="155"/>
                    </a:lnTo>
                    <a:lnTo>
                      <a:pt x="2987" y="152"/>
                    </a:lnTo>
                    <a:lnTo>
                      <a:pt x="3006" y="157"/>
                    </a:lnTo>
                    <a:lnTo>
                      <a:pt x="3002" y="157"/>
                    </a:lnTo>
                    <a:lnTo>
                      <a:pt x="3019" y="154"/>
                    </a:lnTo>
                    <a:lnTo>
                      <a:pt x="3015" y="155"/>
                    </a:lnTo>
                    <a:lnTo>
                      <a:pt x="3030" y="143"/>
                    </a:lnTo>
                    <a:cubicBezTo>
                      <a:pt x="3034" y="141"/>
                      <a:pt x="3038" y="141"/>
                      <a:pt x="3041" y="144"/>
                    </a:cubicBezTo>
                    <a:lnTo>
                      <a:pt x="3049" y="152"/>
                    </a:lnTo>
                    <a:cubicBezTo>
                      <a:pt x="3051" y="153"/>
                      <a:pt x="3052" y="156"/>
                      <a:pt x="3051" y="158"/>
                    </a:cubicBezTo>
                    <a:cubicBezTo>
                      <a:pt x="3051" y="160"/>
                      <a:pt x="3050" y="162"/>
                      <a:pt x="3049" y="164"/>
                    </a:cubicBezTo>
                    <a:lnTo>
                      <a:pt x="3035" y="176"/>
                    </a:lnTo>
                    <a:cubicBezTo>
                      <a:pt x="3034" y="176"/>
                      <a:pt x="3034" y="176"/>
                      <a:pt x="3033" y="177"/>
                    </a:cubicBezTo>
                    <a:lnTo>
                      <a:pt x="3019" y="184"/>
                    </a:lnTo>
                    <a:cubicBezTo>
                      <a:pt x="3018" y="184"/>
                      <a:pt x="3017" y="184"/>
                      <a:pt x="3016" y="184"/>
                    </a:cubicBezTo>
                    <a:lnTo>
                      <a:pt x="3000" y="186"/>
                    </a:lnTo>
                    <a:cubicBezTo>
                      <a:pt x="3000" y="187"/>
                      <a:pt x="2999" y="186"/>
                      <a:pt x="2998" y="186"/>
                    </a:cubicBezTo>
                    <a:lnTo>
                      <a:pt x="2976" y="183"/>
                    </a:lnTo>
                    <a:cubicBezTo>
                      <a:pt x="2975" y="183"/>
                      <a:pt x="2974" y="183"/>
                      <a:pt x="2973" y="182"/>
                    </a:cubicBezTo>
                    <a:lnTo>
                      <a:pt x="2958" y="171"/>
                    </a:lnTo>
                    <a:cubicBezTo>
                      <a:pt x="2957" y="170"/>
                      <a:pt x="2956" y="169"/>
                      <a:pt x="2955" y="168"/>
                    </a:cubicBezTo>
                    <a:lnTo>
                      <a:pt x="2946" y="150"/>
                    </a:lnTo>
                    <a:cubicBezTo>
                      <a:pt x="2946" y="149"/>
                      <a:pt x="2946" y="148"/>
                      <a:pt x="2946" y="147"/>
                    </a:cubicBezTo>
                    <a:lnTo>
                      <a:pt x="2943" y="122"/>
                    </a:lnTo>
                    <a:cubicBezTo>
                      <a:pt x="2942" y="122"/>
                      <a:pt x="2942" y="121"/>
                      <a:pt x="2943" y="120"/>
                    </a:cubicBezTo>
                    <a:lnTo>
                      <a:pt x="2949" y="89"/>
                    </a:lnTo>
                    <a:cubicBezTo>
                      <a:pt x="2949" y="88"/>
                      <a:pt x="2950" y="86"/>
                      <a:pt x="2951" y="85"/>
                    </a:cubicBezTo>
                    <a:lnTo>
                      <a:pt x="2969" y="65"/>
                    </a:lnTo>
                    <a:cubicBezTo>
                      <a:pt x="2970" y="64"/>
                      <a:pt x="2971" y="63"/>
                      <a:pt x="2972" y="63"/>
                    </a:cubicBezTo>
                    <a:lnTo>
                      <a:pt x="2999" y="56"/>
                    </a:lnTo>
                    <a:close/>
                    <a:moveTo>
                      <a:pt x="2976" y="78"/>
                    </a:moveTo>
                    <a:lnTo>
                      <a:pt x="2980" y="76"/>
                    </a:lnTo>
                    <a:lnTo>
                      <a:pt x="2962" y="96"/>
                    </a:lnTo>
                    <a:lnTo>
                      <a:pt x="2964" y="92"/>
                    </a:lnTo>
                    <a:lnTo>
                      <a:pt x="2958" y="123"/>
                    </a:lnTo>
                    <a:lnTo>
                      <a:pt x="2958" y="121"/>
                    </a:lnTo>
                    <a:lnTo>
                      <a:pt x="2961" y="146"/>
                    </a:lnTo>
                    <a:lnTo>
                      <a:pt x="2961" y="143"/>
                    </a:lnTo>
                    <a:lnTo>
                      <a:pt x="2970" y="161"/>
                    </a:lnTo>
                    <a:lnTo>
                      <a:pt x="2967" y="158"/>
                    </a:lnTo>
                    <a:lnTo>
                      <a:pt x="2982" y="169"/>
                    </a:lnTo>
                    <a:lnTo>
                      <a:pt x="2979" y="168"/>
                    </a:lnTo>
                    <a:lnTo>
                      <a:pt x="3001" y="171"/>
                    </a:lnTo>
                    <a:lnTo>
                      <a:pt x="2998" y="171"/>
                    </a:lnTo>
                    <a:lnTo>
                      <a:pt x="3014" y="169"/>
                    </a:lnTo>
                    <a:lnTo>
                      <a:pt x="3012" y="169"/>
                    </a:lnTo>
                    <a:lnTo>
                      <a:pt x="3026" y="162"/>
                    </a:lnTo>
                    <a:lnTo>
                      <a:pt x="3024" y="163"/>
                    </a:lnTo>
                    <a:lnTo>
                      <a:pt x="3038" y="151"/>
                    </a:lnTo>
                    <a:lnTo>
                      <a:pt x="3038" y="163"/>
                    </a:lnTo>
                    <a:lnTo>
                      <a:pt x="3030" y="155"/>
                    </a:lnTo>
                    <a:lnTo>
                      <a:pt x="3040" y="156"/>
                    </a:lnTo>
                    <a:lnTo>
                      <a:pt x="3025" y="168"/>
                    </a:lnTo>
                    <a:cubicBezTo>
                      <a:pt x="3024" y="169"/>
                      <a:pt x="3023" y="169"/>
                      <a:pt x="3022" y="169"/>
                    </a:cubicBezTo>
                    <a:lnTo>
                      <a:pt x="3005" y="172"/>
                    </a:lnTo>
                    <a:cubicBezTo>
                      <a:pt x="3004" y="173"/>
                      <a:pt x="3003" y="173"/>
                      <a:pt x="3001" y="172"/>
                    </a:cubicBezTo>
                    <a:lnTo>
                      <a:pt x="2982" y="167"/>
                    </a:lnTo>
                    <a:cubicBezTo>
                      <a:pt x="2981" y="167"/>
                      <a:pt x="2979" y="166"/>
                      <a:pt x="2978" y="164"/>
                    </a:cubicBezTo>
                    <a:lnTo>
                      <a:pt x="2968" y="149"/>
                    </a:lnTo>
                    <a:cubicBezTo>
                      <a:pt x="2967" y="148"/>
                      <a:pt x="2967" y="147"/>
                      <a:pt x="2967" y="146"/>
                    </a:cubicBezTo>
                    <a:lnTo>
                      <a:pt x="2963" y="121"/>
                    </a:lnTo>
                    <a:lnTo>
                      <a:pt x="2963" y="119"/>
                    </a:lnTo>
                    <a:cubicBezTo>
                      <a:pt x="2963" y="115"/>
                      <a:pt x="2967" y="111"/>
                      <a:pt x="2971" y="111"/>
                    </a:cubicBezTo>
                    <a:lnTo>
                      <a:pt x="3045" y="111"/>
                    </a:lnTo>
                    <a:lnTo>
                      <a:pt x="3038" y="120"/>
                    </a:lnTo>
                    <a:lnTo>
                      <a:pt x="3035" y="94"/>
                    </a:lnTo>
                    <a:lnTo>
                      <a:pt x="3035" y="97"/>
                    </a:lnTo>
                    <a:lnTo>
                      <a:pt x="3027" y="81"/>
                    </a:lnTo>
                    <a:lnTo>
                      <a:pt x="3029" y="84"/>
                    </a:lnTo>
                    <a:lnTo>
                      <a:pt x="3016" y="73"/>
                    </a:lnTo>
                    <a:lnTo>
                      <a:pt x="3020" y="74"/>
                    </a:lnTo>
                    <a:lnTo>
                      <a:pt x="3000" y="71"/>
                    </a:lnTo>
                    <a:lnTo>
                      <a:pt x="3003" y="71"/>
                    </a:lnTo>
                    <a:lnTo>
                      <a:pt x="2976" y="78"/>
                    </a:lnTo>
                    <a:close/>
                    <a:moveTo>
                      <a:pt x="2868" y="56"/>
                    </a:moveTo>
                    <a:cubicBezTo>
                      <a:pt x="2868" y="55"/>
                      <a:pt x="2869" y="55"/>
                      <a:pt x="2869" y="56"/>
                    </a:cubicBezTo>
                    <a:lnTo>
                      <a:pt x="2886" y="58"/>
                    </a:lnTo>
                    <a:lnTo>
                      <a:pt x="2926" y="57"/>
                    </a:lnTo>
                    <a:cubicBezTo>
                      <a:pt x="2931" y="57"/>
                      <a:pt x="2934" y="61"/>
                      <a:pt x="2934" y="65"/>
                    </a:cubicBezTo>
                    <a:lnTo>
                      <a:pt x="2934" y="76"/>
                    </a:lnTo>
                    <a:cubicBezTo>
                      <a:pt x="2934" y="81"/>
                      <a:pt x="2931" y="84"/>
                      <a:pt x="2926" y="84"/>
                    </a:cubicBezTo>
                    <a:lnTo>
                      <a:pt x="2904" y="84"/>
                    </a:lnTo>
                    <a:lnTo>
                      <a:pt x="2910" y="82"/>
                    </a:lnTo>
                    <a:lnTo>
                      <a:pt x="2909" y="83"/>
                    </a:lnTo>
                    <a:lnTo>
                      <a:pt x="2910" y="73"/>
                    </a:lnTo>
                    <a:lnTo>
                      <a:pt x="2916" y="83"/>
                    </a:lnTo>
                    <a:cubicBezTo>
                      <a:pt x="2917" y="84"/>
                      <a:pt x="2917" y="85"/>
                      <a:pt x="2917" y="86"/>
                    </a:cubicBezTo>
                    <a:lnTo>
                      <a:pt x="2919" y="99"/>
                    </a:lnTo>
                    <a:cubicBezTo>
                      <a:pt x="2920" y="101"/>
                      <a:pt x="2919" y="102"/>
                      <a:pt x="2919" y="103"/>
                    </a:cubicBezTo>
                    <a:lnTo>
                      <a:pt x="2907" y="133"/>
                    </a:lnTo>
                    <a:cubicBezTo>
                      <a:pt x="2906" y="135"/>
                      <a:pt x="2905" y="137"/>
                      <a:pt x="2903" y="137"/>
                    </a:cubicBezTo>
                    <a:lnTo>
                      <a:pt x="2889" y="145"/>
                    </a:lnTo>
                    <a:cubicBezTo>
                      <a:pt x="2888" y="146"/>
                      <a:pt x="2887" y="146"/>
                      <a:pt x="2886" y="146"/>
                    </a:cubicBezTo>
                    <a:lnTo>
                      <a:pt x="2867" y="148"/>
                    </a:lnTo>
                    <a:cubicBezTo>
                      <a:pt x="2867" y="148"/>
                      <a:pt x="2866" y="148"/>
                      <a:pt x="2866" y="148"/>
                    </a:cubicBezTo>
                    <a:lnTo>
                      <a:pt x="2849" y="146"/>
                    </a:lnTo>
                    <a:lnTo>
                      <a:pt x="2856" y="143"/>
                    </a:lnTo>
                    <a:lnTo>
                      <a:pt x="2847" y="156"/>
                    </a:lnTo>
                    <a:lnTo>
                      <a:pt x="2848" y="149"/>
                    </a:lnTo>
                    <a:lnTo>
                      <a:pt x="2850" y="156"/>
                    </a:lnTo>
                    <a:lnTo>
                      <a:pt x="2846" y="151"/>
                    </a:lnTo>
                    <a:lnTo>
                      <a:pt x="2852" y="154"/>
                    </a:lnTo>
                    <a:lnTo>
                      <a:pt x="2849" y="153"/>
                    </a:lnTo>
                    <a:lnTo>
                      <a:pt x="2860" y="154"/>
                    </a:lnTo>
                    <a:lnTo>
                      <a:pt x="2888" y="154"/>
                    </a:lnTo>
                    <a:cubicBezTo>
                      <a:pt x="2889" y="154"/>
                      <a:pt x="2890" y="155"/>
                      <a:pt x="2890" y="155"/>
                    </a:cubicBezTo>
                    <a:lnTo>
                      <a:pt x="2910" y="159"/>
                    </a:lnTo>
                    <a:cubicBezTo>
                      <a:pt x="2911" y="159"/>
                      <a:pt x="2913" y="160"/>
                      <a:pt x="2914" y="161"/>
                    </a:cubicBezTo>
                    <a:lnTo>
                      <a:pt x="2925" y="171"/>
                    </a:lnTo>
                    <a:cubicBezTo>
                      <a:pt x="2926" y="172"/>
                      <a:pt x="2927" y="173"/>
                      <a:pt x="2927" y="175"/>
                    </a:cubicBezTo>
                    <a:lnTo>
                      <a:pt x="2930" y="190"/>
                    </a:lnTo>
                    <a:cubicBezTo>
                      <a:pt x="2931" y="191"/>
                      <a:pt x="2931" y="193"/>
                      <a:pt x="2930" y="194"/>
                    </a:cubicBezTo>
                    <a:lnTo>
                      <a:pt x="2924" y="214"/>
                    </a:lnTo>
                    <a:cubicBezTo>
                      <a:pt x="2924" y="215"/>
                      <a:pt x="2923" y="217"/>
                      <a:pt x="2921" y="218"/>
                    </a:cubicBezTo>
                    <a:lnTo>
                      <a:pt x="2903" y="231"/>
                    </a:lnTo>
                    <a:cubicBezTo>
                      <a:pt x="2902" y="232"/>
                      <a:pt x="2901" y="232"/>
                      <a:pt x="2900" y="232"/>
                    </a:cubicBezTo>
                    <a:lnTo>
                      <a:pt x="2872" y="237"/>
                    </a:lnTo>
                    <a:cubicBezTo>
                      <a:pt x="2871" y="237"/>
                      <a:pt x="2871" y="237"/>
                      <a:pt x="2870" y="237"/>
                    </a:cubicBezTo>
                    <a:lnTo>
                      <a:pt x="2848" y="236"/>
                    </a:lnTo>
                    <a:cubicBezTo>
                      <a:pt x="2847" y="236"/>
                      <a:pt x="2847" y="236"/>
                      <a:pt x="2846" y="236"/>
                    </a:cubicBezTo>
                    <a:lnTo>
                      <a:pt x="2830" y="231"/>
                    </a:lnTo>
                    <a:cubicBezTo>
                      <a:pt x="2829" y="231"/>
                      <a:pt x="2828" y="230"/>
                      <a:pt x="2827" y="230"/>
                    </a:cubicBezTo>
                    <a:lnTo>
                      <a:pt x="2816" y="221"/>
                    </a:lnTo>
                    <a:cubicBezTo>
                      <a:pt x="2815" y="220"/>
                      <a:pt x="2814" y="218"/>
                      <a:pt x="2814" y="217"/>
                    </a:cubicBezTo>
                    <a:lnTo>
                      <a:pt x="2810" y="203"/>
                    </a:lnTo>
                    <a:cubicBezTo>
                      <a:pt x="2809" y="201"/>
                      <a:pt x="2809" y="199"/>
                      <a:pt x="2810" y="198"/>
                    </a:cubicBezTo>
                    <a:lnTo>
                      <a:pt x="2815" y="185"/>
                    </a:lnTo>
                    <a:cubicBezTo>
                      <a:pt x="2816" y="183"/>
                      <a:pt x="2816" y="182"/>
                      <a:pt x="2818" y="181"/>
                    </a:cubicBezTo>
                    <a:lnTo>
                      <a:pt x="2832" y="170"/>
                    </a:lnTo>
                    <a:lnTo>
                      <a:pt x="2832" y="183"/>
                    </a:lnTo>
                    <a:lnTo>
                      <a:pt x="2823" y="177"/>
                    </a:lnTo>
                    <a:cubicBezTo>
                      <a:pt x="2821" y="176"/>
                      <a:pt x="2820" y="175"/>
                      <a:pt x="2820" y="173"/>
                    </a:cubicBezTo>
                    <a:lnTo>
                      <a:pt x="2817" y="163"/>
                    </a:lnTo>
                    <a:cubicBezTo>
                      <a:pt x="2816" y="161"/>
                      <a:pt x="2816" y="160"/>
                      <a:pt x="2817" y="158"/>
                    </a:cubicBezTo>
                    <a:lnTo>
                      <a:pt x="2821" y="145"/>
                    </a:lnTo>
                    <a:cubicBezTo>
                      <a:pt x="2821" y="144"/>
                      <a:pt x="2822" y="143"/>
                      <a:pt x="2823" y="142"/>
                    </a:cubicBezTo>
                    <a:lnTo>
                      <a:pt x="2836" y="130"/>
                    </a:lnTo>
                    <a:lnTo>
                      <a:pt x="2836" y="141"/>
                    </a:lnTo>
                    <a:lnTo>
                      <a:pt x="2823" y="127"/>
                    </a:lnTo>
                    <a:cubicBezTo>
                      <a:pt x="2822" y="126"/>
                      <a:pt x="2821" y="125"/>
                      <a:pt x="2821" y="123"/>
                    </a:cubicBezTo>
                    <a:lnTo>
                      <a:pt x="2817" y="104"/>
                    </a:lnTo>
                    <a:cubicBezTo>
                      <a:pt x="2816" y="103"/>
                      <a:pt x="2816" y="102"/>
                      <a:pt x="2817" y="101"/>
                    </a:cubicBezTo>
                    <a:lnTo>
                      <a:pt x="2820" y="84"/>
                    </a:lnTo>
                    <a:cubicBezTo>
                      <a:pt x="2820" y="83"/>
                      <a:pt x="2820" y="82"/>
                      <a:pt x="2821" y="81"/>
                    </a:cubicBezTo>
                    <a:lnTo>
                      <a:pt x="2830" y="68"/>
                    </a:lnTo>
                    <a:cubicBezTo>
                      <a:pt x="2831" y="67"/>
                      <a:pt x="2832" y="66"/>
                      <a:pt x="2833" y="65"/>
                    </a:cubicBezTo>
                    <a:lnTo>
                      <a:pt x="2847" y="58"/>
                    </a:lnTo>
                    <a:cubicBezTo>
                      <a:pt x="2848" y="58"/>
                      <a:pt x="2849" y="58"/>
                      <a:pt x="2850" y="58"/>
                    </a:cubicBezTo>
                    <a:lnTo>
                      <a:pt x="2868" y="56"/>
                    </a:lnTo>
                    <a:close/>
                    <a:moveTo>
                      <a:pt x="2851" y="73"/>
                    </a:moveTo>
                    <a:lnTo>
                      <a:pt x="2854" y="73"/>
                    </a:lnTo>
                    <a:lnTo>
                      <a:pt x="2840" y="80"/>
                    </a:lnTo>
                    <a:lnTo>
                      <a:pt x="2843" y="77"/>
                    </a:lnTo>
                    <a:lnTo>
                      <a:pt x="2834" y="90"/>
                    </a:lnTo>
                    <a:lnTo>
                      <a:pt x="2835" y="87"/>
                    </a:lnTo>
                    <a:lnTo>
                      <a:pt x="2832" y="104"/>
                    </a:lnTo>
                    <a:lnTo>
                      <a:pt x="2832" y="101"/>
                    </a:lnTo>
                    <a:lnTo>
                      <a:pt x="2836" y="120"/>
                    </a:lnTo>
                    <a:lnTo>
                      <a:pt x="2834" y="116"/>
                    </a:lnTo>
                    <a:lnTo>
                      <a:pt x="2847" y="130"/>
                    </a:lnTo>
                    <a:cubicBezTo>
                      <a:pt x="2849" y="132"/>
                      <a:pt x="2850" y="134"/>
                      <a:pt x="2849" y="136"/>
                    </a:cubicBezTo>
                    <a:cubicBezTo>
                      <a:pt x="2849" y="138"/>
                      <a:pt x="2848" y="140"/>
                      <a:pt x="2847" y="141"/>
                    </a:cubicBezTo>
                    <a:lnTo>
                      <a:pt x="2834" y="153"/>
                    </a:lnTo>
                    <a:lnTo>
                      <a:pt x="2836" y="150"/>
                    </a:lnTo>
                    <a:lnTo>
                      <a:pt x="2832" y="163"/>
                    </a:lnTo>
                    <a:lnTo>
                      <a:pt x="2832" y="158"/>
                    </a:lnTo>
                    <a:lnTo>
                      <a:pt x="2835" y="168"/>
                    </a:lnTo>
                    <a:lnTo>
                      <a:pt x="2832" y="164"/>
                    </a:lnTo>
                    <a:lnTo>
                      <a:pt x="2841" y="170"/>
                    </a:lnTo>
                    <a:cubicBezTo>
                      <a:pt x="2843" y="171"/>
                      <a:pt x="2844" y="174"/>
                      <a:pt x="2844" y="176"/>
                    </a:cubicBezTo>
                    <a:cubicBezTo>
                      <a:pt x="2845" y="179"/>
                      <a:pt x="2843" y="181"/>
                      <a:pt x="2841" y="183"/>
                    </a:cubicBezTo>
                    <a:lnTo>
                      <a:pt x="2827" y="194"/>
                    </a:lnTo>
                    <a:lnTo>
                      <a:pt x="2830" y="190"/>
                    </a:lnTo>
                    <a:lnTo>
                      <a:pt x="2825" y="203"/>
                    </a:lnTo>
                    <a:lnTo>
                      <a:pt x="2825" y="198"/>
                    </a:lnTo>
                    <a:lnTo>
                      <a:pt x="2829" y="212"/>
                    </a:lnTo>
                    <a:lnTo>
                      <a:pt x="2827" y="208"/>
                    </a:lnTo>
                    <a:lnTo>
                      <a:pt x="2838" y="217"/>
                    </a:lnTo>
                    <a:lnTo>
                      <a:pt x="2835" y="216"/>
                    </a:lnTo>
                    <a:lnTo>
                      <a:pt x="2851" y="221"/>
                    </a:lnTo>
                    <a:lnTo>
                      <a:pt x="2849" y="220"/>
                    </a:lnTo>
                    <a:lnTo>
                      <a:pt x="2871" y="221"/>
                    </a:lnTo>
                    <a:lnTo>
                      <a:pt x="2869" y="222"/>
                    </a:lnTo>
                    <a:lnTo>
                      <a:pt x="2897" y="217"/>
                    </a:lnTo>
                    <a:lnTo>
                      <a:pt x="2894" y="218"/>
                    </a:lnTo>
                    <a:lnTo>
                      <a:pt x="2912" y="205"/>
                    </a:lnTo>
                    <a:lnTo>
                      <a:pt x="2909" y="209"/>
                    </a:lnTo>
                    <a:lnTo>
                      <a:pt x="2915" y="189"/>
                    </a:lnTo>
                    <a:lnTo>
                      <a:pt x="2915" y="193"/>
                    </a:lnTo>
                    <a:lnTo>
                      <a:pt x="2912" y="178"/>
                    </a:lnTo>
                    <a:lnTo>
                      <a:pt x="2914" y="182"/>
                    </a:lnTo>
                    <a:lnTo>
                      <a:pt x="2903" y="172"/>
                    </a:lnTo>
                    <a:lnTo>
                      <a:pt x="2907" y="174"/>
                    </a:lnTo>
                    <a:lnTo>
                      <a:pt x="2887" y="170"/>
                    </a:lnTo>
                    <a:lnTo>
                      <a:pt x="2888" y="170"/>
                    </a:lnTo>
                    <a:lnTo>
                      <a:pt x="2859" y="170"/>
                    </a:lnTo>
                    <a:lnTo>
                      <a:pt x="2848" y="169"/>
                    </a:lnTo>
                    <a:cubicBezTo>
                      <a:pt x="2847" y="169"/>
                      <a:pt x="2846" y="169"/>
                      <a:pt x="2845" y="169"/>
                    </a:cubicBezTo>
                    <a:lnTo>
                      <a:pt x="2839" y="166"/>
                    </a:lnTo>
                    <a:cubicBezTo>
                      <a:pt x="2837" y="165"/>
                      <a:pt x="2835" y="163"/>
                      <a:pt x="2835" y="161"/>
                    </a:cubicBezTo>
                    <a:lnTo>
                      <a:pt x="2833" y="154"/>
                    </a:lnTo>
                    <a:cubicBezTo>
                      <a:pt x="2832" y="151"/>
                      <a:pt x="2833" y="149"/>
                      <a:pt x="2834" y="147"/>
                    </a:cubicBezTo>
                    <a:lnTo>
                      <a:pt x="2843" y="134"/>
                    </a:lnTo>
                    <a:cubicBezTo>
                      <a:pt x="2845" y="131"/>
                      <a:pt x="2847" y="130"/>
                      <a:pt x="2850" y="131"/>
                    </a:cubicBezTo>
                    <a:lnTo>
                      <a:pt x="2867" y="133"/>
                    </a:lnTo>
                    <a:lnTo>
                      <a:pt x="2866" y="133"/>
                    </a:lnTo>
                    <a:lnTo>
                      <a:pt x="2885" y="131"/>
                    </a:lnTo>
                    <a:lnTo>
                      <a:pt x="2881" y="132"/>
                    </a:lnTo>
                    <a:lnTo>
                      <a:pt x="2895" y="124"/>
                    </a:lnTo>
                    <a:lnTo>
                      <a:pt x="2892" y="127"/>
                    </a:lnTo>
                    <a:lnTo>
                      <a:pt x="2904" y="97"/>
                    </a:lnTo>
                    <a:lnTo>
                      <a:pt x="2904" y="102"/>
                    </a:lnTo>
                    <a:lnTo>
                      <a:pt x="2902" y="89"/>
                    </a:lnTo>
                    <a:lnTo>
                      <a:pt x="2903" y="92"/>
                    </a:lnTo>
                    <a:lnTo>
                      <a:pt x="2897" y="82"/>
                    </a:lnTo>
                    <a:cubicBezTo>
                      <a:pt x="2895" y="78"/>
                      <a:pt x="2895" y="74"/>
                      <a:pt x="2898" y="72"/>
                    </a:cubicBezTo>
                    <a:lnTo>
                      <a:pt x="2899" y="71"/>
                    </a:lnTo>
                    <a:cubicBezTo>
                      <a:pt x="2900" y="69"/>
                      <a:pt x="2902" y="68"/>
                      <a:pt x="2904" y="68"/>
                    </a:cubicBezTo>
                    <a:lnTo>
                      <a:pt x="2926" y="68"/>
                    </a:lnTo>
                    <a:lnTo>
                      <a:pt x="2918" y="76"/>
                    </a:lnTo>
                    <a:lnTo>
                      <a:pt x="2918" y="65"/>
                    </a:lnTo>
                    <a:lnTo>
                      <a:pt x="2926" y="73"/>
                    </a:lnTo>
                    <a:lnTo>
                      <a:pt x="2885" y="73"/>
                    </a:lnTo>
                    <a:lnTo>
                      <a:pt x="2868" y="71"/>
                    </a:lnTo>
                    <a:lnTo>
                      <a:pt x="2869" y="71"/>
                    </a:lnTo>
                    <a:lnTo>
                      <a:pt x="2851" y="73"/>
                    </a:lnTo>
                    <a:close/>
                    <a:moveTo>
                      <a:pt x="2020" y="56"/>
                    </a:moveTo>
                    <a:cubicBezTo>
                      <a:pt x="2020" y="55"/>
                      <a:pt x="2021" y="55"/>
                      <a:pt x="2021" y="56"/>
                    </a:cubicBezTo>
                    <a:lnTo>
                      <a:pt x="2038" y="58"/>
                    </a:lnTo>
                    <a:lnTo>
                      <a:pt x="2078" y="57"/>
                    </a:lnTo>
                    <a:cubicBezTo>
                      <a:pt x="2083" y="57"/>
                      <a:pt x="2086" y="61"/>
                      <a:pt x="2086" y="65"/>
                    </a:cubicBezTo>
                    <a:lnTo>
                      <a:pt x="2086" y="76"/>
                    </a:lnTo>
                    <a:cubicBezTo>
                      <a:pt x="2086" y="81"/>
                      <a:pt x="2083" y="84"/>
                      <a:pt x="2078" y="84"/>
                    </a:cubicBezTo>
                    <a:lnTo>
                      <a:pt x="2056" y="84"/>
                    </a:lnTo>
                    <a:lnTo>
                      <a:pt x="2062" y="82"/>
                    </a:lnTo>
                    <a:lnTo>
                      <a:pt x="2061" y="83"/>
                    </a:lnTo>
                    <a:lnTo>
                      <a:pt x="2062" y="73"/>
                    </a:lnTo>
                    <a:lnTo>
                      <a:pt x="2068" y="83"/>
                    </a:lnTo>
                    <a:cubicBezTo>
                      <a:pt x="2069" y="84"/>
                      <a:pt x="2069" y="85"/>
                      <a:pt x="2069" y="86"/>
                    </a:cubicBezTo>
                    <a:lnTo>
                      <a:pt x="2071" y="99"/>
                    </a:lnTo>
                    <a:cubicBezTo>
                      <a:pt x="2072" y="101"/>
                      <a:pt x="2071" y="102"/>
                      <a:pt x="2071" y="103"/>
                    </a:cubicBezTo>
                    <a:lnTo>
                      <a:pt x="2059" y="133"/>
                    </a:lnTo>
                    <a:cubicBezTo>
                      <a:pt x="2058" y="135"/>
                      <a:pt x="2057" y="137"/>
                      <a:pt x="2055" y="137"/>
                    </a:cubicBezTo>
                    <a:lnTo>
                      <a:pt x="2041" y="145"/>
                    </a:lnTo>
                    <a:cubicBezTo>
                      <a:pt x="2040" y="146"/>
                      <a:pt x="2039" y="146"/>
                      <a:pt x="2038" y="146"/>
                    </a:cubicBezTo>
                    <a:lnTo>
                      <a:pt x="2019" y="148"/>
                    </a:lnTo>
                    <a:cubicBezTo>
                      <a:pt x="2019" y="148"/>
                      <a:pt x="2018" y="148"/>
                      <a:pt x="2018" y="148"/>
                    </a:cubicBezTo>
                    <a:lnTo>
                      <a:pt x="2001" y="146"/>
                    </a:lnTo>
                    <a:lnTo>
                      <a:pt x="2008" y="143"/>
                    </a:lnTo>
                    <a:lnTo>
                      <a:pt x="1999" y="156"/>
                    </a:lnTo>
                    <a:lnTo>
                      <a:pt x="2000" y="149"/>
                    </a:lnTo>
                    <a:lnTo>
                      <a:pt x="2002" y="156"/>
                    </a:lnTo>
                    <a:lnTo>
                      <a:pt x="1998" y="151"/>
                    </a:lnTo>
                    <a:lnTo>
                      <a:pt x="2004" y="154"/>
                    </a:lnTo>
                    <a:lnTo>
                      <a:pt x="2001" y="153"/>
                    </a:lnTo>
                    <a:lnTo>
                      <a:pt x="2012" y="154"/>
                    </a:lnTo>
                    <a:lnTo>
                      <a:pt x="2040" y="154"/>
                    </a:lnTo>
                    <a:cubicBezTo>
                      <a:pt x="2041" y="154"/>
                      <a:pt x="2042" y="155"/>
                      <a:pt x="2042" y="155"/>
                    </a:cubicBezTo>
                    <a:lnTo>
                      <a:pt x="2062" y="159"/>
                    </a:lnTo>
                    <a:cubicBezTo>
                      <a:pt x="2063" y="159"/>
                      <a:pt x="2065" y="160"/>
                      <a:pt x="2066" y="161"/>
                    </a:cubicBezTo>
                    <a:lnTo>
                      <a:pt x="2077" y="171"/>
                    </a:lnTo>
                    <a:cubicBezTo>
                      <a:pt x="2078" y="172"/>
                      <a:pt x="2079" y="173"/>
                      <a:pt x="2079" y="175"/>
                    </a:cubicBezTo>
                    <a:lnTo>
                      <a:pt x="2082" y="190"/>
                    </a:lnTo>
                    <a:cubicBezTo>
                      <a:pt x="2083" y="191"/>
                      <a:pt x="2083" y="193"/>
                      <a:pt x="2082" y="194"/>
                    </a:cubicBezTo>
                    <a:lnTo>
                      <a:pt x="2076" y="214"/>
                    </a:lnTo>
                    <a:cubicBezTo>
                      <a:pt x="2076" y="215"/>
                      <a:pt x="2075" y="217"/>
                      <a:pt x="2073" y="218"/>
                    </a:cubicBezTo>
                    <a:lnTo>
                      <a:pt x="2055" y="231"/>
                    </a:lnTo>
                    <a:cubicBezTo>
                      <a:pt x="2054" y="232"/>
                      <a:pt x="2053" y="232"/>
                      <a:pt x="2052" y="232"/>
                    </a:cubicBezTo>
                    <a:lnTo>
                      <a:pt x="2024" y="237"/>
                    </a:lnTo>
                    <a:cubicBezTo>
                      <a:pt x="2023" y="237"/>
                      <a:pt x="2023" y="237"/>
                      <a:pt x="2022" y="237"/>
                    </a:cubicBezTo>
                    <a:lnTo>
                      <a:pt x="2000" y="236"/>
                    </a:lnTo>
                    <a:cubicBezTo>
                      <a:pt x="1999" y="236"/>
                      <a:pt x="1999" y="236"/>
                      <a:pt x="1998" y="236"/>
                    </a:cubicBezTo>
                    <a:lnTo>
                      <a:pt x="1982" y="231"/>
                    </a:lnTo>
                    <a:cubicBezTo>
                      <a:pt x="1981" y="231"/>
                      <a:pt x="1980" y="230"/>
                      <a:pt x="1979" y="230"/>
                    </a:cubicBezTo>
                    <a:lnTo>
                      <a:pt x="1968" y="221"/>
                    </a:lnTo>
                    <a:cubicBezTo>
                      <a:pt x="1967" y="220"/>
                      <a:pt x="1966" y="218"/>
                      <a:pt x="1966" y="217"/>
                    </a:cubicBezTo>
                    <a:lnTo>
                      <a:pt x="1962" y="203"/>
                    </a:lnTo>
                    <a:cubicBezTo>
                      <a:pt x="1961" y="201"/>
                      <a:pt x="1961" y="199"/>
                      <a:pt x="1962" y="198"/>
                    </a:cubicBezTo>
                    <a:lnTo>
                      <a:pt x="1967" y="185"/>
                    </a:lnTo>
                    <a:cubicBezTo>
                      <a:pt x="1968" y="183"/>
                      <a:pt x="1968" y="182"/>
                      <a:pt x="1970" y="181"/>
                    </a:cubicBezTo>
                    <a:lnTo>
                      <a:pt x="1984" y="170"/>
                    </a:lnTo>
                    <a:lnTo>
                      <a:pt x="1984" y="183"/>
                    </a:lnTo>
                    <a:lnTo>
                      <a:pt x="1975" y="177"/>
                    </a:lnTo>
                    <a:cubicBezTo>
                      <a:pt x="1973" y="176"/>
                      <a:pt x="1972" y="175"/>
                      <a:pt x="1972" y="173"/>
                    </a:cubicBezTo>
                    <a:lnTo>
                      <a:pt x="1969" y="163"/>
                    </a:lnTo>
                    <a:cubicBezTo>
                      <a:pt x="1968" y="161"/>
                      <a:pt x="1968" y="160"/>
                      <a:pt x="1969" y="158"/>
                    </a:cubicBezTo>
                    <a:lnTo>
                      <a:pt x="1973" y="145"/>
                    </a:lnTo>
                    <a:cubicBezTo>
                      <a:pt x="1973" y="144"/>
                      <a:pt x="1974" y="143"/>
                      <a:pt x="1975" y="142"/>
                    </a:cubicBezTo>
                    <a:lnTo>
                      <a:pt x="1988" y="130"/>
                    </a:lnTo>
                    <a:lnTo>
                      <a:pt x="1988" y="141"/>
                    </a:lnTo>
                    <a:lnTo>
                      <a:pt x="1975" y="127"/>
                    </a:lnTo>
                    <a:cubicBezTo>
                      <a:pt x="1974" y="126"/>
                      <a:pt x="1973" y="125"/>
                      <a:pt x="1973" y="123"/>
                    </a:cubicBezTo>
                    <a:lnTo>
                      <a:pt x="1969" y="104"/>
                    </a:lnTo>
                    <a:cubicBezTo>
                      <a:pt x="1968" y="103"/>
                      <a:pt x="1968" y="102"/>
                      <a:pt x="1969" y="101"/>
                    </a:cubicBezTo>
                    <a:lnTo>
                      <a:pt x="1972" y="84"/>
                    </a:lnTo>
                    <a:cubicBezTo>
                      <a:pt x="1972" y="83"/>
                      <a:pt x="1972" y="82"/>
                      <a:pt x="1973" y="81"/>
                    </a:cubicBezTo>
                    <a:lnTo>
                      <a:pt x="1982" y="68"/>
                    </a:lnTo>
                    <a:cubicBezTo>
                      <a:pt x="1983" y="67"/>
                      <a:pt x="1984" y="66"/>
                      <a:pt x="1985" y="65"/>
                    </a:cubicBezTo>
                    <a:lnTo>
                      <a:pt x="1999" y="58"/>
                    </a:lnTo>
                    <a:cubicBezTo>
                      <a:pt x="2000" y="58"/>
                      <a:pt x="2001" y="58"/>
                      <a:pt x="2002" y="58"/>
                    </a:cubicBezTo>
                    <a:lnTo>
                      <a:pt x="2020" y="56"/>
                    </a:lnTo>
                    <a:close/>
                    <a:moveTo>
                      <a:pt x="2003" y="73"/>
                    </a:moveTo>
                    <a:lnTo>
                      <a:pt x="2006" y="73"/>
                    </a:lnTo>
                    <a:lnTo>
                      <a:pt x="1992" y="80"/>
                    </a:lnTo>
                    <a:lnTo>
                      <a:pt x="1995" y="77"/>
                    </a:lnTo>
                    <a:lnTo>
                      <a:pt x="1986" y="90"/>
                    </a:lnTo>
                    <a:lnTo>
                      <a:pt x="1987" y="87"/>
                    </a:lnTo>
                    <a:lnTo>
                      <a:pt x="1984" y="104"/>
                    </a:lnTo>
                    <a:lnTo>
                      <a:pt x="1984" y="101"/>
                    </a:lnTo>
                    <a:lnTo>
                      <a:pt x="1988" y="120"/>
                    </a:lnTo>
                    <a:lnTo>
                      <a:pt x="1986" y="116"/>
                    </a:lnTo>
                    <a:lnTo>
                      <a:pt x="1999" y="130"/>
                    </a:lnTo>
                    <a:cubicBezTo>
                      <a:pt x="2001" y="132"/>
                      <a:pt x="2002" y="134"/>
                      <a:pt x="2001" y="136"/>
                    </a:cubicBezTo>
                    <a:cubicBezTo>
                      <a:pt x="2001" y="138"/>
                      <a:pt x="2000" y="140"/>
                      <a:pt x="1999" y="141"/>
                    </a:cubicBezTo>
                    <a:lnTo>
                      <a:pt x="1986" y="153"/>
                    </a:lnTo>
                    <a:lnTo>
                      <a:pt x="1988" y="150"/>
                    </a:lnTo>
                    <a:lnTo>
                      <a:pt x="1984" y="163"/>
                    </a:lnTo>
                    <a:lnTo>
                      <a:pt x="1984" y="158"/>
                    </a:lnTo>
                    <a:lnTo>
                      <a:pt x="1987" y="168"/>
                    </a:lnTo>
                    <a:lnTo>
                      <a:pt x="1984" y="164"/>
                    </a:lnTo>
                    <a:lnTo>
                      <a:pt x="1993" y="170"/>
                    </a:lnTo>
                    <a:cubicBezTo>
                      <a:pt x="1995" y="171"/>
                      <a:pt x="1996" y="174"/>
                      <a:pt x="1996" y="176"/>
                    </a:cubicBezTo>
                    <a:cubicBezTo>
                      <a:pt x="1997" y="179"/>
                      <a:pt x="1995" y="181"/>
                      <a:pt x="1993" y="183"/>
                    </a:cubicBezTo>
                    <a:lnTo>
                      <a:pt x="1979" y="194"/>
                    </a:lnTo>
                    <a:lnTo>
                      <a:pt x="1982" y="190"/>
                    </a:lnTo>
                    <a:lnTo>
                      <a:pt x="1977" y="203"/>
                    </a:lnTo>
                    <a:lnTo>
                      <a:pt x="1977" y="198"/>
                    </a:lnTo>
                    <a:lnTo>
                      <a:pt x="1981" y="212"/>
                    </a:lnTo>
                    <a:lnTo>
                      <a:pt x="1979" y="208"/>
                    </a:lnTo>
                    <a:lnTo>
                      <a:pt x="1990" y="217"/>
                    </a:lnTo>
                    <a:lnTo>
                      <a:pt x="1987" y="216"/>
                    </a:lnTo>
                    <a:lnTo>
                      <a:pt x="2003" y="221"/>
                    </a:lnTo>
                    <a:lnTo>
                      <a:pt x="2001" y="220"/>
                    </a:lnTo>
                    <a:lnTo>
                      <a:pt x="2023" y="221"/>
                    </a:lnTo>
                    <a:lnTo>
                      <a:pt x="2021" y="222"/>
                    </a:lnTo>
                    <a:lnTo>
                      <a:pt x="2049" y="217"/>
                    </a:lnTo>
                    <a:lnTo>
                      <a:pt x="2046" y="218"/>
                    </a:lnTo>
                    <a:lnTo>
                      <a:pt x="2064" y="205"/>
                    </a:lnTo>
                    <a:lnTo>
                      <a:pt x="2061" y="209"/>
                    </a:lnTo>
                    <a:lnTo>
                      <a:pt x="2067" y="189"/>
                    </a:lnTo>
                    <a:lnTo>
                      <a:pt x="2067" y="193"/>
                    </a:lnTo>
                    <a:lnTo>
                      <a:pt x="2064" y="178"/>
                    </a:lnTo>
                    <a:lnTo>
                      <a:pt x="2066" y="182"/>
                    </a:lnTo>
                    <a:lnTo>
                      <a:pt x="2055" y="172"/>
                    </a:lnTo>
                    <a:lnTo>
                      <a:pt x="2059" y="174"/>
                    </a:lnTo>
                    <a:lnTo>
                      <a:pt x="2039" y="170"/>
                    </a:lnTo>
                    <a:lnTo>
                      <a:pt x="2040" y="170"/>
                    </a:lnTo>
                    <a:lnTo>
                      <a:pt x="2011" y="170"/>
                    </a:lnTo>
                    <a:lnTo>
                      <a:pt x="2000" y="169"/>
                    </a:lnTo>
                    <a:cubicBezTo>
                      <a:pt x="1999" y="169"/>
                      <a:pt x="1998" y="169"/>
                      <a:pt x="1997" y="169"/>
                    </a:cubicBezTo>
                    <a:lnTo>
                      <a:pt x="1991" y="166"/>
                    </a:lnTo>
                    <a:cubicBezTo>
                      <a:pt x="1989" y="165"/>
                      <a:pt x="1987" y="163"/>
                      <a:pt x="1987" y="161"/>
                    </a:cubicBezTo>
                    <a:lnTo>
                      <a:pt x="1985" y="154"/>
                    </a:lnTo>
                    <a:cubicBezTo>
                      <a:pt x="1984" y="151"/>
                      <a:pt x="1985" y="149"/>
                      <a:pt x="1986" y="147"/>
                    </a:cubicBezTo>
                    <a:lnTo>
                      <a:pt x="1995" y="134"/>
                    </a:lnTo>
                    <a:cubicBezTo>
                      <a:pt x="1997" y="131"/>
                      <a:pt x="1999" y="130"/>
                      <a:pt x="2002" y="131"/>
                    </a:cubicBezTo>
                    <a:lnTo>
                      <a:pt x="2019" y="133"/>
                    </a:lnTo>
                    <a:lnTo>
                      <a:pt x="2018" y="133"/>
                    </a:lnTo>
                    <a:lnTo>
                      <a:pt x="2037" y="131"/>
                    </a:lnTo>
                    <a:lnTo>
                      <a:pt x="2033" y="132"/>
                    </a:lnTo>
                    <a:lnTo>
                      <a:pt x="2047" y="124"/>
                    </a:lnTo>
                    <a:lnTo>
                      <a:pt x="2044" y="127"/>
                    </a:lnTo>
                    <a:lnTo>
                      <a:pt x="2056" y="97"/>
                    </a:lnTo>
                    <a:lnTo>
                      <a:pt x="2056" y="102"/>
                    </a:lnTo>
                    <a:lnTo>
                      <a:pt x="2054" y="89"/>
                    </a:lnTo>
                    <a:lnTo>
                      <a:pt x="2055" y="92"/>
                    </a:lnTo>
                    <a:lnTo>
                      <a:pt x="2049" y="82"/>
                    </a:lnTo>
                    <a:cubicBezTo>
                      <a:pt x="2047" y="78"/>
                      <a:pt x="2047" y="74"/>
                      <a:pt x="2050" y="72"/>
                    </a:cubicBezTo>
                    <a:lnTo>
                      <a:pt x="2051" y="71"/>
                    </a:lnTo>
                    <a:cubicBezTo>
                      <a:pt x="2052" y="69"/>
                      <a:pt x="2054" y="68"/>
                      <a:pt x="2056" y="68"/>
                    </a:cubicBezTo>
                    <a:lnTo>
                      <a:pt x="2078" y="68"/>
                    </a:lnTo>
                    <a:lnTo>
                      <a:pt x="2070" y="76"/>
                    </a:lnTo>
                    <a:lnTo>
                      <a:pt x="2070" y="65"/>
                    </a:lnTo>
                    <a:lnTo>
                      <a:pt x="2078" y="73"/>
                    </a:lnTo>
                    <a:lnTo>
                      <a:pt x="2037" y="73"/>
                    </a:lnTo>
                    <a:lnTo>
                      <a:pt x="2020" y="71"/>
                    </a:lnTo>
                    <a:lnTo>
                      <a:pt x="2021" y="71"/>
                    </a:lnTo>
                    <a:lnTo>
                      <a:pt x="2003" y="73"/>
                    </a:lnTo>
                    <a:close/>
                    <a:moveTo>
                      <a:pt x="1402" y="55"/>
                    </a:moveTo>
                    <a:cubicBezTo>
                      <a:pt x="1403" y="55"/>
                      <a:pt x="1403" y="55"/>
                      <a:pt x="1404" y="56"/>
                    </a:cubicBezTo>
                    <a:lnTo>
                      <a:pt x="1423" y="59"/>
                    </a:lnTo>
                    <a:cubicBezTo>
                      <a:pt x="1425" y="59"/>
                      <a:pt x="1426" y="60"/>
                      <a:pt x="1428" y="61"/>
                    </a:cubicBezTo>
                    <a:lnTo>
                      <a:pt x="1438" y="73"/>
                    </a:lnTo>
                    <a:cubicBezTo>
                      <a:pt x="1439" y="74"/>
                      <a:pt x="1439" y="76"/>
                      <a:pt x="1439" y="77"/>
                    </a:cubicBezTo>
                    <a:lnTo>
                      <a:pt x="1443" y="100"/>
                    </a:lnTo>
                    <a:cubicBezTo>
                      <a:pt x="1443" y="101"/>
                      <a:pt x="1443" y="101"/>
                      <a:pt x="1443" y="101"/>
                    </a:cubicBezTo>
                    <a:lnTo>
                      <a:pt x="1443" y="141"/>
                    </a:lnTo>
                    <a:lnTo>
                      <a:pt x="1443" y="154"/>
                    </a:lnTo>
                    <a:lnTo>
                      <a:pt x="1443" y="153"/>
                    </a:lnTo>
                    <a:lnTo>
                      <a:pt x="1444" y="159"/>
                    </a:lnTo>
                    <a:lnTo>
                      <a:pt x="1445" y="164"/>
                    </a:lnTo>
                    <a:lnTo>
                      <a:pt x="1442" y="159"/>
                    </a:lnTo>
                    <a:lnTo>
                      <a:pt x="1446" y="162"/>
                    </a:lnTo>
                    <a:lnTo>
                      <a:pt x="1445" y="161"/>
                    </a:lnTo>
                    <a:lnTo>
                      <a:pt x="1452" y="164"/>
                    </a:lnTo>
                    <a:cubicBezTo>
                      <a:pt x="1455" y="165"/>
                      <a:pt x="1456" y="168"/>
                      <a:pt x="1456" y="171"/>
                    </a:cubicBezTo>
                    <a:lnTo>
                      <a:pt x="1456" y="177"/>
                    </a:lnTo>
                    <a:cubicBezTo>
                      <a:pt x="1456" y="182"/>
                      <a:pt x="1453" y="185"/>
                      <a:pt x="1448" y="185"/>
                    </a:cubicBezTo>
                    <a:lnTo>
                      <a:pt x="1416" y="185"/>
                    </a:lnTo>
                    <a:cubicBezTo>
                      <a:pt x="1414" y="185"/>
                      <a:pt x="1412" y="185"/>
                      <a:pt x="1411" y="183"/>
                    </a:cubicBezTo>
                    <a:cubicBezTo>
                      <a:pt x="1409" y="181"/>
                      <a:pt x="1408" y="179"/>
                      <a:pt x="1408" y="177"/>
                    </a:cubicBezTo>
                    <a:lnTo>
                      <a:pt x="1409" y="160"/>
                    </a:lnTo>
                    <a:lnTo>
                      <a:pt x="1414" y="168"/>
                    </a:lnTo>
                    <a:lnTo>
                      <a:pt x="1412" y="167"/>
                    </a:lnTo>
                    <a:lnTo>
                      <a:pt x="1420" y="166"/>
                    </a:lnTo>
                    <a:lnTo>
                      <a:pt x="1401" y="181"/>
                    </a:lnTo>
                    <a:cubicBezTo>
                      <a:pt x="1400" y="182"/>
                      <a:pt x="1399" y="182"/>
                      <a:pt x="1398" y="182"/>
                    </a:cubicBezTo>
                    <a:lnTo>
                      <a:pt x="1379" y="186"/>
                    </a:lnTo>
                    <a:cubicBezTo>
                      <a:pt x="1378" y="187"/>
                      <a:pt x="1377" y="187"/>
                      <a:pt x="1376" y="186"/>
                    </a:cubicBezTo>
                    <a:lnTo>
                      <a:pt x="1360" y="183"/>
                    </a:lnTo>
                    <a:cubicBezTo>
                      <a:pt x="1358" y="183"/>
                      <a:pt x="1357" y="182"/>
                      <a:pt x="1356" y="181"/>
                    </a:cubicBezTo>
                    <a:lnTo>
                      <a:pt x="1346" y="171"/>
                    </a:lnTo>
                    <a:cubicBezTo>
                      <a:pt x="1345" y="170"/>
                      <a:pt x="1344" y="169"/>
                      <a:pt x="1344" y="168"/>
                    </a:cubicBezTo>
                    <a:lnTo>
                      <a:pt x="1340" y="154"/>
                    </a:lnTo>
                    <a:cubicBezTo>
                      <a:pt x="1339" y="152"/>
                      <a:pt x="1339" y="151"/>
                      <a:pt x="1340" y="149"/>
                    </a:cubicBezTo>
                    <a:lnTo>
                      <a:pt x="1344" y="134"/>
                    </a:lnTo>
                    <a:cubicBezTo>
                      <a:pt x="1344" y="133"/>
                      <a:pt x="1345" y="132"/>
                      <a:pt x="1346" y="131"/>
                    </a:cubicBezTo>
                    <a:lnTo>
                      <a:pt x="1359" y="119"/>
                    </a:lnTo>
                    <a:cubicBezTo>
                      <a:pt x="1360" y="118"/>
                      <a:pt x="1361" y="117"/>
                      <a:pt x="1362" y="117"/>
                    </a:cubicBezTo>
                    <a:lnTo>
                      <a:pt x="1383" y="110"/>
                    </a:lnTo>
                    <a:cubicBezTo>
                      <a:pt x="1383" y="110"/>
                      <a:pt x="1384" y="110"/>
                      <a:pt x="1385" y="110"/>
                    </a:cubicBezTo>
                    <a:lnTo>
                      <a:pt x="1415" y="107"/>
                    </a:lnTo>
                    <a:lnTo>
                      <a:pt x="1407" y="114"/>
                    </a:lnTo>
                    <a:lnTo>
                      <a:pt x="1407" y="106"/>
                    </a:lnTo>
                    <a:lnTo>
                      <a:pt x="1408" y="108"/>
                    </a:lnTo>
                    <a:lnTo>
                      <a:pt x="1405" y="89"/>
                    </a:lnTo>
                    <a:lnTo>
                      <a:pt x="1406" y="92"/>
                    </a:lnTo>
                    <a:lnTo>
                      <a:pt x="1399" y="81"/>
                    </a:lnTo>
                    <a:lnTo>
                      <a:pt x="1404" y="84"/>
                    </a:lnTo>
                    <a:lnTo>
                      <a:pt x="1390" y="81"/>
                    </a:lnTo>
                    <a:lnTo>
                      <a:pt x="1394" y="81"/>
                    </a:lnTo>
                    <a:lnTo>
                      <a:pt x="1380" y="86"/>
                    </a:lnTo>
                    <a:lnTo>
                      <a:pt x="1384" y="83"/>
                    </a:lnTo>
                    <a:lnTo>
                      <a:pt x="1375" y="97"/>
                    </a:lnTo>
                    <a:cubicBezTo>
                      <a:pt x="1374" y="99"/>
                      <a:pt x="1371" y="100"/>
                      <a:pt x="1368" y="100"/>
                    </a:cubicBezTo>
                    <a:lnTo>
                      <a:pt x="1353" y="100"/>
                    </a:lnTo>
                    <a:cubicBezTo>
                      <a:pt x="1349" y="100"/>
                      <a:pt x="1345" y="97"/>
                      <a:pt x="1345" y="92"/>
                    </a:cubicBezTo>
                    <a:lnTo>
                      <a:pt x="1345" y="77"/>
                    </a:lnTo>
                    <a:cubicBezTo>
                      <a:pt x="1345" y="74"/>
                      <a:pt x="1347" y="72"/>
                      <a:pt x="1350" y="70"/>
                    </a:cubicBezTo>
                    <a:lnTo>
                      <a:pt x="1369" y="61"/>
                    </a:lnTo>
                    <a:cubicBezTo>
                      <a:pt x="1369" y="61"/>
                      <a:pt x="1370" y="61"/>
                      <a:pt x="1370" y="61"/>
                    </a:cubicBezTo>
                    <a:lnTo>
                      <a:pt x="1385" y="57"/>
                    </a:lnTo>
                    <a:cubicBezTo>
                      <a:pt x="1386" y="57"/>
                      <a:pt x="1386" y="57"/>
                      <a:pt x="1387" y="56"/>
                    </a:cubicBezTo>
                    <a:lnTo>
                      <a:pt x="1402" y="55"/>
                    </a:lnTo>
                    <a:close/>
                    <a:moveTo>
                      <a:pt x="1388" y="72"/>
                    </a:moveTo>
                    <a:lnTo>
                      <a:pt x="1390" y="72"/>
                    </a:lnTo>
                    <a:lnTo>
                      <a:pt x="1375" y="76"/>
                    </a:lnTo>
                    <a:lnTo>
                      <a:pt x="1376" y="76"/>
                    </a:lnTo>
                    <a:lnTo>
                      <a:pt x="1357" y="85"/>
                    </a:lnTo>
                    <a:lnTo>
                      <a:pt x="1361" y="77"/>
                    </a:lnTo>
                    <a:lnTo>
                      <a:pt x="1361" y="92"/>
                    </a:lnTo>
                    <a:lnTo>
                      <a:pt x="1353" y="84"/>
                    </a:lnTo>
                    <a:lnTo>
                      <a:pt x="1368" y="84"/>
                    </a:lnTo>
                    <a:lnTo>
                      <a:pt x="1362" y="88"/>
                    </a:lnTo>
                    <a:lnTo>
                      <a:pt x="1371" y="74"/>
                    </a:lnTo>
                    <a:cubicBezTo>
                      <a:pt x="1372" y="73"/>
                      <a:pt x="1373" y="72"/>
                      <a:pt x="1375" y="71"/>
                    </a:cubicBezTo>
                    <a:lnTo>
                      <a:pt x="1389" y="66"/>
                    </a:lnTo>
                    <a:cubicBezTo>
                      <a:pt x="1390" y="65"/>
                      <a:pt x="1392" y="65"/>
                      <a:pt x="1393" y="66"/>
                    </a:cubicBezTo>
                    <a:lnTo>
                      <a:pt x="1407" y="69"/>
                    </a:lnTo>
                    <a:cubicBezTo>
                      <a:pt x="1409" y="69"/>
                      <a:pt x="1411" y="70"/>
                      <a:pt x="1412" y="72"/>
                    </a:cubicBezTo>
                    <a:lnTo>
                      <a:pt x="1419" y="83"/>
                    </a:lnTo>
                    <a:cubicBezTo>
                      <a:pt x="1420" y="84"/>
                      <a:pt x="1420" y="85"/>
                      <a:pt x="1420" y="86"/>
                    </a:cubicBezTo>
                    <a:lnTo>
                      <a:pt x="1423" y="105"/>
                    </a:lnTo>
                    <a:cubicBezTo>
                      <a:pt x="1423" y="106"/>
                      <a:pt x="1423" y="106"/>
                      <a:pt x="1423" y="106"/>
                    </a:cubicBezTo>
                    <a:lnTo>
                      <a:pt x="1423" y="114"/>
                    </a:lnTo>
                    <a:cubicBezTo>
                      <a:pt x="1423" y="119"/>
                      <a:pt x="1420" y="122"/>
                      <a:pt x="1416" y="122"/>
                    </a:cubicBezTo>
                    <a:lnTo>
                      <a:pt x="1386" y="125"/>
                    </a:lnTo>
                    <a:lnTo>
                      <a:pt x="1388" y="125"/>
                    </a:lnTo>
                    <a:lnTo>
                      <a:pt x="1367" y="132"/>
                    </a:lnTo>
                    <a:lnTo>
                      <a:pt x="1370" y="130"/>
                    </a:lnTo>
                    <a:lnTo>
                      <a:pt x="1357" y="142"/>
                    </a:lnTo>
                    <a:lnTo>
                      <a:pt x="1359" y="139"/>
                    </a:lnTo>
                    <a:lnTo>
                      <a:pt x="1355" y="154"/>
                    </a:lnTo>
                    <a:lnTo>
                      <a:pt x="1355" y="149"/>
                    </a:lnTo>
                    <a:lnTo>
                      <a:pt x="1359" y="163"/>
                    </a:lnTo>
                    <a:lnTo>
                      <a:pt x="1357" y="160"/>
                    </a:lnTo>
                    <a:lnTo>
                      <a:pt x="1367" y="170"/>
                    </a:lnTo>
                    <a:lnTo>
                      <a:pt x="1363" y="168"/>
                    </a:lnTo>
                    <a:lnTo>
                      <a:pt x="1379" y="171"/>
                    </a:lnTo>
                    <a:lnTo>
                      <a:pt x="1376" y="171"/>
                    </a:lnTo>
                    <a:lnTo>
                      <a:pt x="1395" y="167"/>
                    </a:lnTo>
                    <a:lnTo>
                      <a:pt x="1392" y="168"/>
                    </a:lnTo>
                    <a:lnTo>
                      <a:pt x="1411" y="153"/>
                    </a:lnTo>
                    <a:cubicBezTo>
                      <a:pt x="1413" y="151"/>
                      <a:pt x="1416" y="151"/>
                      <a:pt x="1419" y="152"/>
                    </a:cubicBezTo>
                    <a:lnTo>
                      <a:pt x="1421" y="153"/>
                    </a:lnTo>
                    <a:cubicBezTo>
                      <a:pt x="1424" y="155"/>
                      <a:pt x="1426" y="158"/>
                      <a:pt x="1425" y="161"/>
                    </a:cubicBezTo>
                    <a:lnTo>
                      <a:pt x="1424" y="178"/>
                    </a:lnTo>
                    <a:lnTo>
                      <a:pt x="1416" y="169"/>
                    </a:lnTo>
                    <a:lnTo>
                      <a:pt x="1448" y="169"/>
                    </a:lnTo>
                    <a:lnTo>
                      <a:pt x="1440" y="177"/>
                    </a:lnTo>
                    <a:lnTo>
                      <a:pt x="1440" y="171"/>
                    </a:lnTo>
                    <a:lnTo>
                      <a:pt x="1445" y="179"/>
                    </a:lnTo>
                    <a:lnTo>
                      <a:pt x="1438" y="176"/>
                    </a:lnTo>
                    <a:cubicBezTo>
                      <a:pt x="1438" y="176"/>
                      <a:pt x="1437" y="175"/>
                      <a:pt x="1437" y="175"/>
                    </a:cubicBezTo>
                    <a:lnTo>
                      <a:pt x="1433" y="172"/>
                    </a:lnTo>
                    <a:cubicBezTo>
                      <a:pt x="1431" y="171"/>
                      <a:pt x="1430" y="169"/>
                      <a:pt x="1430" y="167"/>
                    </a:cubicBezTo>
                    <a:lnTo>
                      <a:pt x="1429" y="162"/>
                    </a:lnTo>
                    <a:lnTo>
                      <a:pt x="1428" y="156"/>
                    </a:lnTo>
                    <a:cubicBezTo>
                      <a:pt x="1427" y="155"/>
                      <a:pt x="1427" y="155"/>
                      <a:pt x="1427" y="154"/>
                    </a:cubicBezTo>
                    <a:lnTo>
                      <a:pt x="1427" y="141"/>
                    </a:lnTo>
                    <a:lnTo>
                      <a:pt x="1427" y="101"/>
                    </a:lnTo>
                    <a:lnTo>
                      <a:pt x="1428" y="103"/>
                    </a:lnTo>
                    <a:lnTo>
                      <a:pt x="1424" y="80"/>
                    </a:lnTo>
                    <a:lnTo>
                      <a:pt x="1425" y="84"/>
                    </a:lnTo>
                    <a:lnTo>
                      <a:pt x="1415" y="72"/>
                    </a:lnTo>
                    <a:lnTo>
                      <a:pt x="1420" y="74"/>
                    </a:lnTo>
                    <a:lnTo>
                      <a:pt x="1401" y="71"/>
                    </a:lnTo>
                    <a:lnTo>
                      <a:pt x="1403" y="71"/>
                    </a:lnTo>
                    <a:lnTo>
                      <a:pt x="1388" y="72"/>
                    </a:lnTo>
                    <a:close/>
                    <a:moveTo>
                      <a:pt x="841" y="56"/>
                    </a:moveTo>
                    <a:cubicBezTo>
                      <a:pt x="842" y="55"/>
                      <a:pt x="843" y="55"/>
                      <a:pt x="844" y="56"/>
                    </a:cubicBezTo>
                    <a:lnTo>
                      <a:pt x="866" y="59"/>
                    </a:lnTo>
                    <a:cubicBezTo>
                      <a:pt x="867" y="59"/>
                      <a:pt x="868" y="59"/>
                      <a:pt x="869" y="60"/>
                    </a:cubicBezTo>
                    <a:lnTo>
                      <a:pt x="885" y="71"/>
                    </a:lnTo>
                    <a:cubicBezTo>
                      <a:pt x="886" y="72"/>
                      <a:pt x="887" y="72"/>
                      <a:pt x="887" y="74"/>
                    </a:cubicBezTo>
                    <a:lnTo>
                      <a:pt x="897" y="92"/>
                    </a:lnTo>
                    <a:cubicBezTo>
                      <a:pt x="898" y="92"/>
                      <a:pt x="898" y="93"/>
                      <a:pt x="898" y="94"/>
                    </a:cubicBezTo>
                    <a:lnTo>
                      <a:pt x="901" y="118"/>
                    </a:lnTo>
                    <a:cubicBezTo>
                      <a:pt x="902" y="119"/>
                      <a:pt x="901" y="120"/>
                      <a:pt x="901" y="121"/>
                    </a:cubicBezTo>
                    <a:lnTo>
                      <a:pt x="894" y="154"/>
                    </a:lnTo>
                    <a:cubicBezTo>
                      <a:pt x="894" y="156"/>
                      <a:pt x="893" y="157"/>
                      <a:pt x="892" y="158"/>
                    </a:cubicBezTo>
                    <a:lnTo>
                      <a:pt x="874" y="178"/>
                    </a:lnTo>
                    <a:cubicBezTo>
                      <a:pt x="873" y="179"/>
                      <a:pt x="872" y="180"/>
                      <a:pt x="870" y="180"/>
                    </a:cubicBezTo>
                    <a:lnTo>
                      <a:pt x="842" y="186"/>
                    </a:lnTo>
                    <a:cubicBezTo>
                      <a:pt x="841" y="186"/>
                      <a:pt x="840" y="187"/>
                      <a:pt x="839" y="186"/>
                    </a:cubicBezTo>
                    <a:lnTo>
                      <a:pt x="818" y="183"/>
                    </a:lnTo>
                    <a:cubicBezTo>
                      <a:pt x="817" y="183"/>
                      <a:pt x="816" y="183"/>
                      <a:pt x="815" y="182"/>
                    </a:cubicBezTo>
                    <a:lnTo>
                      <a:pt x="799" y="171"/>
                    </a:lnTo>
                    <a:cubicBezTo>
                      <a:pt x="798" y="170"/>
                      <a:pt x="797" y="169"/>
                      <a:pt x="796" y="168"/>
                    </a:cubicBezTo>
                    <a:lnTo>
                      <a:pt x="786" y="150"/>
                    </a:lnTo>
                    <a:cubicBezTo>
                      <a:pt x="786" y="149"/>
                      <a:pt x="786" y="148"/>
                      <a:pt x="786" y="147"/>
                    </a:cubicBezTo>
                    <a:lnTo>
                      <a:pt x="783" y="123"/>
                    </a:lnTo>
                    <a:cubicBezTo>
                      <a:pt x="782" y="123"/>
                      <a:pt x="782" y="122"/>
                      <a:pt x="783" y="121"/>
                    </a:cubicBezTo>
                    <a:lnTo>
                      <a:pt x="790" y="88"/>
                    </a:lnTo>
                    <a:cubicBezTo>
                      <a:pt x="790" y="86"/>
                      <a:pt x="791" y="85"/>
                      <a:pt x="792" y="84"/>
                    </a:cubicBezTo>
                    <a:lnTo>
                      <a:pt x="810" y="64"/>
                    </a:lnTo>
                    <a:cubicBezTo>
                      <a:pt x="811" y="63"/>
                      <a:pt x="812" y="62"/>
                      <a:pt x="814" y="62"/>
                    </a:cubicBezTo>
                    <a:lnTo>
                      <a:pt x="841" y="56"/>
                    </a:lnTo>
                    <a:close/>
                    <a:moveTo>
                      <a:pt x="817" y="77"/>
                    </a:moveTo>
                    <a:lnTo>
                      <a:pt x="821" y="75"/>
                    </a:lnTo>
                    <a:lnTo>
                      <a:pt x="803" y="95"/>
                    </a:lnTo>
                    <a:lnTo>
                      <a:pt x="805" y="91"/>
                    </a:lnTo>
                    <a:lnTo>
                      <a:pt x="798" y="124"/>
                    </a:lnTo>
                    <a:lnTo>
                      <a:pt x="798" y="121"/>
                    </a:lnTo>
                    <a:lnTo>
                      <a:pt x="801" y="145"/>
                    </a:lnTo>
                    <a:lnTo>
                      <a:pt x="800" y="143"/>
                    </a:lnTo>
                    <a:lnTo>
                      <a:pt x="810" y="161"/>
                    </a:lnTo>
                    <a:lnTo>
                      <a:pt x="808" y="158"/>
                    </a:lnTo>
                    <a:lnTo>
                      <a:pt x="824" y="169"/>
                    </a:lnTo>
                    <a:lnTo>
                      <a:pt x="821" y="168"/>
                    </a:lnTo>
                    <a:lnTo>
                      <a:pt x="842" y="171"/>
                    </a:lnTo>
                    <a:lnTo>
                      <a:pt x="839" y="171"/>
                    </a:lnTo>
                    <a:lnTo>
                      <a:pt x="867" y="165"/>
                    </a:lnTo>
                    <a:lnTo>
                      <a:pt x="863" y="167"/>
                    </a:lnTo>
                    <a:lnTo>
                      <a:pt x="881" y="147"/>
                    </a:lnTo>
                    <a:lnTo>
                      <a:pt x="879" y="151"/>
                    </a:lnTo>
                    <a:lnTo>
                      <a:pt x="886" y="118"/>
                    </a:lnTo>
                    <a:lnTo>
                      <a:pt x="886" y="120"/>
                    </a:lnTo>
                    <a:lnTo>
                      <a:pt x="883" y="96"/>
                    </a:lnTo>
                    <a:lnTo>
                      <a:pt x="883" y="99"/>
                    </a:lnTo>
                    <a:lnTo>
                      <a:pt x="873" y="81"/>
                    </a:lnTo>
                    <a:lnTo>
                      <a:pt x="876" y="84"/>
                    </a:lnTo>
                    <a:lnTo>
                      <a:pt x="860" y="73"/>
                    </a:lnTo>
                    <a:lnTo>
                      <a:pt x="863" y="74"/>
                    </a:lnTo>
                    <a:lnTo>
                      <a:pt x="841" y="71"/>
                    </a:lnTo>
                    <a:lnTo>
                      <a:pt x="844" y="71"/>
                    </a:lnTo>
                    <a:lnTo>
                      <a:pt x="817" y="77"/>
                    </a:lnTo>
                    <a:close/>
                    <a:moveTo>
                      <a:pt x="668" y="56"/>
                    </a:moveTo>
                    <a:lnTo>
                      <a:pt x="681" y="55"/>
                    </a:lnTo>
                    <a:cubicBezTo>
                      <a:pt x="686" y="55"/>
                      <a:pt x="689" y="59"/>
                      <a:pt x="689" y="63"/>
                    </a:cubicBezTo>
                    <a:lnTo>
                      <a:pt x="689" y="90"/>
                    </a:lnTo>
                    <a:cubicBezTo>
                      <a:pt x="689" y="95"/>
                      <a:pt x="686" y="98"/>
                      <a:pt x="681" y="98"/>
                    </a:cubicBezTo>
                    <a:lnTo>
                      <a:pt x="668" y="98"/>
                    </a:lnTo>
                    <a:cubicBezTo>
                      <a:pt x="666" y="98"/>
                      <a:pt x="663" y="97"/>
                      <a:pt x="662" y="95"/>
                    </a:cubicBezTo>
                    <a:lnTo>
                      <a:pt x="656" y="86"/>
                    </a:lnTo>
                    <a:lnTo>
                      <a:pt x="660" y="89"/>
                    </a:lnTo>
                    <a:lnTo>
                      <a:pt x="651" y="86"/>
                    </a:lnTo>
                    <a:lnTo>
                      <a:pt x="656" y="86"/>
                    </a:lnTo>
                    <a:lnTo>
                      <a:pt x="648" y="89"/>
                    </a:lnTo>
                    <a:lnTo>
                      <a:pt x="651" y="87"/>
                    </a:lnTo>
                    <a:lnTo>
                      <a:pt x="643" y="94"/>
                    </a:lnTo>
                    <a:lnTo>
                      <a:pt x="644" y="93"/>
                    </a:lnTo>
                    <a:lnTo>
                      <a:pt x="638" y="102"/>
                    </a:lnTo>
                    <a:lnTo>
                      <a:pt x="639" y="98"/>
                    </a:lnTo>
                    <a:lnTo>
                      <a:pt x="638" y="107"/>
                    </a:lnTo>
                    <a:lnTo>
                      <a:pt x="638" y="147"/>
                    </a:lnTo>
                    <a:lnTo>
                      <a:pt x="639" y="162"/>
                    </a:lnTo>
                    <a:lnTo>
                      <a:pt x="638" y="158"/>
                    </a:lnTo>
                    <a:lnTo>
                      <a:pt x="642" y="164"/>
                    </a:lnTo>
                    <a:lnTo>
                      <a:pt x="638" y="161"/>
                    </a:lnTo>
                    <a:lnTo>
                      <a:pt x="647" y="164"/>
                    </a:lnTo>
                    <a:cubicBezTo>
                      <a:pt x="650" y="165"/>
                      <a:pt x="652" y="168"/>
                      <a:pt x="652" y="171"/>
                    </a:cubicBezTo>
                    <a:lnTo>
                      <a:pt x="652" y="177"/>
                    </a:lnTo>
                    <a:cubicBezTo>
                      <a:pt x="652" y="182"/>
                      <a:pt x="649" y="185"/>
                      <a:pt x="644" y="185"/>
                    </a:cubicBezTo>
                    <a:lnTo>
                      <a:pt x="597" y="185"/>
                    </a:lnTo>
                    <a:cubicBezTo>
                      <a:pt x="593" y="185"/>
                      <a:pt x="589" y="182"/>
                      <a:pt x="589" y="177"/>
                    </a:cubicBezTo>
                    <a:lnTo>
                      <a:pt x="589" y="171"/>
                    </a:lnTo>
                    <a:cubicBezTo>
                      <a:pt x="589" y="168"/>
                      <a:pt x="591" y="166"/>
                      <a:pt x="594" y="164"/>
                    </a:cubicBezTo>
                    <a:lnTo>
                      <a:pt x="600" y="161"/>
                    </a:lnTo>
                    <a:lnTo>
                      <a:pt x="599" y="162"/>
                    </a:lnTo>
                    <a:lnTo>
                      <a:pt x="603" y="159"/>
                    </a:lnTo>
                    <a:lnTo>
                      <a:pt x="600" y="162"/>
                    </a:lnTo>
                    <a:lnTo>
                      <a:pt x="602" y="157"/>
                    </a:lnTo>
                    <a:lnTo>
                      <a:pt x="601" y="160"/>
                    </a:lnTo>
                    <a:lnTo>
                      <a:pt x="602" y="148"/>
                    </a:lnTo>
                    <a:lnTo>
                      <a:pt x="602" y="97"/>
                    </a:lnTo>
                    <a:lnTo>
                      <a:pt x="601" y="85"/>
                    </a:lnTo>
                    <a:lnTo>
                      <a:pt x="601" y="79"/>
                    </a:lnTo>
                    <a:lnTo>
                      <a:pt x="603" y="84"/>
                    </a:lnTo>
                    <a:lnTo>
                      <a:pt x="598" y="80"/>
                    </a:lnTo>
                    <a:lnTo>
                      <a:pt x="602" y="81"/>
                    </a:lnTo>
                    <a:lnTo>
                      <a:pt x="594" y="79"/>
                    </a:lnTo>
                    <a:cubicBezTo>
                      <a:pt x="590" y="78"/>
                      <a:pt x="587" y="75"/>
                      <a:pt x="587" y="71"/>
                    </a:cubicBezTo>
                    <a:lnTo>
                      <a:pt x="587" y="65"/>
                    </a:lnTo>
                    <a:cubicBezTo>
                      <a:pt x="587" y="61"/>
                      <a:pt x="591" y="58"/>
                      <a:pt x="595" y="57"/>
                    </a:cubicBezTo>
                    <a:lnTo>
                      <a:pt x="623" y="55"/>
                    </a:lnTo>
                    <a:lnTo>
                      <a:pt x="630" y="55"/>
                    </a:lnTo>
                    <a:cubicBezTo>
                      <a:pt x="633" y="55"/>
                      <a:pt x="635" y="56"/>
                      <a:pt x="636" y="58"/>
                    </a:cubicBezTo>
                    <a:cubicBezTo>
                      <a:pt x="638" y="60"/>
                      <a:pt x="639" y="62"/>
                      <a:pt x="638" y="64"/>
                    </a:cubicBezTo>
                    <a:lnTo>
                      <a:pt x="637" y="85"/>
                    </a:lnTo>
                    <a:lnTo>
                      <a:pt x="629" y="76"/>
                    </a:lnTo>
                    <a:lnTo>
                      <a:pt x="630" y="76"/>
                    </a:lnTo>
                    <a:lnTo>
                      <a:pt x="625" y="79"/>
                    </a:lnTo>
                    <a:lnTo>
                      <a:pt x="637" y="67"/>
                    </a:lnTo>
                    <a:cubicBezTo>
                      <a:pt x="637" y="66"/>
                      <a:pt x="638" y="66"/>
                      <a:pt x="638" y="66"/>
                    </a:cubicBezTo>
                    <a:lnTo>
                      <a:pt x="650" y="59"/>
                    </a:lnTo>
                    <a:cubicBezTo>
                      <a:pt x="651" y="58"/>
                      <a:pt x="652" y="58"/>
                      <a:pt x="653" y="58"/>
                    </a:cubicBezTo>
                    <a:lnTo>
                      <a:pt x="668" y="56"/>
                    </a:lnTo>
                    <a:close/>
                    <a:moveTo>
                      <a:pt x="656" y="73"/>
                    </a:moveTo>
                    <a:lnTo>
                      <a:pt x="659" y="72"/>
                    </a:lnTo>
                    <a:lnTo>
                      <a:pt x="647" y="79"/>
                    </a:lnTo>
                    <a:lnTo>
                      <a:pt x="648" y="78"/>
                    </a:lnTo>
                    <a:lnTo>
                      <a:pt x="636" y="90"/>
                    </a:lnTo>
                    <a:cubicBezTo>
                      <a:pt x="635" y="92"/>
                      <a:pt x="633" y="92"/>
                      <a:pt x="630" y="92"/>
                    </a:cubicBezTo>
                    <a:lnTo>
                      <a:pt x="629" y="92"/>
                    </a:lnTo>
                    <a:cubicBezTo>
                      <a:pt x="627" y="92"/>
                      <a:pt x="625" y="92"/>
                      <a:pt x="624" y="90"/>
                    </a:cubicBezTo>
                    <a:cubicBezTo>
                      <a:pt x="622" y="88"/>
                      <a:pt x="621" y="86"/>
                      <a:pt x="621" y="84"/>
                    </a:cubicBezTo>
                    <a:lnTo>
                      <a:pt x="622" y="63"/>
                    </a:lnTo>
                    <a:lnTo>
                      <a:pt x="630" y="71"/>
                    </a:lnTo>
                    <a:lnTo>
                      <a:pt x="624" y="71"/>
                    </a:lnTo>
                    <a:lnTo>
                      <a:pt x="596" y="73"/>
                    </a:lnTo>
                    <a:lnTo>
                      <a:pt x="603" y="65"/>
                    </a:lnTo>
                    <a:lnTo>
                      <a:pt x="603" y="71"/>
                    </a:lnTo>
                    <a:lnTo>
                      <a:pt x="597" y="64"/>
                    </a:lnTo>
                    <a:lnTo>
                      <a:pt x="605" y="66"/>
                    </a:lnTo>
                    <a:cubicBezTo>
                      <a:pt x="607" y="66"/>
                      <a:pt x="608" y="66"/>
                      <a:pt x="608" y="67"/>
                    </a:cubicBezTo>
                    <a:lnTo>
                      <a:pt x="613" y="71"/>
                    </a:lnTo>
                    <a:cubicBezTo>
                      <a:pt x="615" y="72"/>
                      <a:pt x="616" y="74"/>
                      <a:pt x="616" y="76"/>
                    </a:cubicBezTo>
                    <a:lnTo>
                      <a:pt x="617" y="84"/>
                    </a:lnTo>
                    <a:lnTo>
                      <a:pt x="618" y="97"/>
                    </a:lnTo>
                    <a:lnTo>
                      <a:pt x="618" y="149"/>
                    </a:lnTo>
                    <a:lnTo>
                      <a:pt x="617" y="161"/>
                    </a:lnTo>
                    <a:cubicBezTo>
                      <a:pt x="617" y="162"/>
                      <a:pt x="617" y="163"/>
                      <a:pt x="617" y="163"/>
                    </a:cubicBezTo>
                    <a:lnTo>
                      <a:pt x="615" y="168"/>
                    </a:lnTo>
                    <a:cubicBezTo>
                      <a:pt x="614" y="170"/>
                      <a:pt x="613" y="171"/>
                      <a:pt x="612" y="172"/>
                    </a:cubicBezTo>
                    <a:lnTo>
                      <a:pt x="608" y="175"/>
                    </a:lnTo>
                    <a:cubicBezTo>
                      <a:pt x="608" y="175"/>
                      <a:pt x="607" y="175"/>
                      <a:pt x="607" y="176"/>
                    </a:cubicBezTo>
                    <a:lnTo>
                      <a:pt x="601" y="179"/>
                    </a:lnTo>
                    <a:lnTo>
                      <a:pt x="605" y="171"/>
                    </a:lnTo>
                    <a:lnTo>
                      <a:pt x="605" y="177"/>
                    </a:lnTo>
                    <a:lnTo>
                      <a:pt x="597" y="169"/>
                    </a:lnTo>
                    <a:lnTo>
                      <a:pt x="644" y="169"/>
                    </a:lnTo>
                    <a:lnTo>
                      <a:pt x="636" y="177"/>
                    </a:lnTo>
                    <a:lnTo>
                      <a:pt x="636" y="171"/>
                    </a:lnTo>
                    <a:lnTo>
                      <a:pt x="642" y="179"/>
                    </a:lnTo>
                    <a:lnTo>
                      <a:pt x="633" y="176"/>
                    </a:lnTo>
                    <a:cubicBezTo>
                      <a:pt x="631" y="176"/>
                      <a:pt x="630" y="174"/>
                      <a:pt x="629" y="173"/>
                    </a:cubicBezTo>
                    <a:lnTo>
                      <a:pt x="625" y="167"/>
                    </a:lnTo>
                    <a:cubicBezTo>
                      <a:pt x="624" y="166"/>
                      <a:pt x="624" y="164"/>
                      <a:pt x="623" y="163"/>
                    </a:cubicBezTo>
                    <a:lnTo>
                      <a:pt x="622" y="147"/>
                    </a:lnTo>
                    <a:lnTo>
                      <a:pt x="623" y="106"/>
                    </a:lnTo>
                    <a:lnTo>
                      <a:pt x="624" y="97"/>
                    </a:lnTo>
                    <a:cubicBezTo>
                      <a:pt x="624" y="95"/>
                      <a:pt x="624" y="94"/>
                      <a:pt x="625" y="93"/>
                    </a:cubicBezTo>
                    <a:lnTo>
                      <a:pt x="631" y="84"/>
                    </a:lnTo>
                    <a:cubicBezTo>
                      <a:pt x="631" y="83"/>
                      <a:pt x="632" y="83"/>
                      <a:pt x="632" y="82"/>
                    </a:cubicBezTo>
                    <a:lnTo>
                      <a:pt x="640" y="75"/>
                    </a:lnTo>
                    <a:cubicBezTo>
                      <a:pt x="641" y="75"/>
                      <a:pt x="642" y="74"/>
                      <a:pt x="643" y="74"/>
                    </a:cubicBezTo>
                    <a:lnTo>
                      <a:pt x="651" y="71"/>
                    </a:lnTo>
                    <a:cubicBezTo>
                      <a:pt x="652" y="70"/>
                      <a:pt x="654" y="70"/>
                      <a:pt x="656" y="71"/>
                    </a:cubicBezTo>
                    <a:lnTo>
                      <a:pt x="665" y="74"/>
                    </a:lnTo>
                    <a:cubicBezTo>
                      <a:pt x="667" y="74"/>
                      <a:pt x="668" y="76"/>
                      <a:pt x="669" y="77"/>
                    </a:cubicBezTo>
                    <a:lnTo>
                      <a:pt x="675" y="86"/>
                    </a:lnTo>
                    <a:lnTo>
                      <a:pt x="668" y="82"/>
                    </a:lnTo>
                    <a:lnTo>
                      <a:pt x="681" y="82"/>
                    </a:lnTo>
                    <a:lnTo>
                      <a:pt x="673" y="90"/>
                    </a:lnTo>
                    <a:lnTo>
                      <a:pt x="673" y="63"/>
                    </a:lnTo>
                    <a:lnTo>
                      <a:pt x="681" y="71"/>
                    </a:lnTo>
                    <a:lnTo>
                      <a:pt x="671" y="71"/>
                    </a:lnTo>
                    <a:lnTo>
                      <a:pt x="656" y="73"/>
                    </a:lnTo>
                    <a:close/>
                    <a:moveTo>
                      <a:pt x="519" y="56"/>
                    </a:moveTo>
                    <a:cubicBezTo>
                      <a:pt x="521" y="55"/>
                      <a:pt x="522" y="55"/>
                      <a:pt x="523" y="56"/>
                    </a:cubicBezTo>
                    <a:lnTo>
                      <a:pt x="543" y="59"/>
                    </a:lnTo>
                    <a:cubicBezTo>
                      <a:pt x="544" y="59"/>
                      <a:pt x="546" y="59"/>
                      <a:pt x="547" y="60"/>
                    </a:cubicBezTo>
                    <a:lnTo>
                      <a:pt x="560" y="71"/>
                    </a:lnTo>
                    <a:cubicBezTo>
                      <a:pt x="560" y="72"/>
                      <a:pt x="561" y="73"/>
                      <a:pt x="562" y="74"/>
                    </a:cubicBezTo>
                    <a:lnTo>
                      <a:pt x="570" y="90"/>
                    </a:lnTo>
                    <a:cubicBezTo>
                      <a:pt x="570" y="91"/>
                      <a:pt x="570" y="92"/>
                      <a:pt x="570" y="93"/>
                    </a:cubicBezTo>
                    <a:lnTo>
                      <a:pt x="573" y="119"/>
                    </a:lnTo>
                    <a:cubicBezTo>
                      <a:pt x="574" y="121"/>
                      <a:pt x="573" y="123"/>
                      <a:pt x="571" y="125"/>
                    </a:cubicBezTo>
                    <a:cubicBezTo>
                      <a:pt x="570" y="127"/>
                      <a:pt x="568" y="127"/>
                      <a:pt x="565" y="127"/>
                    </a:cubicBezTo>
                    <a:lnTo>
                      <a:pt x="491" y="127"/>
                    </a:lnTo>
                    <a:lnTo>
                      <a:pt x="499" y="119"/>
                    </a:lnTo>
                    <a:lnTo>
                      <a:pt x="499" y="121"/>
                    </a:lnTo>
                    <a:lnTo>
                      <a:pt x="502" y="143"/>
                    </a:lnTo>
                    <a:lnTo>
                      <a:pt x="501" y="140"/>
                    </a:lnTo>
                    <a:lnTo>
                      <a:pt x="511" y="155"/>
                    </a:lnTo>
                    <a:lnTo>
                      <a:pt x="507" y="152"/>
                    </a:lnTo>
                    <a:lnTo>
                      <a:pt x="526" y="157"/>
                    </a:lnTo>
                    <a:lnTo>
                      <a:pt x="522" y="157"/>
                    </a:lnTo>
                    <a:lnTo>
                      <a:pt x="539" y="154"/>
                    </a:lnTo>
                    <a:lnTo>
                      <a:pt x="535" y="155"/>
                    </a:lnTo>
                    <a:lnTo>
                      <a:pt x="550" y="143"/>
                    </a:lnTo>
                    <a:cubicBezTo>
                      <a:pt x="554" y="141"/>
                      <a:pt x="558" y="141"/>
                      <a:pt x="561" y="144"/>
                    </a:cubicBezTo>
                    <a:lnTo>
                      <a:pt x="569" y="152"/>
                    </a:lnTo>
                    <a:cubicBezTo>
                      <a:pt x="571" y="153"/>
                      <a:pt x="572" y="156"/>
                      <a:pt x="571" y="158"/>
                    </a:cubicBezTo>
                    <a:cubicBezTo>
                      <a:pt x="571" y="160"/>
                      <a:pt x="570" y="162"/>
                      <a:pt x="569" y="164"/>
                    </a:cubicBezTo>
                    <a:lnTo>
                      <a:pt x="555" y="176"/>
                    </a:lnTo>
                    <a:cubicBezTo>
                      <a:pt x="554" y="176"/>
                      <a:pt x="554" y="176"/>
                      <a:pt x="553" y="177"/>
                    </a:cubicBezTo>
                    <a:lnTo>
                      <a:pt x="539" y="184"/>
                    </a:lnTo>
                    <a:cubicBezTo>
                      <a:pt x="538" y="184"/>
                      <a:pt x="537" y="184"/>
                      <a:pt x="536" y="184"/>
                    </a:cubicBezTo>
                    <a:lnTo>
                      <a:pt x="520" y="186"/>
                    </a:lnTo>
                    <a:cubicBezTo>
                      <a:pt x="520" y="187"/>
                      <a:pt x="519" y="186"/>
                      <a:pt x="518" y="186"/>
                    </a:cubicBezTo>
                    <a:lnTo>
                      <a:pt x="496" y="183"/>
                    </a:lnTo>
                    <a:cubicBezTo>
                      <a:pt x="495" y="183"/>
                      <a:pt x="494" y="183"/>
                      <a:pt x="493" y="182"/>
                    </a:cubicBezTo>
                    <a:lnTo>
                      <a:pt x="478" y="171"/>
                    </a:lnTo>
                    <a:cubicBezTo>
                      <a:pt x="477" y="170"/>
                      <a:pt x="476" y="169"/>
                      <a:pt x="475" y="168"/>
                    </a:cubicBezTo>
                    <a:lnTo>
                      <a:pt x="466" y="150"/>
                    </a:lnTo>
                    <a:cubicBezTo>
                      <a:pt x="466" y="149"/>
                      <a:pt x="466" y="148"/>
                      <a:pt x="466" y="147"/>
                    </a:cubicBezTo>
                    <a:lnTo>
                      <a:pt x="463" y="122"/>
                    </a:lnTo>
                    <a:cubicBezTo>
                      <a:pt x="462" y="122"/>
                      <a:pt x="462" y="121"/>
                      <a:pt x="463" y="120"/>
                    </a:cubicBezTo>
                    <a:lnTo>
                      <a:pt x="469" y="89"/>
                    </a:lnTo>
                    <a:cubicBezTo>
                      <a:pt x="469" y="88"/>
                      <a:pt x="470" y="86"/>
                      <a:pt x="471" y="85"/>
                    </a:cubicBezTo>
                    <a:lnTo>
                      <a:pt x="489" y="65"/>
                    </a:lnTo>
                    <a:cubicBezTo>
                      <a:pt x="490" y="64"/>
                      <a:pt x="491" y="63"/>
                      <a:pt x="492" y="63"/>
                    </a:cubicBezTo>
                    <a:lnTo>
                      <a:pt x="519" y="56"/>
                    </a:lnTo>
                    <a:close/>
                    <a:moveTo>
                      <a:pt x="496" y="78"/>
                    </a:moveTo>
                    <a:lnTo>
                      <a:pt x="500" y="76"/>
                    </a:lnTo>
                    <a:lnTo>
                      <a:pt x="482" y="96"/>
                    </a:lnTo>
                    <a:lnTo>
                      <a:pt x="484" y="92"/>
                    </a:lnTo>
                    <a:lnTo>
                      <a:pt x="478" y="123"/>
                    </a:lnTo>
                    <a:lnTo>
                      <a:pt x="478" y="121"/>
                    </a:lnTo>
                    <a:lnTo>
                      <a:pt x="481" y="146"/>
                    </a:lnTo>
                    <a:lnTo>
                      <a:pt x="481" y="143"/>
                    </a:lnTo>
                    <a:lnTo>
                      <a:pt x="490" y="161"/>
                    </a:lnTo>
                    <a:lnTo>
                      <a:pt x="487" y="158"/>
                    </a:lnTo>
                    <a:lnTo>
                      <a:pt x="502" y="169"/>
                    </a:lnTo>
                    <a:lnTo>
                      <a:pt x="499" y="168"/>
                    </a:lnTo>
                    <a:lnTo>
                      <a:pt x="521" y="171"/>
                    </a:lnTo>
                    <a:lnTo>
                      <a:pt x="518" y="171"/>
                    </a:lnTo>
                    <a:lnTo>
                      <a:pt x="534" y="169"/>
                    </a:lnTo>
                    <a:lnTo>
                      <a:pt x="532" y="169"/>
                    </a:lnTo>
                    <a:lnTo>
                      <a:pt x="546" y="162"/>
                    </a:lnTo>
                    <a:lnTo>
                      <a:pt x="544" y="163"/>
                    </a:lnTo>
                    <a:lnTo>
                      <a:pt x="558" y="151"/>
                    </a:lnTo>
                    <a:lnTo>
                      <a:pt x="558" y="163"/>
                    </a:lnTo>
                    <a:lnTo>
                      <a:pt x="550" y="155"/>
                    </a:lnTo>
                    <a:lnTo>
                      <a:pt x="560" y="156"/>
                    </a:lnTo>
                    <a:lnTo>
                      <a:pt x="545" y="168"/>
                    </a:lnTo>
                    <a:cubicBezTo>
                      <a:pt x="544" y="169"/>
                      <a:pt x="543" y="169"/>
                      <a:pt x="542" y="169"/>
                    </a:cubicBezTo>
                    <a:lnTo>
                      <a:pt x="525" y="172"/>
                    </a:lnTo>
                    <a:cubicBezTo>
                      <a:pt x="524" y="173"/>
                      <a:pt x="523" y="173"/>
                      <a:pt x="521" y="172"/>
                    </a:cubicBezTo>
                    <a:lnTo>
                      <a:pt x="502" y="167"/>
                    </a:lnTo>
                    <a:cubicBezTo>
                      <a:pt x="501" y="167"/>
                      <a:pt x="499" y="166"/>
                      <a:pt x="498" y="164"/>
                    </a:cubicBezTo>
                    <a:lnTo>
                      <a:pt x="488" y="149"/>
                    </a:lnTo>
                    <a:cubicBezTo>
                      <a:pt x="487" y="148"/>
                      <a:pt x="487" y="147"/>
                      <a:pt x="487" y="146"/>
                    </a:cubicBezTo>
                    <a:lnTo>
                      <a:pt x="483" y="121"/>
                    </a:lnTo>
                    <a:lnTo>
                      <a:pt x="483" y="119"/>
                    </a:lnTo>
                    <a:cubicBezTo>
                      <a:pt x="483" y="115"/>
                      <a:pt x="487" y="111"/>
                      <a:pt x="491" y="111"/>
                    </a:cubicBezTo>
                    <a:lnTo>
                      <a:pt x="565" y="111"/>
                    </a:lnTo>
                    <a:lnTo>
                      <a:pt x="558" y="120"/>
                    </a:lnTo>
                    <a:lnTo>
                      <a:pt x="555" y="94"/>
                    </a:lnTo>
                    <a:lnTo>
                      <a:pt x="555" y="97"/>
                    </a:lnTo>
                    <a:lnTo>
                      <a:pt x="547" y="81"/>
                    </a:lnTo>
                    <a:lnTo>
                      <a:pt x="549" y="84"/>
                    </a:lnTo>
                    <a:lnTo>
                      <a:pt x="536" y="73"/>
                    </a:lnTo>
                    <a:lnTo>
                      <a:pt x="540" y="74"/>
                    </a:lnTo>
                    <a:lnTo>
                      <a:pt x="520" y="71"/>
                    </a:lnTo>
                    <a:lnTo>
                      <a:pt x="523" y="71"/>
                    </a:lnTo>
                    <a:lnTo>
                      <a:pt x="496" y="78"/>
                    </a:lnTo>
                    <a:close/>
                    <a:moveTo>
                      <a:pt x="3084" y="35"/>
                    </a:moveTo>
                    <a:cubicBezTo>
                      <a:pt x="3084" y="31"/>
                      <a:pt x="3088" y="28"/>
                      <a:pt x="3091" y="28"/>
                    </a:cubicBezTo>
                    <a:lnTo>
                      <a:pt x="3107" y="28"/>
                    </a:lnTo>
                    <a:cubicBezTo>
                      <a:pt x="3112" y="28"/>
                      <a:pt x="3115" y="32"/>
                      <a:pt x="3115" y="36"/>
                    </a:cubicBezTo>
                    <a:lnTo>
                      <a:pt x="3115" y="65"/>
                    </a:lnTo>
                    <a:lnTo>
                      <a:pt x="3107" y="57"/>
                    </a:lnTo>
                    <a:lnTo>
                      <a:pt x="3145" y="57"/>
                    </a:lnTo>
                    <a:cubicBezTo>
                      <a:pt x="3150" y="57"/>
                      <a:pt x="3153" y="61"/>
                      <a:pt x="3153" y="65"/>
                    </a:cubicBezTo>
                    <a:lnTo>
                      <a:pt x="3153" y="76"/>
                    </a:lnTo>
                    <a:cubicBezTo>
                      <a:pt x="3153" y="81"/>
                      <a:pt x="3150" y="84"/>
                      <a:pt x="3145" y="84"/>
                    </a:cubicBezTo>
                    <a:lnTo>
                      <a:pt x="3107" y="84"/>
                    </a:lnTo>
                    <a:lnTo>
                      <a:pt x="3115" y="76"/>
                    </a:lnTo>
                    <a:lnTo>
                      <a:pt x="3115" y="129"/>
                    </a:lnTo>
                    <a:lnTo>
                      <a:pt x="3116" y="147"/>
                    </a:lnTo>
                    <a:lnTo>
                      <a:pt x="3116" y="144"/>
                    </a:lnTo>
                    <a:lnTo>
                      <a:pt x="3120" y="154"/>
                    </a:lnTo>
                    <a:lnTo>
                      <a:pt x="3118" y="152"/>
                    </a:lnTo>
                    <a:lnTo>
                      <a:pt x="3124" y="158"/>
                    </a:lnTo>
                    <a:lnTo>
                      <a:pt x="3119" y="156"/>
                    </a:lnTo>
                    <a:lnTo>
                      <a:pt x="3127" y="157"/>
                    </a:lnTo>
                    <a:lnTo>
                      <a:pt x="3125" y="157"/>
                    </a:lnTo>
                    <a:lnTo>
                      <a:pt x="3134" y="155"/>
                    </a:lnTo>
                    <a:lnTo>
                      <a:pt x="3131" y="156"/>
                    </a:lnTo>
                    <a:lnTo>
                      <a:pt x="3139" y="151"/>
                    </a:lnTo>
                    <a:cubicBezTo>
                      <a:pt x="3143" y="149"/>
                      <a:pt x="3147" y="149"/>
                      <a:pt x="3150" y="152"/>
                    </a:cubicBezTo>
                    <a:lnTo>
                      <a:pt x="3155" y="158"/>
                    </a:lnTo>
                    <a:cubicBezTo>
                      <a:pt x="3156" y="160"/>
                      <a:pt x="3157" y="162"/>
                      <a:pt x="3156" y="164"/>
                    </a:cubicBezTo>
                    <a:cubicBezTo>
                      <a:pt x="3156" y="166"/>
                      <a:pt x="3155" y="168"/>
                      <a:pt x="3153" y="170"/>
                    </a:cubicBezTo>
                    <a:lnTo>
                      <a:pt x="3138" y="182"/>
                    </a:lnTo>
                    <a:cubicBezTo>
                      <a:pt x="3137" y="183"/>
                      <a:pt x="3136" y="183"/>
                      <a:pt x="3135" y="183"/>
                    </a:cubicBezTo>
                    <a:lnTo>
                      <a:pt x="3119" y="186"/>
                    </a:lnTo>
                    <a:cubicBezTo>
                      <a:pt x="3117" y="187"/>
                      <a:pt x="3116" y="186"/>
                      <a:pt x="3114" y="186"/>
                    </a:cubicBezTo>
                    <a:lnTo>
                      <a:pt x="3092" y="177"/>
                    </a:lnTo>
                    <a:cubicBezTo>
                      <a:pt x="3090" y="176"/>
                      <a:pt x="3088" y="174"/>
                      <a:pt x="3088" y="172"/>
                    </a:cubicBezTo>
                    <a:lnTo>
                      <a:pt x="3080" y="144"/>
                    </a:lnTo>
                    <a:cubicBezTo>
                      <a:pt x="3080" y="143"/>
                      <a:pt x="3079" y="142"/>
                      <a:pt x="3079" y="141"/>
                    </a:cubicBezTo>
                    <a:lnTo>
                      <a:pt x="3079" y="76"/>
                    </a:lnTo>
                    <a:lnTo>
                      <a:pt x="3087" y="84"/>
                    </a:lnTo>
                    <a:lnTo>
                      <a:pt x="3070" y="84"/>
                    </a:lnTo>
                    <a:cubicBezTo>
                      <a:pt x="3066" y="84"/>
                      <a:pt x="3062" y="81"/>
                      <a:pt x="3062" y="76"/>
                    </a:cubicBezTo>
                    <a:lnTo>
                      <a:pt x="3062" y="70"/>
                    </a:lnTo>
                    <a:cubicBezTo>
                      <a:pt x="3062" y="67"/>
                      <a:pt x="3065" y="64"/>
                      <a:pt x="3068" y="63"/>
                    </a:cubicBezTo>
                    <a:lnTo>
                      <a:pt x="3077" y="60"/>
                    </a:lnTo>
                    <a:lnTo>
                      <a:pt x="3074" y="62"/>
                    </a:lnTo>
                    <a:lnTo>
                      <a:pt x="3080" y="56"/>
                    </a:lnTo>
                    <a:lnTo>
                      <a:pt x="3078" y="59"/>
                    </a:lnTo>
                    <a:lnTo>
                      <a:pt x="3081" y="50"/>
                    </a:lnTo>
                    <a:lnTo>
                      <a:pt x="3084" y="35"/>
                    </a:lnTo>
                    <a:close/>
                    <a:moveTo>
                      <a:pt x="3096" y="55"/>
                    </a:moveTo>
                    <a:lnTo>
                      <a:pt x="3093" y="64"/>
                    </a:lnTo>
                    <a:cubicBezTo>
                      <a:pt x="3093" y="65"/>
                      <a:pt x="3092" y="66"/>
                      <a:pt x="3091" y="67"/>
                    </a:cubicBezTo>
                    <a:lnTo>
                      <a:pt x="3085" y="73"/>
                    </a:lnTo>
                    <a:cubicBezTo>
                      <a:pt x="3084" y="74"/>
                      <a:pt x="3083" y="75"/>
                      <a:pt x="3082" y="75"/>
                    </a:cubicBezTo>
                    <a:lnTo>
                      <a:pt x="3073" y="78"/>
                    </a:lnTo>
                    <a:lnTo>
                      <a:pt x="3078" y="70"/>
                    </a:lnTo>
                    <a:lnTo>
                      <a:pt x="3078" y="76"/>
                    </a:lnTo>
                    <a:lnTo>
                      <a:pt x="3070" y="68"/>
                    </a:lnTo>
                    <a:lnTo>
                      <a:pt x="3087" y="68"/>
                    </a:lnTo>
                    <a:cubicBezTo>
                      <a:pt x="3092" y="68"/>
                      <a:pt x="3095" y="72"/>
                      <a:pt x="3095" y="76"/>
                    </a:cubicBezTo>
                    <a:lnTo>
                      <a:pt x="3095" y="141"/>
                    </a:lnTo>
                    <a:lnTo>
                      <a:pt x="3095" y="139"/>
                    </a:lnTo>
                    <a:lnTo>
                      <a:pt x="3103" y="167"/>
                    </a:lnTo>
                    <a:lnTo>
                      <a:pt x="3099" y="162"/>
                    </a:lnTo>
                    <a:lnTo>
                      <a:pt x="3121" y="171"/>
                    </a:lnTo>
                    <a:lnTo>
                      <a:pt x="3116" y="171"/>
                    </a:lnTo>
                    <a:lnTo>
                      <a:pt x="3132" y="168"/>
                    </a:lnTo>
                    <a:lnTo>
                      <a:pt x="3128" y="169"/>
                    </a:lnTo>
                    <a:lnTo>
                      <a:pt x="3143" y="157"/>
                    </a:lnTo>
                    <a:lnTo>
                      <a:pt x="3142" y="169"/>
                    </a:lnTo>
                    <a:lnTo>
                      <a:pt x="3137" y="163"/>
                    </a:lnTo>
                    <a:lnTo>
                      <a:pt x="3148" y="164"/>
                    </a:lnTo>
                    <a:lnTo>
                      <a:pt x="3140" y="169"/>
                    </a:lnTo>
                    <a:cubicBezTo>
                      <a:pt x="3139" y="170"/>
                      <a:pt x="3138" y="170"/>
                      <a:pt x="3137" y="170"/>
                    </a:cubicBezTo>
                    <a:lnTo>
                      <a:pt x="3128" y="172"/>
                    </a:lnTo>
                    <a:cubicBezTo>
                      <a:pt x="3127" y="172"/>
                      <a:pt x="3126" y="173"/>
                      <a:pt x="3125" y="172"/>
                    </a:cubicBezTo>
                    <a:lnTo>
                      <a:pt x="3117" y="171"/>
                    </a:lnTo>
                    <a:cubicBezTo>
                      <a:pt x="3116" y="171"/>
                      <a:pt x="3114" y="170"/>
                      <a:pt x="3113" y="169"/>
                    </a:cubicBezTo>
                    <a:lnTo>
                      <a:pt x="3107" y="163"/>
                    </a:lnTo>
                    <a:cubicBezTo>
                      <a:pt x="3106" y="162"/>
                      <a:pt x="3105" y="161"/>
                      <a:pt x="3105" y="160"/>
                    </a:cubicBezTo>
                    <a:lnTo>
                      <a:pt x="3101" y="150"/>
                    </a:lnTo>
                    <a:cubicBezTo>
                      <a:pt x="3101" y="150"/>
                      <a:pt x="3101" y="149"/>
                      <a:pt x="3100" y="148"/>
                    </a:cubicBezTo>
                    <a:lnTo>
                      <a:pt x="3099" y="129"/>
                    </a:lnTo>
                    <a:lnTo>
                      <a:pt x="3099" y="76"/>
                    </a:lnTo>
                    <a:cubicBezTo>
                      <a:pt x="3099" y="72"/>
                      <a:pt x="3103" y="68"/>
                      <a:pt x="3107" y="68"/>
                    </a:cubicBezTo>
                    <a:lnTo>
                      <a:pt x="3145" y="68"/>
                    </a:lnTo>
                    <a:lnTo>
                      <a:pt x="3137" y="76"/>
                    </a:lnTo>
                    <a:lnTo>
                      <a:pt x="3137" y="65"/>
                    </a:lnTo>
                    <a:lnTo>
                      <a:pt x="3145" y="73"/>
                    </a:lnTo>
                    <a:lnTo>
                      <a:pt x="3107" y="73"/>
                    </a:lnTo>
                    <a:cubicBezTo>
                      <a:pt x="3103" y="73"/>
                      <a:pt x="3099" y="70"/>
                      <a:pt x="3099" y="65"/>
                    </a:cubicBezTo>
                    <a:lnTo>
                      <a:pt x="3099" y="36"/>
                    </a:lnTo>
                    <a:lnTo>
                      <a:pt x="3107" y="44"/>
                    </a:lnTo>
                    <a:lnTo>
                      <a:pt x="3091" y="44"/>
                    </a:lnTo>
                    <a:lnTo>
                      <a:pt x="3099" y="38"/>
                    </a:lnTo>
                    <a:lnTo>
                      <a:pt x="3096" y="55"/>
                    </a:lnTo>
                    <a:close/>
                    <a:moveTo>
                      <a:pt x="2434" y="35"/>
                    </a:moveTo>
                    <a:lnTo>
                      <a:pt x="2422" y="35"/>
                    </a:lnTo>
                    <a:lnTo>
                      <a:pt x="2412" y="36"/>
                    </a:lnTo>
                    <a:lnTo>
                      <a:pt x="2419" y="28"/>
                    </a:lnTo>
                    <a:lnTo>
                      <a:pt x="2419" y="88"/>
                    </a:lnTo>
                    <a:lnTo>
                      <a:pt x="2411" y="80"/>
                    </a:lnTo>
                    <a:lnTo>
                      <a:pt x="2432" y="80"/>
                    </a:lnTo>
                    <a:lnTo>
                      <a:pt x="2430" y="81"/>
                    </a:lnTo>
                    <a:lnTo>
                      <a:pt x="2457" y="73"/>
                    </a:lnTo>
                    <a:lnTo>
                      <a:pt x="2452" y="77"/>
                    </a:lnTo>
                    <a:lnTo>
                      <a:pt x="2462" y="52"/>
                    </a:lnTo>
                    <a:lnTo>
                      <a:pt x="2462" y="57"/>
                    </a:lnTo>
                    <a:lnTo>
                      <a:pt x="2459" y="43"/>
                    </a:lnTo>
                    <a:lnTo>
                      <a:pt x="2460" y="47"/>
                    </a:lnTo>
                    <a:lnTo>
                      <a:pt x="2453" y="39"/>
                    </a:lnTo>
                    <a:lnTo>
                      <a:pt x="2456" y="41"/>
                    </a:lnTo>
                    <a:lnTo>
                      <a:pt x="2445" y="36"/>
                    </a:lnTo>
                    <a:lnTo>
                      <a:pt x="2448" y="36"/>
                    </a:lnTo>
                    <a:lnTo>
                      <a:pt x="2434" y="35"/>
                    </a:lnTo>
                    <a:close/>
                    <a:moveTo>
                      <a:pt x="2449" y="20"/>
                    </a:moveTo>
                    <a:cubicBezTo>
                      <a:pt x="2450" y="21"/>
                      <a:pt x="2451" y="21"/>
                      <a:pt x="2452" y="21"/>
                    </a:cubicBezTo>
                    <a:lnTo>
                      <a:pt x="2463" y="26"/>
                    </a:lnTo>
                    <a:cubicBezTo>
                      <a:pt x="2464" y="27"/>
                      <a:pt x="2465" y="27"/>
                      <a:pt x="2465" y="28"/>
                    </a:cubicBezTo>
                    <a:lnTo>
                      <a:pt x="2472" y="36"/>
                    </a:lnTo>
                    <a:cubicBezTo>
                      <a:pt x="2473" y="37"/>
                      <a:pt x="2474" y="38"/>
                      <a:pt x="2474" y="40"/>
                    </a:cubicBezTo>
                    <a:lnTo>
                      <a:pt x="2477" y="54"/>
                    </a:lnTo>
                    <a:cubicBezTo>
                      <a:pt x="2478" y="55"/>
                      <a:pt x="2477" y="57"/>
                      <a:pt x="2477" y="58"/>
                    </a:cubicBezTo>
                    <a:lnTo>
                      <a:pt x="2467" y="83"/>
                    </a:lnTo>
                    <a:cubicBezTo>
                      <a:pt x="2466" y="86"/>
                      <a:pt x="2464" y="87"/>
                      <a:pt x="2462" y="88"/>
                    </a:cubicBezTo>
                    <a:lnTo>
                      <a:pt x="2435" y="96"/>
                    </a:lnTo>
                    <a:cubicBezTo>
                      <a:pt x="2434" y="96"/>
                      <a:pt x="2433" y="96"/>
                      <a:pt x="2432" y="96"/>
                    </a:cubicBezTo>
                    <a:lnTo>
                      <a:pt x="2411" y="96"/>
                    </a:lnTo>
                    <a:cubicBezTo>
                      <a:pt x="2407" y="96"/>
                      <a:pt x="2403" y="93"/>
                      <a:pt x="2403" y="88"/>
                    </a:cubicBezTo>
                    <a:lnTo>
                      <a:pt x="2403" y="28"/>
                    </a:lnTo>
                    <a:cubicBezTo>
                      <a:pt x="2403" y="24"/>
                      <a:pt x="2407" y="21"/>
                      <a:pt x="2411" y="20"/>
                    </a:cubicBezTo>
                    <a:lnTo>
                      <a:pt x="2422" y="19"/>
                    </a:lnTo>
                    <a:lnTo>
                      <a:pt x="2435" y="19"/>
                    </a:lnTo>
                    <a:lnTo>
                      <a:pt x="2449" y="20"/>
                    </a:lnTo>
                    <a:close/>
                    <a:moveTo>
                      <a:pt x="1180" y="35"/>
                    </a:moveTo>
                    <a:lnTo>
                      <a:pt x="1181" y="35"/>
                    </a:lnTo>
                    <a:lnTo>
                      <a:pt x="1163" y="35"/>
                    </a:lnTo>
                    <a:lnTo>
                      <a:pt x="1171" y="27"/>
                    </a:lnTo>
                    <a:lnTo>
                      <a:pt x="1171" y="98"/>
                    </a:lnTo>
                    <a:lnTo>
                      <a:pt x="1163" y="90"/>
                    </a:lnTo>
                    <a:lnTo>
                      <a:pt x="1177" y="90"/>
                    </a:lnTo>
                    <a:lnTo>
                      <a:pt x="1198" y="88"/>
                    </a:lnTo>
                    <a:lnTo>
                      <a:pt x="1194" y="90"/>
                    </a:lnTo>
                    <a:lnTo>
                      <a:pt x="1207" y="78"/>
                    </a:lnTo>
                    <a:lnTo>
                      <a:pt x="1205" y="82"/>
                    </a:lnTo>
                    <a:lnTo>
                      <a:pt x="1210" y="61"/>
                    </a:lnTo>
                    <a:lnTo>
                      <a:pt x="1210" y="64"/>
                    </a:lnTo>
                    <a:lnTo>
                      <a:pt x="1207" y="47"/>
                    </a:lnTo>
                    <a:lnTo>
                      <a:pt x="1208" y="50"/>
                    </a:lnTo>
                    <a:lnTo>
                      <a:pt x="1200" y="39"/>
                    </a:lnTo>
                    <a:lnTo>
                      <a:pt x="1203" y="42"/>
                    </a:lnTo>
                    <a:lnTo>
                      <a:pt x="1192" y="37"/>
                    </a:lnTo>
                    <a:lnTo>
                      <a:pt x="1194" y="37"/>
                    </a:lnTo>
                    <a:lnTo>
                      <a:pt x="1180" y="35"/>
                    </a:lnTo>
                    <a:close/>
                    <a:moveTo>
                      <a:pt x="1197" y="22"/>
                    </a:moveTo>
                    <a:cubicBezTo>
                      <a:pt x="1197" y="22"/>
                      <a:pt x="1198" y="22"/>
                      <a:pt x="1199" y="22"/>
                    </a:cubicBezTo>
                    <a:lnTo>
                      <a:pt x="1210" y="27"/>
                    </a:lnTo>
                    <a:cubicBezTo>
                      <a:pt x="1211" y="28"/>
                      <a:pt x="1212" y="29"/>
                      <a:pt x="1213" y="30"/>
                    </a:cubicBezTo>
                    <a:lnTo>
                      <a:pt x="1221" y="41"/>
                    </a:lnTo>
                    <a:cubicBezTo>
                      <a:pt x="1222" y="42"/>
                      <a:pt x="1222" y="43"/>
                      <a:pt x="1222" y="44"/>
                    </a:cubicBezTo>
                    <a:lnTo>
                      <a:pt x="1225" y="61"/>
                    </a:lnTo>
                    <a:cubicBezTo>
                      <a:pt x="1226" y="62"/>
                      <a:pt x="1226" y="63"/>
                      <a:pt x="1225" y="64"/>
                    </a:cubicBezTo>
                    <a:lnTo>
                      <a:pt x="1220" y="85"/>
                    </a:lnTo>
                    <a:cubicBezTo>
                      <a:pt x="1220" y="87"/>
                      <a:pt x="1219" y="88"/>
                      <a:pt x="1218" y="89"/>
                    </a:cubicBezTo>
                    <a:lnTo>
                      <a:pt x="1205" y="101"/>
                    </a:lnTo>
                    <a:cubicBezTo>
                      <a:pt x="1204" y="102"/>
                      <a:pt x="1202" y="103"/>
                      <a:pt x="1201" y="103"/>
                    </a:cubicBezTo>
                    <a:lnTo>
                      <a:pt x="1177" y="106"/>
                    </a:lnTo>
                    <a:lnTo>
                      <a:pt x="1163" y="106"/>
                    </a:lnTo>
                    <a:cubicBezTo>
                      <a:pt x="1159" y="106"/>
                      <a:pt x="1155" y="103"/>
                      <a:pt x="1155" y="98"/>
                    </a:cubicBezTo>
                    <a:lnTo>
                      <a:pt x="1155" y="27"/>
                    </a:lnTo>
                    <a:cubicBezTo>
                      <a:pt x="1155" y="23"/>
                      <a:pt x="1159" y="19"/>
                      <a:pt x="1163" y="19"/>
                    </a:cubicBezTo>
                    <a:lnTo>
                      <a:pt x="1181" y="19"/>
                    </a:lnTo>
                    <a:cubicBezTo>
                      <a:pt x="1182" y="19"/>
                      <a:pt x="1182" y="19"/>
                      <a:pt x="1183" y="20"/>
                    </a:cubicBezTo>
                    <a:lnTo>
                      <a:pt x="1197" y="22"/>
                    </a:lnTo>
                    <a:close/>
                    <a:moveTo>
                      <a:pt x="2211" y="33"/>
                    </a:moveTo>
                    <a:lnTo>
                      <a:pt x="2214" y="33"/>
                    </a:lnTo>
                    <a:lnTo>
                      <a:pt x="2202" y="36"/>
                    </a:lnTo>
                    <a:lnTo>
                      <a:pt x="2206" y="34"/>
                    </a:lnTo>
                    <a:lnTo>
                      <a:pt x="2197" y="42"/>
                    </a:lnTo>
                    <a:lnTo>
                      <a:pt x="2199" y="38"/>
                    </a:lnTo>
                    <a:lnTo>
                      <a:pt x="2196" y="52"/>
                    </a:lnTo>
                    <a:lnTo>
                      <a:pt x="2196" y="49"/>
                    </a:lnTo>
                    <a:lnTo>
                      <a:pt x="2199" y="63"/>
                    </a:lnTo>
                    <a:lnTo>
                      <a:pt x="2198" y="60"/>
                    </a:lnTo>
                    <a:lnTo>
                      <a:pt x="2209" y="78"/>
                    </a:lnTo>
                    <a:lnTo>
                      <a:pt x="2198" y="76"/>
                    </a:lnTo>
                    <a:lnTo>
                      <a:pt x="2221" y="59"/>
                    </a:lnTo>
                    <a:lnTo>
                      <a:pt x="2218" y="63"/>
                    </a:lnTo>
                    <a:lnTo>
                      <a:pt x="2225" y="44"/>
                    </a:lnTo>
                    <a:lnTo>
                      <a:pt x="2225" y="48"/>
                    </a:lnTo>
                    <a:lnTo>
                      <a:pt x="2223" y="37"/>
                    </a:lnTo>
                    <a:lnTo>
                      <a:pt x="2224" y="41"/>
                    </a:lnTo>
                    <a:lnTo>
                      <a:pt x="2217" y="33"/>
                    </a:lnTo>
                    <a:lnTo>
                      <a:pt x="2222" y="35"/>
                    </a:lnTo>
                    <a:lnTo>
                      <a:pt x="2211" y="33"/>
                    </a:lnTo>
                    <a:close/>
                    <a:moveTo>
                      <a:pt x="2225" y="20"/>
                    </a:moveTo>
                    <a:cubicBezTo>
                      <a:pt x="2227" y="20"/>
                      <a:pt x="2228" y="21"/>
                      <a:pt x="2229" y="22"/>
                    </a:cubicBezTo>
                    <a:lnTo>
                      <a:pt x="2236" y="30"/>
                    </a:lnTo>
                    <a:cubicBezTo>
                      <a:pt x="2237" y="31"/>
                      <a:pt x="2238" y="33"/>
                      <a:pt x="2238" y="34"/>
                    </a:cubicBezTo>
                    <a:lnTo>
                      <a:pt x="2240" y="45"/>
                    </a:lnTo>
                    <a:cubicBezTo>
                      <a:pt x="2241" y="46"/>
                      <a:pt x="2240" y="48"/>
                      <a:pt x="2240" y="49"/>
                    </a:cubicBezTo>
                    <a:lnTo>
                      <a:pt x="2233" y="68"/>
                    </a:lnTo>
                    <a:cubicBezTo>
                      <a:pt x="2232" y="70"/>
                      <a:pt x="2231" y="71"/>
                      <a:pt x="2230" y="72"/>
                    </a:cubicBezTo>
                    <a:lnTo>
                      <a:pt x="2207" y="89"/>
                    </a:lnTo>
                    <a:cubicBezTo>
                      <a:pt x="2205" y="90"/>
                      <a:pt x="2203" y="91"/>
                      <a:pt x="2201" y="90"/>
                    </a:cubicBezTo>
                    <a:cubicBezTo>
                      <a:pt x="2199" y="90"/>
                      <a:pt x="2197" y="89"/>
                      <a:pt x="2196" y="87"/>
                    </a:cubicBezTo>
                    <a:lnTo>
                      <a:pt x="2185" y="69"/>
                    </a:lnTo>
                    <a:cubicBezTo>
                      <a:pt x="2184" y="68"/>
                      <a:pt x="2184" y="67"/>
                      <a:pt x="2184" y="66"/>
                    </a:cubicBezTo>
                    <a:lnTo>
                      <a:pt x="2181" y="52"/>
                    </a:lnTo>
                    <a:cubicBezTo>
                      <a:pt x="2180" y="51"/>
                      <a:pt x="2180" y="50"/>
                      <a:pt x="2181" y="49"/>
                    </a:cubicBezTo>
                    <a:lnTo>
                      <a:pt x="2184" y="35"/>
                    </a:lnTo>
                    <a:cubicBezTo>
                      <a:pt x="2184" y="33"/>
                      <a:pt x="2185" y="32"/>
                      <a:pt x="2186" y="30"/>
                    </a:cubicBezTo>
                    <a:lnTo>
                      <a:pt x="2195" y="22"/>
                    </a:lnTo>
                    <a:cubicBezTo>
                      <a:pt x="2196" y="22"/>
                      <a:pt x="2197" y="21"/>
                      <a:pt x="2199" y="21"/>
                    </a:cubicBezTo>
                    <a:lnTo>
                      <a:pt x="2211" y="18"/>
                    </a:lnTo>
                    <a:cubicBezTo>
                      <a:pt x="2212" y="17"/>
                      <a:pt x="2213" y="17"/>
                      <a:pt x="2214" y="18"/>
                    </a:cubicBezTo>
                    <a:lnTo>
                      <a:pt x="2225" y="20"/>
                    </a:lnTo>
                    <a:close/>
                    <a:moveTo>
                      <a:pt x="3177" y="19"/>
                    </a:moveTo>
                    <a:cubicBezTo>
                      <a:pt x="3177" y="15"/>
                      <a:pt x="3181" y="11"/>
                      <a:pt x="3185" y="11"/>
                    </a:cubicBezTo>
                    <a:lnTo>
                      <a:pt x="3206" y="11"/>
                    </a:lnTo>
                    <a:cubicBezTo>
                      <a:pt x="3211" y="11"/>
                      <a:pt x="3214" y="15"/>
                      <a:pt x="3214" y="19"/>
                    </a:cubicBezTo>
                    <a:lnTo>
                      <a:pt x="3214" y="41"/>
                    </a:lnTo>
                    <a:cubicBezTo>
                      <a:pt x="3214" y="46"/>
                      <a:pt x="3211" y="49"/>
                      <a:pt x="3206" y="49"/>
                    </a:cubicBezTo>
                    <a:lnTo>
                      <a:pt x="3185" y="49"/>
                    </a:lnTo>
                    <a:cubicBezTo>
                      <a:pt x="3181" y="49"/>
                      <a:pt x="3177" y="46"/>
                      <a:pt x="3177" y="41"/>
                    </a:cubicBezTo>
                    <a:lnTo>
                      <a:pt x="3177" y="19"/>
                    </a:lnTo>
                    <a:close/>
                    <a:moveTo>
                      <a:pt x="3193" y="41"/>
                    </a:moveTo>
                    <a:lnTo>
                      <a:pt x="3185" y="33"/>
                    </a:lnTo>
                    <a:lnTo>
                      <a:pt x="3206" y="33"/>
                    </a:lnTo>
                    <a:lnTo>
                      <a:pt x="3198" y="41"/>
                    </a:lnTo>
                    <a:lnTo>
                      <a:pt x="3198" y="19"/>
                    </a:lnTo>
                    <a:lnTo>
                      <a:pt x="3206" y="27"/>
                    </a:lnTo>
                    <a:lnTo>
                      <a:pt x="3185" y="27"/>
                    </a:lnTo>
                    <a:lnTo>
                      <a:pt x="3193" y="19"/>
                    </a:lnTo>
                    <a:lnTo>
                      <a:pt x="3193" y="41"/>
                    </a:lnTo>
                    <a:close/>
                    <a:moveTo>
                      <a:pt x="1769" y="19"/>
                    </a:moveTo>
                    <a:cubicBezTo>
                      <a:pt x="1769" y="15"/>
                      <a:pt x="1773" y="11"/>
                      <a:pt x="1777" y="11"/>
                    </a:cubicBezTo>
                    <a:lnTo>
                      <a:pt x="1798" y="11"/>
                    </a:lnTo>
                    <a:cubicBezTo>
                      <a:pt x="1803" y="11"/>
                      <a:pt x="1806" y="15"/>
                      <a:pt x="1806" y="19"/>
                    </a:cubicBezTo>
                    <a:lnTo>
                      <a:pt x="1806" y="41"/>
                    </a:lnTo>
                    <a:cubicBezTo>
                      <a:pt x="1806" y="46"/>
                      <a:pt x="1803" y="49"/>
                      <a:pt x="1798" y="49"/>
                    </a:cubicBezTo>
                    <a:lnTo>
                      <a:pt x="1777" y="49"/>
                    </a:lnTo>
                    <a:cubicBezTo>
                      <a:pt x="1773" y="49"/>
                      <a:pt x="1769" y="46"/>
                      <a:pt x="1769" y="41"/>
                    </a:cubicBezTo>
                    <a:lnTo>
                      <a:pt x="1769" y="19"/>
                    </a:lnTo>
                    <a:close/>
                    <a:moveTo>
                      <a:pt x="1785" y="41"/>
                    </a:moveTo>
                    <a:lnTo>
                      <a:pt x="1777" y="33"/>
                    </a:lnTo>
                    <a:lnTo>
                      <a:pt x="1798" y="33"/>
                    </a:lnTo>
                    <a:lnTo>
                      <a:pt x="1790" y="41"/>
                    </a:lnTo>
                    <a:lnTo>
                      <a:pt x="1790" y="19"/>
                    </a:lnTo>
                    <a:lnTo>
                      <a:pt x="1798" y="27"/>
                    </a:lnTo>
                    <a:lnTo>
                      <a:pt x="1777" y="27"/>
                    </a:lnTo>
                    <a:lnTo>
                      <a:pt x="1785" y="19"/>
                    </a:lnTo>
                    <a:lnTo>
                      <a:pt x="1785" y="41"/>
                    </a:lnTo>
                    <a:close/>
                    <a:moveTo>
                      <a:pt x="713" y="19"/>
                    </a:moveTo>
                    <a:cubicBezTo>
                      <a:pt x="713" y="15"/>
                      <a:pt x="717" y="11"/>
                      <a:pt x="721" y="11"/>
                    </a:cubicBezTo>
                    <a:lnTo>
                      <a:pt x="742" y="11"/>
                    </a:lnTo>
                    <a:cubicBezTo>
                      <a:pt x="747" y="11"/>
                      <a:pt x="750" y="15"/>
                      <a:pt x="750" y="19"/>
                    </a:cubicBezTo>
                    <a:lnTo>
                      <a:pt x="750" y="41"/>
                    </a:lnTo>
                    <a:cubicBezTo>
                      <a:pt x="750" y="46"/>
                      <a:pt x="747" y="49"/>
                      <a:pt x="742" y="49"/>
                    </a:cubicBezTo>
                    <a:lnTo>
                      <a:pt x="721" y="49"/>
                    </a:lnTo>
                    <a:cubicBezTo>
                      <a:pt x="717" y="49"/>
                      <a:pt x="713" y="46"/>
                      <a:pt x="713" y="41"/>
                    </a:cubicBezTo>
                    <a:lnTo>
                      <a:pt x="713" y="19"/>
                    </a:lnTo>
                    <a:close/>
                    <a:moveTo>
                      <a:pt x="729" y="41"/>
                    </a:moveTo>
                    <a:lnTo>
                      <a:pt x="721" y="33"/>
                    </a:lnTo>
                    <a:lnTo>
                      <a:pt x="742" y="33"/>
                    </a:lnTo>
                    <a:lnTo>
                      <a:pt x="734" y="41"/>
                    </a:lnTo>
                    <a:lnTo>
                      <a:pt x="734" y="19"/>
                    </a:lnTo>
                    <a:lnTo>
                      <a:pt x="742" y="27"/>
                    </a:lnTo>
                    <a:lnTo>
                      <a:pt x="721" y="27"/>
                    </a:lnTo>
                    <a:lnTo>
                      <a:pt x="729" y="19"/>
                    </a:lnTo>
                    <a:lnTo>
                      <a:pt x="729" y="41"/>
                    </a:lnTo>
                    <a:close/>
                    <a:moveTo>
                      <a:pt x="2368" y="17"/>
                    </a:moveTo>
                    <a:cubicBezTo>
                      <a:pt x="2368" y="13"/>
                      <a:pt x="2372" y="9"/>
                      <a:pt x="2376" y="9"/>
                    </a:cubicBezTo>
                    <a:lnTo>
                      <a:pt x="2440" y="9"/>
                    </a:lnTo>
                    <a:lnTo>
                      <a:pt x="2472" y="14"/>
                    </a:lnTo>
                    <a:cubicBezTo>
                      <a:pt x="2473" y="14"/>
                      <a:pt x="2474" y="14"/>
                      <a:pt x="2475" y="15"/>
                    </a:cubicBezTo>
                    <a:lnTo>
                      <a:pt x="2492" y="26"/>
                    </a:lnTo>
                    <a:cubicBezTo>
                      <a:pt x="2494" y="27"/>
                      <a:pt x="2495" y="29"/>
                      <a:pt x="2495" y="31"/>
                    </a:cubicBezTo>
                    <a:lnTo>
                      <a:pt x="2500" y="51"/>
                    </a:lnTo>
                    <a:cubicBezTo>
                      <a:pt x="2501" y="52"/>
                      <a:pt x="2501" y="53"/>
                      <a:pt x="2500" y="54"/>
                    </a:cubicBezTo>
                    <a:lnTo>
                      <a:pt x="2496" y="72"/>
                    </a:lnTo>
                    <a:cubicBezTo>
                      <a:pt x="2496" y="73"/>
                      <a:pt x="2496" y="74"/>
                      <a:pt x="2495" y="75"/>
                    </a:cubicBezTo>
                    <a:lnTo>
                      <a:pt x="2485" y="88"/>
                    </a:lnTo>
                    <a:cubicBezTo>
                      <a:pt x="2484" y="89"/>
                      <a:pt x="2483" y="90"/>
                      <a:pt x="2482" y="90"/>
                    </a:cubicBezTo>
                    <a:lnTo>
                      <a:pt x="2466" y="99"/>
                    </a:lnTo>
                    <a:lnTo>
                      <a:pt x="2470" y="92"/>
                    </a:lnTo>
                    <a:lnTo>
                      <a:pt x="2470" y="93"/>
                    </a:lnTo>
                    <a:lnTo>
                      <a:pt x="2467" y="87"/>
                    </a:lnTo>
                    <a:lnTo>
                      <a:pt x="2491" y="102"/>
                    </a:lnTo>
                    <a:cubicBezTo>
                      <a:pt x="2492" y="103"/>
                      <a:pt x="2493" y="104"/>
                      <a:pt x="2494" y="106"/>
                    </a:cubicBezTo>
                    <a:lnTo>
                      <a:pt x="2502" y="129"/>
                    </a:lnTo>
                    <a:cubicBezTo>
                      <a:pt x="2503" y="130"/>
                      <a:pt x="2503" y="132"/>
                      <a:pt x="2502" y="134"/>
                    </a:cubicBezTo>
                    <a:lnTo>
                      <a:pt x="2495" y="160"/>
                    </a:lnTo>
                    <a:cubicBezTo>
                      <a:pt x="2495" y="161"/>
                      <a:pt x="2494" y="163"/>
                      <a:pt x="2492" y="164"/>
                    </a:cubicBezTo>
                    <a:lnTo>
                      <a:pt x="2472" y="179"/>
                    </a:lnTo>
                    <a:cubicBezTo>
                      <a:pt x="2471" y="180"/>
                      <a:pt x="2470" y="180"/>
                      <a:pt x="2469" y="180"/>
                    </a:cubicBezTo>
                    <a:lnTo>
                      <a:pt x="2438" y="185"/>
                    </a:lnTo>
                    <a:cubicBezTo>
                      <a:pt x="2437" y="185"/>
                      <a:pt x="2437" y="185"/>
                      <a:pt x="2436" y="185"/>
                    </a:cubicBezTo>
                    <a:lnTo>
                      <a:pt x="2376" y="185"/>
                    </a:lnTo>
                    <a:cubicBezTo>
                      <a:pt x="2372" y="185"/>
                      <a:pt x="2368" y="182"/>
                      <a:pt x="2368" y="177"/>
                    </a:cubicBezTo>
                    <a:lnTo>
                      <a:pt x="2368" y="171"/>
                    </a:lnTo>
                    <a:cubicBezTo>
                      <a:pt x="2368" y="168"/>
                      <a:pt x="2370" y="165"/>
                      <a:pt x="2373" y="164"/>
                    </a:cubicBezTo>
                    <a:lnTo>
                      <a:pt x="2382" y="160"/>
                    </a:lnTo>
                    <a:lnTo>
                      <a:pt x="2379" y="163"/>
                    </a:lnTo>
                    <a:lnTo>
                      <a:pt x="2383" y="156"/>
                    </a:lnTo>
                    <a:lnTo>
                      <a:pt x="2381" y="160"/>
                    </a:lnTo>
                    <a:lnTo>
                      <a:pt x="2381" y="147"/>
                    </a:lnTo>
                    <a:lnTo>
                      <a:pt x="2381" y="46"/>
                    </a:lnTo>
                    <a:lnTo>
                      <a:pt x="2381" y="34"/>
                    </a:lnTo>
                    <a:lnTo>
                      <a:pt x="2382" y="37"/>
                    </a:lnTo>
                    <a:lnTo>
                      <a:pt x="2380" y="31"/>
                    </a:lnTo>
                    <a:lnTo>
                      <a:pt x="2383" y="35"/>
                    </a:lnTo>
                    <a:lnTo>
                      <a:pt x="2379" y="32"/>
                    </a:lnTo>
                    <a:lnTo>
                      <a:pt x="2380" y="33"/>
                    </a:lnTo>
                    <a:lnTo>
                      <a:pt x="2373" y="30"/>
                    </a:lnTo>
                    <a:cubicBezTo>
                      <a:pt x="2370" y="29"/>
                      <a:pt x="2368" y="26"/>
                      <a:pt x="2368" y="22"/>
                    </a:cubicBezTo>
                    <a:lnTo>
                      <a:pt x="2368" y="17"/>
                    </a:lnTo>
                    <a:close/>
                    <a:moveTo>
                      <a:pt x="2384" y="22"/>
                    </a:moveTo>
                    <a:lnTo>
                      <a:pt x="2380" y="15"/>
                    </a:lnTo>
                    <a:lnTo>
                      <a:pt x="2387" y="18"/>
                    </a:lnTo>
                    <a:cubicBezTo>
                      <a:pt x="2387" y="18"/>
                      <a:pt x="2388" y="19"/>
                      <a:pt x="2388" y="19"/>
                    </a:cubicBezTo>
                    <a:lnTo>
                      <a:pt x="2392" y="22"/>
                    </a:lnTo>
                    <a:cubicBezTo>
                      <a:pt x="2394" y="23"/>
                      <a:pt x="2395" y="24"/>
                      <a:pt x="2395" y="26"/>
                    </a:cubicBezTo>
                    <a:lnTo>
                      <a:pt x="2397" y="32"/>
                    </a:lnTo>
                    <a:cubicBezTo>
                      <a:pt x="2397" y="33"/>
                      <a:pt x="2397" y="34"/>
                      <a:pt x="2397" y="34"/>
                    </a:cubicBezTo>
                    <a:lnTo>
                      <a:pt x="2397" y="46"/>
                    </a:lnTo>
                    <a:lnTo>
                      <a:pt x="2397" y="147"/>
                    </a:lnTo>
                    <a:lnTo>
                      <a:pt x="2397" y="160"/>
                    </a:lnTo>
                    <a:cubicBezTo>
                      <a:pt x="2397" y="162"/>
                      <a:pt x="2397" y="163"/>
                      <a:pt x="2396" y="164"/>
                    </a:cubicBezTo>
                    <a:lnTo>
                      <a:pt x="2392" y="171"/>
                    </a:lnTo>
                    <a:cubicBezTo>
                      <a:pt x="2392" y="173"/>
                      <a:pt x="2390" y="174"/>
                      <a:pt x="2389" y="175"/>
                    </a:cubicBezTo>
                    <a:lnTo>
                      <a:pt x="2380" y="179"/>
                    </a:lnTo>
                    <a:lnTo>
                      <a:pt x="2384" y="171"/>
                    </a:lnTo>
                    <a:lnTo>
                      <a:pt x="2384" y="177"/>
                    </a:lnTo>
                    <a:lnTo>
                      <a:pt x="2376" y="169"/>
                    </a:lnTo>
                    <a:lnTo>
                      <a:pt x="2436" y="169"/>
                    </a:lnTo>
                    <a:lnTo>
                      <a:pt x="2435" y="170"/>
                    </a:lnTo>
                    <a:lnTo>
                      <a:pt x="2466" y="165"/>
                    </a:lnTo>
                    <a:lnTo>
                      <a:pt x="2463" y="166"/>
                    </a:lnTo>
                    <a:lnTo>
                      <a:pt x="2483" y="151"/>
                    </a:lnTo>
                    <a:lnTo>
                      <a:pt x="2480" y="155"/>
                    </a:lnTo>
                    <a:lnTo>
                      <a:pt x="2487" y="129"/>
                    </a:lnTo>
                    <a:lnTo>
                      <a:pt x="2487" y="134"/>
                    </a:lnTo>
                    <a:lnTo>
                      <a:pt x="2479" y="111"/>
                    </a:lnTo>
                    <a:lnTo>
                      <a:pt x="2482" y="115"/>
                    </a:lnTo>
                    <a:lnTo>
                      <a:pt x="2458" y="100"/>
                    </a:lnTo>
                    <a:cubicBezTo>
                      <a:pt x="2456" y="99"/>
                      <a:pt x="2454" y="96"/>
                      <a:pt x="2454" y="93"/>
                    </a:cubicBezTo>
                    <a:lnTo>
                      <a:pt x="2454" y="92"/>
                    </a:lnTo>
                    <a:cubicBezTo>
                      <a:pt x="2454" y="90"/>
                      <a:pt x="2456" y="87"/>
                      <a:pt x="2459" y="85"/>
                    </a:cubicBezTo>
                    <a:lnTo>
                      <a:pt x="2475" y="76"/>
                    </a:lnTo>
                    <a:lnTo>
                      <a:pt x="2472" y="79"/>
                    </a:lnTo>
                    <a:lnTo>
                      <a:pt x="2482" y="66"/>
                    </a:lnTo>
                    <a:lnTo>
                      <a:pt x="2481" y="69"/>
                    </a:lnTo>
                    <a:lnTo>
                      <a:pt x="2485" y="51"/>
                    </a:lnTo>
                    <a:lnTo>
                      <a:pt x="2485" y="54"/>
                    </a:lnTo>
                    <a:lnTo>
                      <a:pt x="2480" y="34"/>
                    </a:lnTo>
                    <a:lnTo>
                      <a:pt x="2483" y="39"/>
                    </a:lnTo>
                    <a:lnTo>
                      <a:pt x="2466" y="28"/>
                    </a:lnTo>
                    <a:lnTo>
                      <a:pt x="2469" y="29"/>
                    </a:lnTo>
                    <a:lnTo>
                      <a:pt x="2440" y="25"/>
                    </a:lnTo>
                    <a:lnTo>
                      <a:pt x="2376" y="25"/>
                    </a:lnTo>
                    <a:lnTo>
                      <a:pt x="2384" y="17"/>
                    </a:lnTo>
                    <a:lnTo>
                      <a:pt x="2384" y="22"/>
                    </a:lnTo>
                    <a:close/>
                    <a:moveTo>
                      <a:pt x="1120" y="17"/>
                    </a:moveTo>
                    <a:cubicBezTo>
                      <a:pt x="1120" y="13"/>
                      <a:pt x="1124" y="9"/>
                      <a:pt x="1128" y="9"/>
                    </a:cubicBezTo>
                    <a:lnTo>
                      <a:pt x="1186" y="9"/>
                    </a:lnTo>
                    <a:lnTo>
                      <a:pt x="1211" y="11"/>
                    </a:lnTo>
                    <a:cubicBezTo>
                      <a:pt x="1212" y="12"/>
                      <a:pt x="1213" y="12"/>
                      <a:pt x="1214" y="12"/>
                    </a:cubicBezTo>
                    <a:lnTo>
                      <a:pt x="1231" y="20"/>
                    </a:lnTo>
                    <a:cubicBezTo>
                      <a:pt x="1232" y="21"/>
                      <a:pt x="1233" y="22"/>
                      <a:pt x="1234" y="23"/>
                    </a:cubicBezTo>
                    <a:lnTo>
                      <a:pt x="1244" y="36"/>
                    </a:lnTo>
                    <a:cubicBezTo>
                      <a:pt x="1245" y="37"/>
                      <a:pt x="1245" y="38"/>
                      <a:pt x="1245" y="39"/>
                    </a:cubicBezTo>
                    <a:lnTo>
                      <a:pt x="1248" y="58"/>
                    </a:lnTo>
                    <a:cubicBezTo>
                      <a:pt x="1249" y="59"/>
                      <a:pt x="1249" y="60"/>
                      <a:pt x="1248" y="61"/>
                    </a:cubicBezTo>
                    <a:lnTo>
                      <a:pt x="1244" y="83"/>
                    </a:lnTo>
                    <a:cubicBezTo>
                      <a:pt x="1244" y="84"/>
                      <a:pt x="1244" y="85"/>
                      <a:pt x="1243" y="86"/>
                    </a:cubicBezTo>
                    <a:lnTo>
                      <a:pt x="1231" y="102"/>
                    </a:lnTo>
                    <a:cubicBezTo>
                      <a:pt x="1230" y="103"/>
                      <a:pt x="1229" y="104"/>
                      <a:pt x="1228" y="105"/>
                    </a:cubicBezTo>
                    <a:lnTo>
                      <a:pt x="1210" y="114"/>
                    </a:lnTo>
                    <a:cubicBezTo>
                      <a:pt x="1209" y="114"/>
                      <a:pt x="1208" y="114"/>
                      <a:pt x="1207" y="114"/>
                    </a:cubicBezTo>
                    <a:lnTo>
                      <a:pt x="1185" y="116"/>
                    </a:lnTo>
                    <a:lnTo>
                      <a:pt x="1163" y="116"/>
                    </a:lnTo>
                    <a:lnTo>
                      <a:pt x="1171" y="108"/>
                    </a:lnTo>
                    <a:lnTo>
                      <a:pt x="1171" y="147"/>
                    </a:lnTo>
                    <a:lnTo>
                      <a:pt x="1172" y="158"/>
                    </a:lnTo>
                    <a:lnTo>
                      <a:pt x="1172" y="156"/>
                    </a:lnTo>
                    <a:lnTo>
                      <a:pt x="1174" y="162"/>
                    </a:lnTo>
                    <a:lnTo>
                      <a:pt x="1171" y="158"/>
                    </a:lnTo>
                    <a:lnTo>
                      <a:pt x="1176" y="162"/>
                    </a:lnTo>
                    <a:lnTo>
                      <a:pt x="1174" y="161"/>
                    </a:lnTo>
                    <a:lnTo>
                      <a:pt x="1182" y="164"/>
                    </a:lnTo>
                    <a:cubicBezTo>
                      <a:pt x="1185" y="165"/>
                      <a:pt x="1187" y="168"/>
                      <a:pt x="1187" y="171"/>
                    </a:cubicBezTo>
                    <a:lnTo>
                      <a:pt x="1187" y="177"/>
                    </a:lnTo>
                    <a:cubicBezTo>
                      <a:pt x="1187" y="182"/>
                      <a:pt x="1184" y="185"/>
                      <a:pt x="1179" y="185"/>
                    </a:cubicBezTo>
                    <a:lnTo>
                      <a:pt x="1128" y="185"/>
                    </a:lnTo>
                    <a:cubicBezTo>
                      <a:pt x="1124" y="185"/>
                      <a:pt x="1120" y="182"/>
                      <a:pt x="1120" y="177"/>
                    </a:cubicBezTo>
                    <a:lnTo>
                      <a:pt x="1120" y="171"/>
                    </a:lnTo>
                    <a:cubicBezTo>
                      <a:pt x="1120" y="168"/>
                      <a:pt x="1122" y="165"/>
                      <a:pt x="1125" y="164"/>
                    </a:cubicBezTo>
                    <a:lnTo>
                      <a:pt x="1134" y="160"/>
                    </a:lnTo>
                    <a:lnTo>
                      <a:pt x="1131" y="163"/>
                    </a:lnTo>
                    <a:lnTo>
                      <a:pt x="1135" y="156"/>
                    </a:lnTo>
                    <a:lnTo>
                      <a:pt x="1133" y="160"/>
                    </a:lnTo>
                    <a:lnTo>
                      <a:pt x="1133" y="147"/>
                    </a:lnTo>
                    <a:lnTo>
                      <a:pt x="1133" y="46"/>
                    </a:lnTo>
                    <a:lnTo>
                      <a:pt x="1133" y="34"/>
                    </a:lnTo>
                    <a:lnTo>
                      <a:pt x="1134" y="37"/>
                    </a:lnTo>
                    <a:lnTo>
                      <a:pt x="1132" y="31"/>
                    </a:lnTo>
                    <a:lnTo>
                      <a:pt x="1135" y="35"/>
                    </a:lnTo>
                    <a:lnTo>
                      <a:pt x="1131" y="32"/>
                    </a:lnTo>
                    <a:lnTo>
                      <a:pt x="1132" y="33"/>
                    </a:lnTo>
                    <a:lnTo>
                      <a:pt x="1125" y="30"/>
                    </a:lnTo>
                    <a:cubicBezTo>
                      <a:pt x="1122" y="29"/>
                      <a:pt x="1120" y="26"/>
                      <a:pt x="1120" y="22"/>
                    </a:cubicBezTo>
                    <a:lnTo>
                      <a:pt x="1120" y="17"/>
                    </a:lnTo>
                    <a:close/>
                    <a:moveTo>
                      <a:pt x="1136" y="22"/>
                    </a:moveTo>
                    <a:lnTo>
                      <a:pt x="1132" y="15"/>
                    </a:lnTo>
                    <a:lnTo>
                      <a:pt x="1139" y="18"/>
                    </a:lnTo>
                    <a:cubicBezTo>
                      <a:pt x="1139" y="18"/>
                      <a:pt x="1140" y="19"/>
                      <a:pt x="1140" y="19"/>
                    </a:cubicBezTo>
                    <a:lnTo>
                      <a:pt x="1144" y="22"/>
                    </a:lnTo>
                    <a:cubicBezTo>
                      <a:pt x="1146" y="23"/>
                      <a:pt x="1147" y="24"/>
                      <a:pt x="1147" y="26"/>
                    </a:cubicBezTo>
                    <a:lnTo>
                      <a:pt x="1149" y="32"/>
                    </a:lnTo>
                    <a:cubicBezTo>
                      <a:pt x="1149" y="33"/>
                      <a:pt x="1149" y="34"/>
                      <a:pt x="1149" y="34"/>
                    </a:cubicBezTo>
                    <a:lnTo>
                      <a:pt x="1149" y="46"/>
                    </a:lnTo>
                    <a:lnTo>
                      <a:pt x="1149" y="147"/>
                    </a:lnTo>
                    <a:lnTo>
                      <a:pt x="1149" y="160"/>
                    </a:lnTo>
                    <a:cubicBezTo>
                      <a:pt x="1149" y="162"/>
                      <a:pt x="1149" y="163"/>
                      <a:pt x="1148" y="164"/>
                    </a:cubicBezTo>
                    <a:lnTo>
                      <a:pt x="1144" y="171"/>
                    </a:lnTo>
                    <a:cubicBezTo>
                      <a:pt x="1144" y="173"/>
                      <a:pt x="1142" y="174"/>
                      <a:pt x="1141" y="175"/>
                    </a:cubicBezTo>
                    <a:lnTo>
                      <a:pt x="1132" y="179"/>
                    </a:lnTo>
                    <a:lnTo>
                      <a:pt x="1136" y="171"/>
                    </a:lnTo>
                    <a:lnTo>
                      <a:pt x="1136" y="177"/>
                    </a:lnTo>
                    <a:lnTo>
                      <a:pt x="1128" y="169"/>
                    </a:lnTo>
                    <a:lnTo>
                      <a:pt x="1179" y="169"/>
                    </a:lnTo>
                    <a:lnTo>
                      <a:pt x="1171" y="177"/>
                    </a:lnTo>
                    <a:lnTo>
                      <a:pt x="1171" y="171"/>
                    </a:lnTo>
                    <a:lnTo>
                      <a:pt x="1177" y="179"/>
                    </a:lnTo>
                    <a:lnTo>
                      <a:pt x="1169" y="176"/>
                    </a:lnTo>
                    <a:cubicBezTo>
                      <a:pt x="1168" y="176"/>
                      <a:pt x="1167" y="175"/>
                      <a:pt x="1166" y="175"/>
                    </a:cubicBezTo>
                    <a:lnTo>
                      <a:pt x="1161" y="171"/>
                    </a:lnTo>
                    <a:cubicBezTo>
                      <a:pt x="1160" y="170"/>
                      <a:pt x="1159" y="168"/>
                      <a:pt x="1159" y="167"/>
                    </a:cubicBezTo>
                    <a:lnTo>
                      <a:pt x="1157" y="161"/>
                    </a:lnTo>
                    <a:cubicBezTo>
                      <a:pt x="1157" y="160"/>
                      <a:pt x="1157" y="160"/>
                      <a:pt x="1156" y="159"/>
                    </a:cubicBezTo>
                    <a:lnTo>
                      <a:pt x="1155" y="147"/>
                    </a:lnTo>
                    <a:lnTo>
                      <a:pt x="1155" y="108"/>
                    </a:lnTo>
                    <a:cubicBezTo>
                      <a:pt x="1155" y="104"/>
                      <a:pt x="1159" y="100"/>
                      <a:pt x="1163" y="100"/>
                    </a:cubicBezTo>
                    <a:lnTo>
                      <a:pt x="1184" y="100"/>
                    </a:lnTo>
                    <a:lnTo>
                      <a:pt x="1206" y="98"/>
                    </a:lnTo>
                    <a:lnTo>
                      <a:pt x="1203" y="99"/>
                    </a:lnTo>
                    <a:lnTo>
                      <a:pt x="1221" y="90"/>
                    </a:lnTo>
                    <a:lnTo>
                      <a:pt x="1218" y="93"/>
                    </a:lnTo>
                    <a:lnTo>
                      <a:pt x="1230" y="77"/>
                    </a:lnTo>
                    <a:lnTo>
                      <a:pt x="1229" y="80"/>
                    </a:lnTo>
                    <a:lnTo>
                      <a:pt x="1233" y="58"/>
                    </a:lnTo>
                    <a:lnTo>
                      <a:pt x="1233" y="61"/>
                    </a:lnTo>
                    <a:lnTo>
                      <a:pt x="1230" y="42"/>
                    </a:lnTo>
                    <a:lnTo>
                      <a:pt x="1231" y="45"/>
                    </a:lnTo>
                    <a:lnTo>
                      <a:pt x="1221" y="32"/>
                    </a:lnTo>
                    <a:lnTo>
                      <a:pt x="1224" y="35"/>
                    </a:lnTo>
                    <a:lnTo>
                      <a:pt x="1207" y="27"/>
                    </a:lnTo>
                    <a:lnTo>
                      <a:pt x="1210" y="27"/>
                    </a:lnTo>
                    <a:lnTo>
                      <a:pt x="1186" y="25"/>
                    </a:lnTo>
                    <a:lnTo>
                      <a:pt x="1128" y="25"/>
                    </a:lnTo>
                    <a:lnTo>
                      <a:pt x="1136" y="17"/>
                    </a:lnTo>
                    <a:lnTo>
                      <a:pt x="1136" y="22"/>
                    </a:lnTo>
                    <a:close/>
                    <a:moveTo>
                      <a:pt x="0" y="17"/>
                    </a:moveTo>
                    <a:cubicBezTo>
                      <a:pt x="0" y="13"/>
                      <a:pt x="4" y="9"/>
                      <a:pt x="8" y="9"/>
                    </a:cubicBezTo>
                    <a:lnTo>
                      <a:pt x="57" y="9"/>
                    </a:lnTo>
                    <a:cubicBezTo>
                      <a:pt x="62" y="9"/>
                      <a:pt x="65" y="13"/>
                      <a:pt x="65" y="17"/>
                    </a:cubicBezTo>
                    <a:lnTo>
                      <a:pt x="65" y="22"/>
                    </a:lnTo>
                    <a:cubicBezTo>
                      <a:pt x="65" y="26"/>
                      <a:pt x="64" y="29"/>
                      <a:pt x="61" y="30"/>
                    </a:cubicBezTo>
                    <a:lnTo>
                      <a:pt x="54" y="33"/>
                    </a:lnTo>
                    <a:lnTo>
                      <a:pt x="55" y="32"/>
                    </a:lnTo>
                    <a:lnTo>
                      <a:pt x="51" y="35"/>
                    </a:lnTo>
                    <a:lnTo>
                      <a:pt x="54" y="31"/>
                    </a:lnTo>
                    <a:lnTo>
                      <a:pt x="52" y="37"/>
                    </a:lnTo>
                    <a:lnTo>
                      <a:pt x="52" y="35"/>
                    </a:lnTo>
                    <a:lnTo>
                      <a:pt x="51" y="47"/>
                    </a:lnTo>
                    <a:lnTo>
                      <a:pt x="51" y="87"/>
                    </a:lnTo>
                    <a:lnTo>
                      <a:pt x="43" y="79"/>
                    </a:lnTo>
                    <a:lnTo>
                      <a:pt x="109" y="79"/>
                    </a:lnTo>
                    <a:lnTo>
                      <a:pt x="101" y="87"/>
                    </a:lnTo>
                    <a:lnTo>
                      <a:pt x="101" y="46"/>
                    </a:lnTo>
                    <a:lnTo>
                      <a:pt x="100" y="33"/>
                    </a:lnTo>
                    <a:lnTo>
                      <a:pt x="102" y="37"/>
                    </a:lnTo>
                    <a:lnTo>
                      <a:pt x="98" y="31"/>
                    </a:lnTo>
                    <a:lnTo>
                      <a:pt x="101" y="34"/>
                    </a:lnTo>
                    <a:lnTo>
                      <a:pt x="92" y="30"/>
                    </a:lnTo>
                    <a:cubicBezTo>
                      <a:pt x="89" y="29"/>
                      <a:pt x="87" y="26"/>
                      <a:pt x="87" y="22"/>
                    </a:cubicBezTo>
                    <a:lnTo>
                      <a:pt x="87" y="17"/>
                    </a:lnTo>
                    <a:cubicBezTo>
                      <a:pt x="87" y="13"/>
                      <a:pt x="91" y="9"/>
                      <a:pt x="95" y="9"/>
                    </a:cubicBezTo>
                    <a:lnTo>
                      <a:pt x="144" y="9"/>
                    </a:lnTo>
                    <a:cubicBezTo>
                      <a:pt x="149" y="9"/>
                      <a:pt x="152" y="13"/>
                      <a:pt x="152" y="17"/>
                    </a:cubicBezTo>
                    <a:lnTo>
                      <a:pt x="152" y="22"/>
                    </a:lnTo>
                    <a:cubicBezTo>
                      <a:pt x="152" y="26"/>
                      <a:pt x="151" y="29"/>
                      <a:pt x="148" y="30"/>
                    </a:cubicBezTo>
                    <a:lnTo>
                      <a:pt x="139" y="34"/>
                    </a:lnTo>
                    <a:lnTo>
                      <a:pt x="142" y="31"/>
                    </a:lnTo>
                    <a:lnTo>
                      <a:pt x="138" y="37"/>
                    </a:lnTo>
                    <a:lnTo>
                      <a:pt x="139" y="33"/>
                    </a:lnTo>
                    <a:lnTo>
                      <a:pt x="138" y="47"/>
                    </a:lnTo>
                    <a:lnTo>
                      <a:pt x="138" y="147"/>
                    </a:lnTo>
                    <a:lnTo>
                      <a:pt x="139" y="157"/>
                    </a:lnTo>
                    <a:lnTo>
                      <a:pt x="140" y="162"/>
                    </a:lnTo>
                    <a:lnTo>
                      <a:pt x="139" y="159"/>
                    </a:lnTo>
                    <a:lnTo>
                      <a:pt x="141" y="162"/>
                    </a:lnTo>
                    <a:lnTo>
                      <a:pt x="140" y="161"/>
                    </a:lnTo>
                    <a:lnTo>
                      <a:pt x="143" y="164"/>
                    </a:lnTo>
                    <a:lnTo>
                      <a:pt x="140" y="162"/>
                    </a:lnTo>
                    <a:lnTo>
                      <a:pt x="147" y="164"/>
                    </a:lnTo>
                    <a:cubicBezTo>
                      <a:pt x="150" y="165"/>
                      <a:pt x="152" y="168"/>
                      <a:pt x="152" y="171"/>
                    </a:cubicBezTo>
                    <a:lnTo>
                      <a:pt x="152" y="177"/>
                    </a:lnTo>
                    <a:cubicBezTo>
                      <a:pt x="152" y="182"/>
                      <a:pt x="149" y="185"/>
                      <a:pt x="144" y="185"/>
                    </a:cubicBezTo>
                    <a:lnTo>
                      <a:pt x="95" y="185"/>
                    </a:lnTo>
                    <a:cubicBezTo>
                      <a:pt x="91" y="185"/>
                      <a:pt x="87" y="182"/>
                      <a:pt x="87" y="177"/>
                    </a:cubicBezTo>
                    <a:lnTo>
                      <a:pt x="87" y="171"/>
                    </a:lnTo>
                    <a:cubicBezTo>
                      <a:pt x="87" y="168"/>
                      <a:pt x="89" y="165"/>
                      <a:pt x="92" y="164"/>
                    </a:cubicBezTo>
                    <a:lnTo>
                      <a:pt x="101" y="160"/>
                    </a:lnTo>
                    <a:lnTo>
                      <a:pt x="98" y="163"/>
                    </a:lnTo>
                    <a:lnTo>
                      <a:pt x="102" y="157"/>
                    </a:lnTo>
                    <a:lnTo>
                      <a:pt x="100" y="161"/>
                    </a:lnTo>
                    <a:lnTo>
                      <a:pt x="101" y="147"/>
                    </a:lnTo>
                    <a:lnTo>
                      <a:pt x="101" y="98"/>
                    </a:lnTo>
                    <a:lnTo>
                      <a:pt x="109" y="106"/>
                    </a:lnTo>
                    <a:lnTo>
                      <a:pt x="43" y="106"/>
                    </a:lnTo>
                    <a:lnTo>
                      <a:pt x="51" y="98"/>
                    </a:lnTo>
                    <a:lnTo>
                      <a:pt x="51" y="147"/>
                    </a:lnTo>
                    <a:lnTo>
                      <a:pt x="52" y="159"/>
                    </a:lnTo>
                    <a:lnTo>
                      <a:pt x="52" y="156"/>
                    </a:lnTo>
                    <a:lnTo>
                      <a:pt x="54" y="161"/>
                    </a:lnTo>
                    <a:lnTo>
                      <a:pt x="53" y="160"/>
                    </a:lnTo>
                    <a:lnTo>
                      <a:pt x="56" y="164"/>
                    </a:lnTo>
                    <a:lnTo>
                      <a:pt x="52" y="161"/>
                    </a:lnTo>
                    <a:lnTo>
                      <a:pt x="60" y="164"/>
                    </a:lnTo>
                    <a:cubicBezTo>
                      <a:pt x="63" y="165"/>
                      <a:pt x="65" y="168"/>
                      <a:pt x="65" y="171"/>
                    </a:cubicBezTo>
                    <a:lnTo>
                      <a:pt x="65" y="177"/>
                    </a:lnTo>
                    <a:cubicBezTo>
                      <a:pt x="65" y="182"/>
                      <a:pt x="62" y="185"/>
                      <a:pt x="57" y="185"/>
                    </a:cubicBezTo>
                    <a:lnTo>
                      <a:pt x="8" y="185"/>
                    </a:lnTo>
                    <a:cubicBezTo>
                      <a:pt x="4" y="185"/>
                      <a:pt x="0" y="182"/>
                      <a:pt x="0" y="177"/>
                    </a:cubicBezTo>
                    <a:lnTo>
                      <a:pt x="0" y="171"/>
                    </a:lnTo>
                    <a:cubicBezTo>
                      <a:pt x="0" y="168"/>
                      <a:pt x="2" y="165"/>
                      <a:pt x="5" y="164"/>
                    </a:cubicBezTo>
                    <a:lnTo>
                      <a:pt x="14" y="160"/>
                    </a:lnTo>
                    <a:lnTo>
                      <a:pt x="11" y="163"/>
                    </a:lnTo>
                    <a:lnTo>
                      <a:pt x="15" y="156"/>
                    </a:lnTo>
                    <a:lnTo>
                      <a:pt x="13" y="160"/>
                    </a:lnTo>
                    <a:lnTo>
                      <a:pt x="13" y="147"/>
                    </a:lnTo>
                    <a:lnTo>
                      <a:pt x="13" y="46"/>
                    </a:lnTo>
                    <a:lnTo>
                      <a:pt x="13" y="34"/>
                    </a:lnTo>
                    <a:lnTo>
                      <a:pt x="14" y="37"/>
                    </a:lnTo>
                    <a:lnTo>
                      <a:pt x="12" y="31"/>
                    </a:lnTo>
                    <a:lnTo>
                      <a:pt x="15" y="35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5" y="30"/>
                    </a:lnTo>
                    <a:cubicBezTo>
                      <a:pt x="2" y="29"/>
                      <a:pt x="0" y="26"/>
                      <a:pt x="0" y="22"/>
                    </a:cubicBezTo>
                    <a:lnTo>
                      <a:pt x="0" y="17"/>
                    </a:lnTo>
                    <a:close/>
                    <a:moveTo>
                      <a:pt x="16" y="22"/>
                    </a:moveTo>
                    <a:lnTo>
                      <a:pt x="12" y="15"/>
                    </a:lnTo>
                    <a:lnTo>
                      <a:pt x="19" y="18"/>
                    </a:lnTo>
                    <a:cubicBezTo>
                      <a:pt x="19" y="18"/>
                      <a:pt x="20" y="19"/>
                      <a:pt x="20" y="19"/>
                    </a:cubicBezTo>
                    <a:lnTo>
                      <a:pt x="24" y="22"/>
                    </a:lnTo>
                    <a:cubicBezTo>
                      <a:pt x="26" y="23"/>
                      <a:pt x="27" y="24"/>
                      <a:pt x="27" y="26"/>
                    </a:cubicBezTo>
                    <a:lnTo>
                      <a:pt x="29" y="32"/>
                    </a:lnTo>
                    <a:cubicBezTo>
                      <a:pt x="29" y="33"/>
                      <a:pt x="29" y="34"/>
                      <a:pt x="29" y="34"/>
                    </a:cubicBezTo>
                    <a:lnTo>
                      <a:pt x="29" y="46"/>
                    </a:lnTo>
                    <a:lnTo>
                      <a:pt x="29" y="147"/>
                    </a:lnTo>
                    <a:lnTo>
                      <a:pt x="29" y="160"/>
                    </a:lnTo>
                    <a:cubicBezTo>
                      <a:pt x="29" y="162"/>
                      <a:pt x="29" y="163"/>
                      <a:pt x="28" y="164"/>
                    </a:cubicBezTo>
                    <a:lnTo>
                      <a:pt x="24" y="171"/>
                    </a:lnTo>
                    <a:cubicBezTo>
                      <a:pt x="24" y="173"/>
                      <a:pt x="22" y="174"/>
                      <a:pt x="21" y="175"/>
                    </a:cubicBezTo>
                    <a:lnTo>
                      <a:pt x="12" y="179"/>
                    </a:lnTo>
                    <a:lnTo>
                      <a:pt x="16" y="171"/>
                    </a:lnTo>
                    <a:lnTo>
                      <a:pt x="16" y="177"/>
                    </a:lnTo>
                    <a:lnTo>
                      <a:pt x="8" y="169"/>
                    </a:lnTo>
                    <a:lnTo>
                      <a:pt x="57" y="169"/>
                    </a:lnTo>
                    <a:lnTo>
                      <a:pt x="49" y="177"/>
                    </a:lnTo>
                    <a:lnTo>
                      <a:pt x="49" y="171"/>
                    </a:lnTo>
                    <a:lnTo>
                      <a:pt x="55" y="179"/>
                    </a:lnTo>
                    <a:lnTo>
                      <a:pt x="47" y="176"/>
                    </a:lnTo>
                    <a:cubicBezTo>
                      <a:pt x="45" y="175"/>
                      <a:pt x="44" y="174"/>
                      <a:pt x="43" y="173"/>
                    </a:cubicBezTo>
                    <a:lnTo>
                      <a:pt x="40" y="169"/>
                    </a:lnTo>
                    <a:cubicBezTo>
                      <a:pt x="40" y="169"/>
                      <a:pt x="39" y="168"/>
                      <a:pt x="39" y="167"/>
                    </a:cubicBezTo>
                    <a:lnTo>
                      <a:pt x="37" y="162"/>
                    </a:lnTo>
                    <a:cubicBezTo>
                      <a:pt x="37" y="162"/>
                      <a:pt x="37" y="161"/>
                      <a:pt x="36" y="160"/>
                    </a:cubicBezTo>
                    <a:lnTo>
                      <a:pt x="35" y="147"/>
                    </a:lnTo>
                    <a:lnTo>
                      <a:pt x="35" y="98"/>
                    </a:lnTo>
                    <a:cubicBezTo>
                      <a:pt x="35" y="94"/>
                      <a:pt x="39" y="90"/>
                      <a:pt x="43" y="90"/>
                    </a:cubicBezTo>
                    <a:lnTo>
                      <a:pt x="109" y="90"/>
                    </a:lnTo>
                    <a:cubicBezTo>
                      <a:pt x="114" y="90"/>
                      <a:pt x="117" y="94"/>
                      <a:pt x="117" y="98"/>
                    </a:cubicBezTo>
                    <a:lnTo>
                      <a:pt x="117" y="148"/>
                    </a:lnTo>
                    <a:lnTo>
                      <a:pt x="116" y="162"/>
                    </a:lnTo>
                    <a:cubicBezTo>
                      <a:pt x="116" y="163"/>
                      <a:pt x="116" y="165"/>
                      <a:pt x="115" y="166"/>
                    </a:cubicBezTo>
                    <a:lnTo>
                      <a:pt x="111" y="172"/>
                    </a:lnTo>
                    <a:cubicBezTo>
                      <a:pt x="110" y="173"/>
                      <a:pt x="109" y="174"/>
                      <a:pt x="108" y="175"/>
                    </a:cubicBezTo>
                    <a:lnTo>
                      <a:pt x="99" y="179"/>
                    </a:lnTo>
                    <a:lnTo>
                      <a:pt x="103" y="171"/>
                    </a:lnTo>
                    <a:lnTo>
                      <a:pt x="103" y="177"/>
                    </a:lnTo>
                    <a:lnTo>
                      <a:pt x="95" y="169"/>
                    </a:lnTo>
                    <a:lnTo>
                      <a:pt x="144" y="169"/>
                    </a:lnTo>
                    <a:lnTo>
                      <a:pt x="136" y="177"/>
                    </a:lnTo>
                    <a:lnTo>
                      <a:pt x="136" y="171"/>
                    </a:lnTo>
                    <a:lnTo>
                      <a:pt x="142" y="179"/>
                    </a:lnTo>
                    <a:lnTo>
                      <a:pt x="135" y="177"/>
                    </a:lnTo>
                    <a:cubicBezTo>
                      <a:pt x="134" y="177"/>
                      <a:pt x="133" y="176"/>
                      <a:pt x="132" y="175"/>
                    </a:cubicBezTo>
                    <a:lnTo>
                      <a:pt x="129" y="172"/>
                    </a:lnTo>
                    <a:cubicBezTo>
                      <a:pt x="128" y="172"/>
                      <a:pt x="128" y="171"/>
                      <a:pt x="128" y="171"/>
                    </a:cubicBezTo>
                    <a:lnTo>
                      <a:pt x="126" y="168"/>
                    </a:lnTo>
                    <a:cubicBezTo>
                      <a:pt x="125" y="167"/>
                      <a:pt x="125" y="166"/>
                      <a:pt x="125" y="165"/>
                    </a:cubicBezTo>
                    <a:lnTo>
                      <a:pt x="124" y="158"/>
                    </a:lnTo>
                    <a:lnTo>
                      <a:pt x="122" y="147"/>
                    </a:lnTo>
                    <a:lnTo>
                      <a:pt x="122" y="46"/>
                    </a:lnTo>
                    <a:lnTo>
                      <a:pt x="123" y="32"/>
                    </a:lnTo>
                    <a:cubicBezTo>
                      <a:pt x="124" y="31"/>
                      <a:pt x="124" y="29"/>
                      <a:pt x="125" y="28"/>
                    </a:cubicBezTo>
                    <a:lnTo>
                      <a:pt x="129" y="22"/>
                    </a:lnTo>
                    <a:cubicBezTo>
                      <a:pt x="130" y="21"/>
                      <a:pt x="131" y="20"/>
                      <a:pt x="132" y="19"/>
                    </a:cubicBezTo>
                    <a:lnTo>
                      <a:pt x="141" y="15"/>
                    </a:lnTo>
                    <a:lnTo>
                      <a:pt x="136" y="22"/>
                    </a:lnTo>
                    <a:lnTo>
                      <a:pt x="136" y="17"/>
                    </a:lnTo>
                    <a:lnTo>
                      <a:pt x="144" y="25"/>
                    </a:lnTo>
                    <a:lnTo>
                      <a:pt x="95" y="25"/>
                    </a:lnTo>
                    <a:lnTo>
                      <a:pt x="103" y="17"/>
                    </a:lnTo>
                    <a:lnTo>
                      <a:pt x="103" y="22"/>
                    </a:lnTo>
                    <a:lnTo>
                      <a:pt x="99" y="15"/>
                    </a:lnTo>
                    <a:lnTo>
                      <a:pt x="108" y="19"/>
                    </a:lnTo>
                    <a:cubicBezTo>
                      <a:pt x="109" y="20"/>
                      <a:pt x="110" y="21"/>
                      <a:pt x="111" y="22"/>
                    </a:cubicBezTo>
                    <a:lnTo>
                      <a:pt x="115" y="28"/>
                    </a:lnTo>
                    <a:cubicBezTo>
                      <a:pt x="116" y="29"/>
                      <a:pt x="116" y="31"/>
                      <a:pt x="116" y="32"/>
                    </a:cubicBezTo>
                    <a:lnTo>
                      <a:pt x="117" y="46"/>
                    </a:lnTo>
                    <a:lnTo>
                      <a:pt x="117" y="87"/>
                    </a:lnTo>
                    <a:cubicBezTo>
                      <a:pt x="117" y="92"/>
                      <a:pt x="114" y="95"/>
                      <a:pt x="109" y="95"/>
                    </a:cubicBezTo>
                    <a:lnTo>
                      <a:pt x="43" y="95"/>
                    </a:lnTo>
                    <a:cubicBezTo>
                      <a:pt x="39" y="95"/>
                      <a:pt x="35" y="92"/>
                      <a:pt x="35" y="87"/>
                    </a:cubicBezTo>
                    <a:lnTo>
                      <a:pt x="35" y="46"/>
                    </a:lnTo>
                    <a:lnTo>
                      <a:pt x="36" y="34"/>
                    </a:lnTo>
                    <a:cubicBezTo>
                      <a:pt x="37" y="33"/>
                      <a:pt x="37" y="33"/>
                      <a:pt x="37" y="32"/>
                    </a:cubicBezTo>
                    <a:lnTo>
                      <a:pt x="39" y="26"/>
                    </a:lnTo>
                    <a:cubicBezTo>
                      <a:pt x="39" y="24"/>
                      <a:pt x="40" y="23"/>
                      <a:pt x="42" y="22"/>
                    </a:cubicBezTo>
                    <a:lnTo>
                      <a:pt x="46" y="19"/>
                    </a:lnTo>
                    <a:cubicBezTo>
                      <a:pt x="46" y="19"/>
                      <a:pt x="47" y="18"/>
                      <a:pt x="47" y="18"/>
                    </a:cubicBezTo>
                    <a:lnTo>
                      <a:pt x="54" y="15"/>
                    </a:lnTo>
                    <a:lnTo>
                      <a:pt x="49" y="22"/>
                    </a:lnTo>
                    <a:lnTo>
                      <a:pt x="49" y="17"/>
                    </a:lnTo>
                    <a:lnTo>
                      <a:pt x="57" y="25"/>
                    </a:lnTo>
                    <a:lnTo>
                      <a:pt x="8" y="25"/>
                    </a:lnTo>
                    <a:lnTo>
                      <a:pt x="16" y="17"/>
                    </a:lnTo>
                    <a:lnTo>
                      <a:pt x="16" y="22"/>
                    </a:lnTo>
                    <a:close/>
                    <a:moveTo>
                      <a:pt x="2212" y="8"/>
                    </a:moveTo>
                    <a:cubicBezTo>
                      <a:pt x="2213" y="7"/>
                      <a:pt x="2213" y="7"/>
                      <a:pt x="2214" y="7"/>
                    </a:cubicBezTo>
                    <a:lnTo>
                      <a:pt x="2229" y="8"/>
                    </a:lnTo>
                    <a:cubicBezTo>
                      <a:pt x="2230" y="9"/>
                      <a:pt x="2231" y="9"/>
                      <a:pt x="2232" y="9"/>
                    </a:cubicBezTo>
                    <a:lnTo>
                      <a:pt x="2244" y="14"/>
                    </a:lnTo>
                    <a:cubicBezTo>
                      <a:pt x="2245" y="15"/>
                      <a:pt x="2246" y="15"/>
                      <a:pt x="2247" y="16"/>
                    </a:cubicBezTo>
                    <a:lnTo>
                      <a:pt x="2255" y="26"/>
                    </a:lnTo>
                    <a:cubicBezTo>
                      <a:pt x="2255" y="27"/>
                      <a:pt x="2256" y="28"/>
                      <a:pt x="2256" y="30"/>
                    </a:cubicBezTo>
                    <a:lnTo>
                      <a:pt x="2259" y="43"/>
                    </a:lnTo>
                    <a:cubicBezTo>
                      <a:pt x="2259" y="44"/>
                      <a:pt x="2260" y="45"/>
                      <a:pt x="2259" y="45"/>
                    </a:cubicBezTo>
                    <a:lnTo>
                      <a:pt x="2258" y="53"/>
                    </a:lnTo>
                    <a:cubicBezTo>
                      <a:pt x="2258" y="54"/>
                      <a:pt x="2258" y="55"/>
                      <a:pt x="2258" y="55"/>
                    </a:cubicBezTo>
                    <a:lnTo>
                      <a:pt x="2256" y="61"/>
                    </a:lnTo>
                    <a:cubicBezTo>
                      <a:pt x="2256" y="62"/>
                      <a:pt x="2255" y="62"/>
                      <a:pt x="2255" y="63"/>
                    </a:cubicBezTo>
                    <a:lnTo>
                      <a:pt x="2250" y="70"/>
                    </a:lnTo>
                    <a:lnTo>
                      <a:pt x="2242" y="79"/>
                    </a:lnTo>
                    <a:cubicBezTo>
                      <a:pt x="2242" y="79"/>
                      <a:pt x="2241" y="80"/>
                      <a:pt x="2241" y="80"/>
                    </a:cubicBezTo>
                    <a:lnTo>
                      <a:pt x="2229" y="88"/>
                    </a:lnTo>
                    <a:lnTo>
                      <a:pt x="2214" y="97"/>
                    </a:lnTo>
                    <a:lnTo>
                      <a:pt x="2216" y="86"/>
                    </a:lnTo>
                    <a:lnTo>
                      <a:pt x="2233" y="108"/>
                    </a:lnTo>
                    <a:lnTo>
                      <a:pt x="2256" y="134"/>
                    </a:lnTo>
                    <a:lnTo>
                      <a:pt x="2244" y="135"/>
                    </a:lnTo>
                    <a:lnTo>
                      <a:pt x="2255" y="119"/>
                    </a:lnTo>
                    <a:lnTo>
                      <a:pt x="2254" y="122"/>
                    </a:lnTo>
                    <a:lnTo>
                      <a:pt x="2258" y="105"/>
                    </a:lnTo>
                    <a:lnTo>
                      <a:pt x="2258" y="109"/>
                    </a:lnTo>
                    <a:lnTo>
                      <a:pt x="2255" y="100"/>
                    </a:lnTo>
                    <a:lnTo>
                      <a:pt x="2259" y="105"/>
                    </a:lnTo>
                    <a:lnTo>
                      <a:pt x="2250" y="101"/>
                    </a:lnTo>
                    <a:cubicBezTo>
                      <a:pt x="2247" y="100"/>
                      <a:pt x="2245" y="97"/>
                      <a:pt x="2245" y="93"/>
                    </a:cubicBezTo>
                    <a:lnTo>
                      <a:pt x="2245" y="88"/>
                    </a:lnTo>
                    <a:cubicBezTo>
                      <a:pt x="2245" y="84"/>
                      <a:pt x="2249" y="80"/>
                      <a:pt x="2253" y="80"/>
                    </a:cubicBezTo>
                    <a:lnTo>
                      <a:pt x="2287" y="80"/>
                    </a:lnTo>
                    <a:cubicBezTo>
                      <a:pt x="2292" y="80"/>
                      <a:pt x="2295" y="84"/>
                      <a:pt x="2295" y="88"/>
                    </a:cubicBezTo>
                    <a:lnTo>
                      <a:pt x="2295" y="93"/>
                    </a:lnTo>
                    <a:cubicBezTo>
                      <a:pt x="2295" y="94"/>
                      <a:pt x="2295" y="94"/>
                      <a:pt x="2295" y="95"/>
                    </a:cubicBezTo>
                    <a:lnTo>
                      <a:pt x="2294" y="102"/>
                    </a:lnTo>
                    <a:lnTo>
                      <a:pt x="2292" y="110"/>
                    </a:lnTo>
                    <a:lnTo>
                      <a:pt x="2289" y="118"/>
                    </a:lnTo>
                    <a:lnTo>
                      <a:pt x="2286" y="124"/>
                    </a:lnTo>
                    <a:lnTo>
                      <a:pt x="2281" y="131"/>
                    </a:lnTo>
                    <a:cubicBezTo>
                      <a:pt x="2281" y="132"/>
                      <a:pt x="2281" y="132"/>
                      <a:pt x="2281" y="133"/>
                    </a:cubicBezTo>
                    <a:lnTo>
                      <a:pt x="2276" y="139"/>
                    </a:lnTo>
                    <a:lnTo>
                      <a:pt x="2270" y="146"/>
                    </a:lnTo>
                    <a:lnTo>
                      <a:pt x="2264" y="153"/>
                    </a:lnTo>
                    <a:lnTo>
                      <a:pt x="2263" y="142"/>
                    </a:lnTo>
                    <a:lnTo>
                      <a:pt x="2273" y="152"/>
                    </a:lnTo>
                    <a:lnTo>
                      <a:pt x="2280" y="157"/>
                    </a:lnTo>
                    <a:lnTo>
                      <a:pt x="2276" y="156"/>
                    </a:lnTo>
                    <a:lnTo>
                      <a:pt x="2283" y="157"/>
                    </a:lnTo>
                    <a:lnTo>
                      <a:pt x="2280" y="157"/>
                    </a:lnTo>
                    <a:lnTo>
                      <a:pt x="2287" y="156"/>
                    </a:lnTo>
                    <a:lnTo>
                      <a:pt x="2284" y="157"/>
                    </a:lnTo>
                    <a:lnTo>
                      <a:pt x="2293" y="150"/>
                    </a:lnTo>
                    <a:cubicBezTo>
                      <a:pt x="2294" y="149"/>
                      <a:pt x="2296" y="148"/>
                      <a:pt x="2299" y="149"/>
                    </a:cubicBezTo>
                    <a:cubicBezTo>
                      <a:pt x="2301" y="149"/>
                      <a:pt x="2303" y="150"/>
                      <a:pt x="2304" y="152"/>
                    </a:cubicBezTo>
                    <a:lnTo>
                      <a:pt x="2309" y="159"/>
                    </a:lnTo>
                    <a:cubicBezTo>
                      <a:pt x="2312" y="162"/>
                      <a:pt x="2311" y="167"/>
                      <a:pt x="2307" y="170"/>
                    </a:cubicBezTo>
                    <a:lnTo>
                      <a:pt x="2292" y="181"/>
                    </a:lnTo>
                    <a:cubicBezTo>
                      <a:pt x="2291" y="181"/>
                      <a:pt x="2291" y="182"/>
                      <a:pt x="2290" y="182"/>
                    </a:cubicBezTo>
                    <a:lnTo>
                      <a:pt x="2276" y="186"/>
                    </a:lnTo>
                    <a:cubicBezTo>
                      <a:pt x="2275" y="186"/>
                      <a:pt x="2274" y="187"/>
                      <a:pt x="2273" y="186"/>
                    </a:cubicBezTo>
                    <a:lnTo>
                      <a:pt x="2263" y="185"/>
                    </a:lnTo>
                    <a:cubicBezTo>
                      <a:pt x="2262" y="185"/>
                      <a:pt x="2261" y="185"/>
                      <a:pt x="2260" y="184"/>
                    </a:cubicBezTo>
                    <a:lnTo>
                      <a:pt x="2251" y="179"/>
                    </a:lnTo>
                    <a:cubicBezTo>
                      <a:pt x="2250" y="179"/>
                      <a:pt x="2250" y="179"/>
                      <a:pt x="2249" y="178"/>
                    </a:cubicBezTo>
                    <a:lnTo>
                      <a:pt x="2237" y="167"/>
                    </a:lnTo>
                    <a:lnTo>
                      <a:pt x="2246" y="168"/>
                    </a:lnTo>
                    <a:lnTo>
                      <a:pt x="2223" y="181"/>
                    </a:lnTo>
                    <a:cubicBezTo>
                      <a:pt x="2223" y="182"/>
                      <a:pt x="2222" y="182"/>
                      <a:pt x="2221" y="182"/>
                    </a:cubicBezTo>
                    <a:lnTo>
                      <a:pt x="2196" y="186"/>
                    </a:lnTo>
                    <a:cubicBezTo>
                      <a:pt x="2195" y="187"/>
                      <a:pt x="2194" y="187"/>
                      <a:pt x="2193" y="186"/>
                    </a:cubicBezTo>
                    <a:lnTo>
                      <a:pt x="2169" y="182"/>
                    </a:lnTo>
                    <a:cubicBezTo>
                      <a:pt x="2168" y="182"/>
                      <a:pt x="2166" y="181"/>
                      <a:pt x="2165" y="180"/>
                    </a:cubicBezTo>
                    <a:lnTo>
                      <a:pt x="2149" y="166"/>
                    </a:lnTo>
                    <a:cubicBezTo>
                      <a:pt x="2148" y="165"/>
                      <a:pt x="2147" y="164"/>
                      <a:pt x="2147" y="163"/>
                    </a:cubicBezTo>
                    <a:lnTo>
                      <a:pt x="2141" y="142"/>
                    </a:lnTo>
                    <a:cubicBezTo>
                      <a:pt x="2140" y="140"/>
                      <a:pt x="2140" y="139"/>
                      <a:pt x="2141" y="138"/>
                    </a:cubicBezTo>
                    <a:lnTo>
                      <a:pt x="2145" y="120"/>
                    </a:lnTo>
                    <a:cubicBezTo>
                      <a:pt x="2145" y="119"/>
                      <a:pt x="2145" y="118"/>
                      <a:pt x="2146" y="117"/>
                    </a:cubicBezTo>
                    <a:lnTo>
                      <a:pt x="2157" y="102"/>
                    </a:lnTo>
                    <a:cubicBezTo>
                      <a:pt x="2158" y="101"/>
                      <a:pt x="2158" y="100"/>
                      <a:pt x="2159" y="100"/>
                    </a:cubicBezTo>
                    <a:lnTo>
                      <a:pt x="2181" y="85"/>
                    </a:lnTo>
                    <a:lnTo>
                      <a:pt x="2179" y="96"/>
                    </a:lnTo>
                    <a:lnTo>
                      <a:pt x="2166" y="76"/>
                    </a:lnTo>
                    <a:cubicBezTo>
                      <a:pt x="2165" y="75"/>
                      <a:pt x="2165" y="74"/>
                      <a:pt x="2165" y="73"/>
                    </a:cubicBezTo>
                    <a:lnTo>
                      <a:pt x="2162" y="54"/>
                    </a:lnTo>
                    <a:cubicBezTo>
                      <a:pt x="2161" y="53"/>
                      <a:pt x="2161" y="52"/>
                      <a:pt x="2162" y="51"/>
                    </a:cubicBezTo>
                    <a:lnTo>
                      <a:pt x="2167" y="31"/>
                    </a:lnTo>
                    <a:cubicBezTo>
                      <a:pt x="2167" y="29"/>
                      <a:pt x="2168" y="27"/>
                      <a:pt x="2169" y="26"/>
                    </a:cubicBezTo>
                    <a:lnTo>
                      <a:pt x="2185" y="13"/>
                    </a:lnTo>
                    <a:cubicBezTo>
                      <a:pt x="2186" y="12"/>
                      <a:pt x="2188" y="12"/>
                      <a:pt x="2189" y="12"/>
                    </a:cubicBezTo>
                    <a:lnTo>
                      <a:pt x="2212" y="8"/>
                    </a:lnTo>
                    <a:close/>
                    <a:moveTo>
                      <a:pt x="2192" y="27"/>
                    </a:moveTo>
                    <a:lnTo>
                      <a:pt x="2196" y="26"/>
                    </a:lnTo>
                    <a:lnTo>
                      <a:pt x="2180" y="39"/>
                    </a:lnTo>
                    <a:lnTo>
                      <a:pt x="2182" y="34"/>
                    </a:lnTo>
                    <a:lnTo>
                      <a:pt x="2177" y="54"/>
                    </a:lnTo>
                    <a:lnTo>
                      <a:pt x="2177" y="51"/>
                    </a:lnTo>
                    <a:lnTo>
                      <a:pt x="2180" y="70"/>
                    </a:lnTo>
                    <a:lnTo>
                      <a:pt x="2179" y="67"/>
                    </a:lnTo>
                    <a:lnTo>
                      <a:pt x="2192" y="87"/>
                    </a:lnTo>
                    <a:cubicBezTo>
                      <a:pt x="2195" y="91"/>
                      <a:pt x="2194" y="96"/>
                      <a:pt x="2190" y="98"/>
                    </a:cubicBezTo>
                    <a:lnTo>
                      <a:pt x="2168" y="113"/>
                    </a:lnTo>
                    <a:lnTo>
                      <a:pt x="2170" y="111"/>
                    </a:lnTo>
                    <a:lnTo>
                      <a:pt x="2159" y="126"/>
                    </a:lnTo>
                    <a:lnTo>
                      <a:pt x="2160" y="123"/>
                    </a:lnTo>
                    <a:lnTo>
                      <a:pt x="2156" y="141"/>
                    </a:lnTo>
                    <a:lnTo>
                      <a:pt x="2156" y="137"/>
                    </a:lnTo>
                    <a:lnTo>
                      <a:pt x="2162" y="158"/>
                    </a:lnTo>
                    <a:lnTo>
                      <a:pt x="2160" y="154"/>
                    </a:lnTo>
                    <a:lnTo>
                      <a:pt x="2176" y="168"/>
                    </a:lnTo>
                    <a:lnTo>
                      <a:pt x="2172" y="167"/>
                    </a:lnTo>
                    <a:lnTo>
                      <a:pt x="2196" y="171"/>
                    </a:lnTo>
                    <a:lnTo>
                      <a:pt x="2193" y="171"/>
                    </a:lnTo>
                    <a:lnTo>
                      <a:pt x="2218" y="167"/>
                    </a:lnTo>
                    <a:lnTo>
                      <a:pt x="2216" y="167"/>
                    </a:lnTo>
                    <a:lnTo>
                      <a:pt x="2239" y="154"/>
                    </a:lnTo>
                    <a:cubicBezTo>
                      <a:pt x="2242" y="153"/>
                      <a:pt x="2245" y="153"/>
                      <a:pt x="2248" y="156"/>
                    </a:cubicBezTo>
                    <a:lnTo>
                      <a:pt x="2260" y="167"/>
                    </a:lnTo>
                    <a:lnTo>
                      <a:pt x="2258" y="165"/>
                    </a:lnTo>
                    <a:lnTo>
                      <a:pt x="2267" y="170"/>
                    </a:lnTo>
                    <a:lnTo>
                      <a:pt x="2264" y="170"/>
                    </a:lnTo>
                    <a:lnTo>
                      <a:pt x="2274" y="171"/>
                    </a:lnTo>
                    <a:lnTo>
                      <a:pt x="2271" y="171"/>
                    </a:lnTo>
                    <a:lnTo>
                      <a:pt x="2285" y="167"/>
                    </a:lnTo>
                    <a:lnTo>
                      <a:pt x="2283" y="168"/>
                    </a:lnTo>
                    <a:lnTo>
                      <a:pt x="2298" y="157"/>
                    </a:lnTo>
                    <a:lnTo>
                      <a:pt x="2296" y="168"/>
                    </a:lnTo>
                    <a:lnTo>
                      <a:pt x="2291" y="161"/>
                    </a:lnTo>
                    <a:lnTo>
                      <a:pt x="2302" y="163"/>
                    </a:lnTo>
                    <a:lnTo>
                      <a:pt x="2293" y="170"/>
                    </a:lnTo>
                    <a:cubicBezTo>
                      <a:pt x="2292" y="171"/>
                      <a:pt x="2291" y="171"/>
                      <a:pt x="2290" y="171"/>
                    </a:cubicBezTo>
                    <a:lnTo>
                      <a:pt x="2283" y="172"/>
                    </a:lnTo>
                    <a:cubicBezTo>
                      <a:pt x="2282" y="173"/>
                      <a:pt x="2281" y="173"/>
                      <a:pt x="2280" y="172"/>
                    </a:cubicBezTo>
                    <a:lnTo>
                      <a:pt x="2273" y="171"/>
                    </a:lnTo>
                    <a:cubicBezTo>
                      <a:pt x="2272" y="171"/>
                      <a:pt x="2270" y="171"/>
                      <a:pt x="2269" y="170"/>
                    </a:cubicBezTo>
                    <a:lnTo>
                      <a:pt x="2262" y="163"/>
                    </a:lnTo>
                    <a:lnTo>
                      <a:pt x="2252" y="153"/>
                    </a:lnTo>
                    <a:cubicBezTo>
                      <a:pt x="2249" y="150"/>
                      <a:pt x="2249" y="145"/>
                      <a:pt x="2251" y="142"/>
                    </a:cubicBezTo>
                    <a:lnTo>
                      <a:pt x="2257" y="135"/>
                    </a:lnTo>
                    <a:lnTo>
                      <a:pt x="2263" y="128"/>
                    </a:lnTo>
                    <a:lnTo>
                      <a:pt x="2268" y="122"/>
                    </a:lnTo>
                    <a:lnTo>
                      <a:pt x="2268" y="123"/>
                    </a:lnTo>
                    <a:lnTo>
                      <a:pt x="2271" y="117"/>
                    </a:lnTo>
                    <a:lnTo>
                      <a:pt x="2274" y="111"/>
                    </a:lnTo>
                    <a:lnTo>
                      <a:pt x="2277" y="105"/>
                    </a:lnTo>
                    <a:lnTo>
                      <a:pt x="2279" y="99"/>
                    </a:lnTo>
                    <a:lnTo>
                      <a:pt x="2280" y="92"/>
                    </a:lnTo>
                    <a:lnTo>
                      <a:pt x="2279" y="93"/>
                    </a:lnTo>
                    <a:lnTo>
                      <a:pt x="2279" y="88"/>
                    </a:lnTo>
                    <a:lnTo>
                      <a:pt x="2287" y="96"/>
                    </a:lnTo>
                    <a:lnTo>
                      <a:pt x="2253" y="96"/>
                    </a:lnTo>
                    <a:lnTo>
                      <a:pt x="2261" y="88"/>
                    </a:lnTo>
                    <a:lnTo>
                      <a:pt x="2261" y="93"/>
                    </a:lnTo>
                    <a:lnTo>
                      <a:pt x="2257" y="86"/>
                    </a:lnTo>
                    <a:lnTo>
                      <a:pt x="2266" y="90"/>
                    </a:lnTo>
                    <a:cubicBezTo>
                      <a:pt x="2268" y="91"/>
                      <a:pt x="2269" y="93"/>
                      <a:pt x="2270" y="95"/>
                    </a:cubicBezTo>
                    <a:lnTo>
                      <a:pt x="2273" y="104"/>
                    </a:lnTo>
                    <a:cubicBezTo>
                      <a:pt x="2274" y="105"/>
                      <a:pt x="2274" y="107"/>
                      <a:pt x="2273" y="108"/>
                    </a:cubicBezTo>
                    <a:lnTo>
                      <a:pt x="2269" y="125"/>
                    </a:lnTo>
                    <a:cubicBezTo>
                      <a:pt x="2269" y="126"/>
                      <a:pt x="2269" y="127"/>
                      <a:pt x="2268" y="128"/>
                    </a:cubicBezTo>
                    <a:lnTo>
                      <a:pt x="2257" y="144"/>
                    </a:lnTo>
                    <a:cubicBezTo>
                      <a:pt x="2256" y="146"/>
                      <a:pt x="2253" y="147"/>
                      <a:pt x="2251" y="147"/>
                    </a:cubicBezTo>
                    <a:cubicBezTo>
                      <a:pt x="2249" y="148"/>
                      <a:pt x="2246" y="147"/>
                      <a:pt x="2244" y="145"/>
                    </a:cubicBezTo>
                    <a:lnTo>
                      <a:pt x="2220" y="117"/>
                    </a:lnTo>
                    <a:lnTo>
                      <a:pt x="2203" y="95"/>
                    </a:lnTo>
                    <a:cubicBezTo>
                      <a:pt x="2202" y="94"/>
                      <a:pt x="2201" y="91"/>
                      <a:pt x="2202" y="89"/>
                    </a:cubicBezTo>
                    <a:cubicBezTo>
                      <a:pt x="2202" y="87"/>
                      <a:pt x="2203" y="85"/>
                      <a:pt x="2205" y="84"/>
                    </a:cubicBezTo>
                    <a:lnTo>
                      <a:pt x="2220" y="75"/>
                    </a:lnTo>
                    <a:lnTo>
                      <a:pt x="2232" y="67"/>
                    </a:lnTo>
                    <a:lnTo>
                      <a:pt x="2230" y="68"/>
                    </a:lnTo>
                    <a:lnTo>
                      <a:pt x="2237" y="61"/>
                    </a:lnTo>
                    <a:lnTo>
                      <a:pt x="2242" y="54"/>
                    </a:lnTo>
                    <a:lnTo>
                      <a:pt x="2241" y="56"/>
                    </a:lnTo>
                    <a:lnTo>
                      <a:pt x="2243" y="50"/>
                    </a:lnTo>
                    <a:lnTo>
                      <a:pt x="2243" y="51"/>
                    </a:lnTo>
                    <a:lnTo>
                      <a:pt x="2244" y="43"/>
                    </a:lnTo>
                    <a:lnTo>
                      <a:pt x="2244" y="46"/>
                    </a:lnTo>
                    <a:lnTo>
                      <a:pt x="2241" y="33"/>
                    </a:lnTo>
                    <a:lnTo>
                      <a:pt x="2242" y="36"/>
                    </a:lnTo>
                    <a:lnTo>
                      <a:pt x="2234" y="26"/>
                    </a:lnTo>
                    <a:lnTo>
                      <a:pt x="2237" y="29"/>
                    </a:lnTo>
                    <a:lnTo>
                      <a:pt x="2225" y="24"/>
                    </a:lnTo>
                    <a:lnTo>
                      <a:pt x="2228" y="24"/>
                    </a:lnTo>
                    <a:lnTo>
                      <a:pt x="2213" y="23"/>
                    </a:lnTo>
                    <a:lnTo>
                      <a:pt x="2215" y="23"/>
                    </a:lnTo>
                    <a:lnTo>
                      <a:pt x="2192" y="27"/>
                    </a:lnTo>
                    <a:close/>
                    <a:moveTo>
                      <a:pt x="2769" y="1"/>
                    </a:moveTo>
                    <a:lnTo>
                      <a:pt x="2776" y="1"/>
                    </a:lnTo>
                    <a:cubicBezTo>
                      <a:pt x="2781" y="1"/>
                      <a:pt x="2784" y="5"/>
                      <a:pt x="2784" y="9"/>
                    </a:cubicBezTo>
                    <a:lnTo>
                      <a:pt x="2784" y="145"/>
                    </a:lnTo>
                    <a:lnTo>
                      <a:pt x="2785" y="158"/>
                    </a:lnTo>
                    <a:lnTo>
                      <a:pt x="2786" y="163"/>
                    </a:lnTo>
                    <a:lnTo>
                      <a:pt x="2784" y="159"/>
                    </a:lnTo>
                    <a:lnTo>
                      <a:pt x="2788" y="163"/>
                    </a:lnTo>
                    <a:lnTo>
                      <a:pt x="2784" y="161"/>
                    </a:lnTo>
                    <a:lnTo>
                      <a:pt x="2793" y="163"/>
                    </a:lnTo>
                    <a:cubicBezTo>
                      <a:pt x="2797" y="163"/>
                      <a:pt x="2799" y="167"/>
                      <a:pt x="2799" y="170"/>
                    </a:cubicBezTo>
                    <a:lnTo>
                      <a:pt x="2799" y="177"/>
                    </a:lnTo>
                    <a:cubicBezTo>
                      <a:pt x="2799" y="182"/>
                      <a:pt x="2796" y="185"/>
                      <a:pt x="2792" y="185"/>
                    </a:cubicBezTo>
                    <a:lnTo>
                      <a:pt x="2764" y="186"/>
                    </a:lnTo>
                    <a:lnTo>
                      <a:pt x="2756" y="186"/>
                    </a:lnTo>
                    <a:cubicBezTo>
                      <a:pt x="2754" y="186"/>
                      <a:pt x="2752" y="186"/>
                      <a:pt x="2751" y="184"/>
                    </a:cubicBezTo>
                    <a:cubicBezTo>
                      <a:pt x="2749" y="182"/>
                      <a:pt x="2748" y="180"/>
                      <a:pt x="2748" y="178"/>
                    </a:cubicBezTo>
                    <a:lnTo>
                      <a:pt x="2749" y="159"/>
                    </a:lnTo>
                    <a:lnTo>
                      <a:pt x="2752" y="165"/>
                    </a:lnTo>
                    <a:lnTo>
                      <a:pt x="2751" y="164"/>
                    </a:lnTo>
                    <a:lnTo>
                      <a:pt x="2762" y="164"/>
                    </a:lnTo>
                    <a:lnTo>
                      <a:pt x="2749" y="176"/>
                    </a:lnTo>
                    <a:cubicBezTo>
                      <a:pt x="2748" y="177"/>
                      <a:pt x="2748" y="177"/>
                      <a:pt x="2747" y="178"/>
                    </a:cubicBezTo>
                    <a:lnTo>
                      <a:pt x="2735" y="184"/>
                    </a:lnTo>
                    <a:cubicBezTo>
                      <a:pt x="2734" y="184"/>
                      <a:pt x="2734" y="184"/>
                      <a:pt x="2733" y="184"/>
                    </a:cubicBezTo>
                    <a:lnTo>
                      <a:pt x="2720" y="186"/>
                    </a:lnTo>
                    <a:cubicBezTo>
                      <a:pt x="2719" y="187"/>
                      <a:pt x="2718" y="187"/>
                      <a:pt x="2717" y="186"/>
                    </a:cubicBezTo>
                    <a:lnTo>
                      <a:pt x="2700" y="183"/>
                    </a:lnTo>
                    <a:cubicBezTo>
                      <a:pt x="2699" y="183"/>
                      <a:pt x="2697" y="182"/>
                      <a:pt x="2696" y="182"/>
                    </a:cubicBezTo>
                    <a:lnTo>
                      <a:pt x="2683" y="171"/>
                    </a:lnTo>
                    <a:cubicBezTo>
                      <a:pt x="2682" y="169"/>
                      <a:pt x="2681" y="168"/>
                      <a:pt x="2681" y="166"/>
                    </a:cubicBezTo>
                    <a:lnTo>
                      <a:pt x="2671" y="124"/>
                    </a:lnTo>
                    <a:cubicBezTo>
                      <a:pt x="2670" y="123"/>
                      <a:pt x="2670" y="122"/>
                      <a:pt x="2671" y="121"/>
                    </a:cubicBezTo>
                    <a:lnTo>
                      <a:pt x="2678" y="88"/>
                    </a:lnTo>
                    <a:cubicBezTo>
                      <a:pt x="2678" y="86"/>
                      <a:pt x="2679" y="85"/>
                      <a:pt x="2680" y="84"/>
                    </a:cubicBezTo>
                    <a:lnTo>
                      <a:pt x="2698" y="64"/>
                    </a:lnTo>
                    <a:cubicBezTo>
                      <a:pt x="2699" y="63"/>
                      <a:pt x="2700" y="62"/>
                      <a:pt x="2702" y="62"/>
                    </a:cubicBezTo>
                    <a:lnTo>
                      <a:pt x="2728" y="56"/>
                    </a:lnTo>
                    <a:cubicBezTo>
                      <a:pt x="2728" y="55"/>
                      <a:pt x="2729" y="55"/>
                      <a:pt x="2730" y="55"/>
                    </a:cubicBezTo>
                    <a:lnTo>
                      <a:pt x="2744" y="56"/>
                    </a:lnTo>
                    <a:cubicBezTo>
                      <a:pt x="2745" y="57"/>
                      <a:pt x="2745" y="57"/>
                      <a:pt x="2746" y="57"/>
                    </a:cubicBezTo>
                    <a:lnTo>
                      <a:pt x="2759" y="61"/>
                    </a:lnTo>
                    <a:lnTo>
                      <a:pt x="2748" y="68"/>
                    </a:lnTo>
                    <a:lnTo>
                      <a:pt x="2748" y="49"/>
                    </a:lnTo>
                    <a:lnTo>
                      <a:pt x="2748" y="33"/>
                    </a:lnTo>
                    <a:lnTo>
                      <a:pt x="2749" y="35"/>
                    </a:lnTo>
                    <a:lnTo>
                      <a:pt x="2748" y="28"/>
                    </a:lnTo>
                    <a:lnTo>
                      <a:pt x="2748" y="29"/>
                    </a:lnTo>
                    <a:lnTo>
                      <a:pt x="2746" y="24"/>
                    </a:lnTo>
                    <a:lnTo>
                      <a:pt x="2749" y="28"/>
                    </a:lnTo>
                    <a:lnTo>
                      <a:pt x="2745" y="25"/>
                    </a:lnTo>
                    <a:lnTo>
                      <a:pt x="2748" y="26"/>
                    </a:lnTo>
                    <a:lnTo>
                      <a:pt x="2740" y="24"/>
                    </a:lnTo>
                    <a:cubicBezTo>
                      <a:pt x="2736" y="23"/>
                      <a:pt x="2733" y="20"/>
                      <a:pt x="2733" y="16"/>
                    </a:cubicBezTo>
                    <a:lnTo>
                      <a:pt x="2733" y="10"/>
                    </a:lnTo>
                    <a:cubicBezTo>
                      <a:pt x="2733" y="6"/>
                      <a:pt x="2737" y="3"/>
                      <a:pt x="2741" y="2"/>
                    </a:cubicBezTo>
                    <a:lnTo>
                      <a:pt x="2769" y="1"/>
                    </a:lnTo>
                    <a:close/>
                    <a:moveTo>
                      <a:pt x="2742" y="18"/>
                    </a:moveTo>
                    <a:lnTo>
                      <a:pt x="2749" y="10"/>
                    </a:lnTo>
                    <a:lnTo>
                      <a:pt x="2749" y="16"/>
                    </a:lnTo>
                    <a:lnTo>
                      <a:pt x="2743" y="9"/>
                    </a:lnTo>
                    <a:lnTo>
                      <a:pt x="2751" y="11"/>
                    </a:lnTo>
                    <a:cubicBezTo>
                      <a:pt x="2752" y="11"/>
                      <a:pt x="2753" y="11"/>
                      <a:pt x="2754" y="12"/>
                    </a:cubicBezTo>
                    <a:lnTo>
                      <a:pt x="2758" y="15"/>
                    </a:lnTo>
                    <a:cubicBezTo>
                      <a:pt x="2759" y="16"/>
                      <a:pt x="2760" y="17"/>
                      <a:pt x="2761" y="18"/>
                    </a:cubicBezTo>
                    <a:lnTo>
                      <a:pt x="2763" y="23"/>
                    </a:lnTo>
                    <a:cubicBezTo>
                      <a:pt x="2763" y="24"/>
                      <a:pt x="2763" y="25"/>
                      <a:pt x="2763" y="25"/>
                    </a:cubicBezTo>
                    <a:lnTo>
                      <a:pt x="2764" y="32"/>
                    </a:lnTo>
                    <a:cubicBezTo>
                      <a:pt x="2764" y="33"/>
                      <a:pt x="2764" y="33"/>
                      <a:pt x="2764" y="33"/>
                    </a:cubicBezTo>
                    <a:lnTo>
                      <a:pt x="2764" y="49"/>
                    </a:lnTo>
                    <a:lnTo>
                      <a:pt x="2764" y="68"/>
                    </a:lnTo>
                    <a:cubicBezTo>
                      <a:pt x="2764" y="71"/>
                      <a:pt x="2763" y="73"/>
                      <a:pt x="2761" y="75"/>
                    </a:cubicBezTo>
                    <a:cubicBezTo>
                      <a:pt x="2759" y="76"/>
                      <a:pt x="2757" y="77"/>
                      <a:pt x="2754" y="76"/>
                    </a:cubicBezTo>
                    <a:lnTo>
                      <a:pt x="2741" y="72"/>
                    </a:lnTo>
                    <a:lnTo>
                      <a:pt x="2743" y="72"/>
                    </a:lnTo>
                    <a:lnTo>
                      <a:pt x="2729" y="71"/>
                    </a:lnTo>
                    <a:lnTo>
                      <a:pt x="2731" y="71"/>
                    </a:lnTo>
                    <a:lnTo>
                      <a:pt x="2705" y="77"/>
                    </a:lnTo>
                    <a:lnTo>
                      <a:pt x="2709" y="75"/>
                    </a:lnTo>
                    <a:lnTo>
                      <a:pt x="2691" y="95"/>
                    </a:lnTo>
                    <a:lnTo>
                      <a:pt x="2693" y="91"/>
                    </a:lnTo>
                    <a:lnTo>
                      <a:pt x="2686" y="124"/>
                    </a:lnTo>
                    <a:lnTo>
                      <a:pt x="2686" y="121"/>
                    </a:lnTo>
                    <a:lnTo>
                      <a:pt x="2696" y="163"/>
                    </a:lnTo>
                    <a:lnTo>
                      <a:pt x="2694" y="158"/>
                    </a:lnTo>
                    <a:lnTo>
                      <a:pt x="2707" y="169"/>
                    </a:lnTo>
                    <a:lnTo>
                      <a:pt x="2703" y="168"/>
                    </a:lnTo>
                    <a:lnTo>
                      <a:pt x="2720" y="171"/>
                    </a:lnTo>
                    <a:lnTo>
                      <a:pt x="2717" y="171"/>
                    </a:lnTo>
                    <a:lnTo>
                      <a:pt x="2730" y="169"/>
                    </a:lnTo>
                    <a:lnTo>
                      <a:pt x="2728" y="169"/>
                    </a:lnTo>
                    <a:lnTo>
                      <a:pt x="2740" y="163"/>
                    </a:lnTo>
                    <a:lnTo>
                      <a:pt x="2738" y="165"/>
                    </a:lnTo>
                    <a:lnTo>
                      <a:pt x="2751" y="153"/>
                    </a:lnTo>
                    <a:cubicBezTo>
                      <a:pt x="2754" y="150"/>
                      <a:pt x="2759" y="150"/>
                      <a:pt x="2762" y="153"/>
                    </a:cubicBezTo>
                    <a:lnTo>
                      <a:pt x="2763" y="154"/>
                    </a:lnTo>
                    <a:cubicBezTo>
                      <a:pt x="2765" y="155"/>
                      <a:pt x="2766" y="158"/>
                      <a:pt x="2765" y="160"/>
                    </a:cubicBezTo>
                    <a:lnTo>
                      <a:pt x="2764" y="179"/>
                    </a:lnTo>
                    <a:lnTo>
                      <a:pt x="2756" y="170"/>
                    </a:lnTo>
                    <a:lnTo>
                      <a:pt x="2763" y="170"/>
                    </a:lnTo>
                    <a:lnTo>
                      <a:pt x="2791" y="169"/>
                    </a:lnTo>
                    <a:lnTo>
                      <a:pt x="2783" y="177"/>
                    </a:lnTo>
                    <a:lnTo>
                      <a:pt x="2783" y="170"/>
                    </a:lnTo>
                    <a:lnTo>
                      <a:pt x="2790" y="178"/>
                    </a:lnTo>
                    <a:lnTo>
                      <a:pt x="2781" y="176"/>
                    </a:lnTo>
                    <a:cubicBezTo>
                      <a:pt x="2779" y="176"/>
                      <a:pt x="2778" y="175"/>
                      <a:pt x="2777" y="174"/>
                    </a:cubicBezTo>
                    <a:lnTo>
                      <a:pt x="2773" y="170"/>
                    </a:lnTo>
                    <a:cubicBezTo>
                      <a:pt x="2772" y="169"/>
                      <a:pt x="2771" y="167"/>
                      <a:pt x="2771" y="166"/>
                    </a:cubicBezTo>
                    <a:lnTo>
                      <a:pt x="2769" y="159"/>
                    </a:lnTo>
                    <a:lnTo>
                      <a:pt x="2768" y="145"/>
                    </a:lnTo>
                    <a:lnTo>
                      <a:pt x="2768" y="9"/>
                    </a:lnTo>
                    <a:lnTo>
                      <a:pt x="2776" y="17"/>
                    </a:lnTo>
                    <a:lnTo>
                      <a:pt x="2770" y="17"/>
                    </a:lnTo>
                    <a:lnTo>
                      <a:pt x="2742" y="18"/>
                    </a:lnTo>
                    <a:close/>
                    <a:moveTo>
                      <a:pt x="1309" y="1"/>
                    </a:moveTo>
                    <a:lnTo>
                      <a:pt x="1316" y="1"/>
                    </a:lnTo>
                    <a:cubicBezTo>
                      <a:pt x="1321" y="1"/>
                      <a:pt x="1324" y="5"/>
                      <a:pt x="1324" y="9"/>
                    </a:cubicBezTo>
                    <a:lnTo>
                      <a:pt x="1324" y="147"/>
                    </a:lnTo>
                    <a:lnTo>
                      <a:pt x="1325" y="161"/>
                    </a:lnTo>
                    <a:lnTo>
                      <a:pt x="1324" y="157"/>
                    </a:lnTo>
                    <a:lnTo>
                      <a:pt x="1328" y="163"/>
                    </a:lnTo>
                    <a:lnTo>
                      <a:pt x="1325" y="160"/>
                    </a:lnTo>
                    <a:lnTo>
                      <a:pt x="1333" y="164"/>
                    </a:lnTo>
                    <a:cubicBezTo>
                      <a:pt x="1336" y="166"/>
                      <a:pt x="1337" y="168"/>
                      <a:pt x="1337" y="171"/>
                    </a:cubicBezTo>
                    <a:lnTo>
                      <a:pt x="1337" y="177"/>
                    </a:lnTo>
                    <a:cubicBezTo>
                      <a:pt x="1337" y="182"/>
                      <a:pt x="1334" y="185"/>
                      <a:pt x="1329" y="185"/>
                    </a:cubicBezTo>
                    <a:lnTo>
                      <a:pt x="1283" y="185"/>
                    </a:lnTo>
                    <a:cubicBezTo>
                      <a:pt x="1279" y="185"/>
                      <a:pt x="1275" y="182"/>
                      <a:pt x="1275" y="177"/>
                    </a:cubicBezTo>
                    <a:lnTo>
                      <a:pt x="1275" y="171"/>
                    </a:lnTo>
                    <a:cubicBezTo>
                      <a:pt x="1275" y="168"/>
                      <a:pt x="1278" y="165"/>
                      <a:pt x="1281" y="164"/>
                    </a:cubicBezTo>
                    <a:lnTo>
                      <a:pt x="1289" y="161"/>
                    </a:lnTo>
                    <a:lnTo>
                      <a:pt x="1285" y="164"/>
                    </a:lnTo>
                    <a:lnTo>
                      <a:pt x="1288" y="160"/>
                    </a:lnTo>
                    <a:lnTo>
                      <a:pt x="1287" y="162"/>
                    </a:lnTo>
                    <a:lnTo>
                      <a:pt x="1289" y="156"/>
                    </a:lnTo>
                    <a:lnTo>
                      <a:pt x="1288" y="158"/>
                    </a:lnTo>
                    <a:lnTo>
                      <a:pt x="1288" y="147"/>
                    </a:lnTo>
                    <a:lnTo>
                      <a:pt x="1288" y="49"/>
                    </a:lnTo>
                    <a:lnTo>
                      <a:pt x="1288" y="33"/>
                    </a:lnTo>
                    <a:lnTo>
                      <a:pt x="1289" y="35"/>
                    </a:lnTo>
                    <a:lnTo>
                      <a:pt x="1288" y="28"/>
                    </a:lnTo>
                    <a:lnTo>
                      <a:pt x="1288" y="29"/>
                    </a:lnTo>
                    <a:lnTo>
                      <a:pt x="1286" y="24"/>
                    </a:lnTo>
                    <a:lnTo>
                      <a:pt x="1289" y="28"/>
                    </a:lnTo>
                    <a:lnTo>
                      <a:pt x="1285" y="25"/>
                    </a:lnTo>
                    <a:lnTo>
                      <a:pt x="1288" y="26"/>
                    </a:lnTo>
                    <a:lnTo>
                      <a:pt x="1280" y="24"/>
                    </a:lnTo>
                    <a:cubicBezTo>
                      <a:pt x="1276" y="23"/>
                      <a:pt x="1273" y="20"/>
                      <a:pt x="1273" y="16"/>
                    </a:cubicBezTo>
                    <a:lnTo>
                      <a:pt x="1273" y="10"/>
                    </a:lnTo>
                    <a:cubicBezTo>
                      <a:pt x="1273" y="6"/>
                      <a:pt x="1277" y="3"/>
                      <a:pt x="1281" y="2"/>
                    </a:cubicBezTo>
                    <a:lnTo>
                      <a:pt x="1309" y="1"/>
                    </a:lnTo>
                    <a:close/>
                    <a:moveTo>
                      <a:pt x="1282" y="18"/>
                    </a:moveTo>
                    <a:lnTo>
                      <a:pt x="1289" y="10"/>
                    </a:lnTo>
                    <a:lnTo>
                      <a:pt x="1289" y="16"/>
                    </a:lnTo>
                    <a:lnTo>
                      <a:pt x="1283" y="9"/>
                    </a:lnTo>
                    <a:lnTo>
                      <a:pt x="1291" y="11"/>
                    </a:lnTo>
                    <a:cubicBezTo>
                      <a:pt x="1292" y="11"/>
                      <a:pt x="1293" y="11"/>
                      <a:pt x="1294" y="12"/>
                    </a:cubicBezTo>
                    <a:lnTo>
                      <a:pt x="1298" y="15"/>
                    </a:lnTo>
                    <a:cubicBezTo>
                      <a:pt x="1299" y="16"/>
                      <a:pt x="1300" y="17"/>
                      <a:pt x="1301" y="18"/>
                    </a:cubicBezTo>
                    <a:lnTo>
                      <a:pt x="1303" y="23"/>
                    </a:lnTo>
                    <a:cubicBezTo>
                      <a:pt x="1303" y="24"/>
                      <a:pt x="1303" y="25"/>
                      <a:pt x="1303" y="25"/>
                    </a:cubicBezTo>
                    <a:lnTo>
                      <a:pt x="1304" y="32"/>
                    </a:lnTo>
                    <a:cubicBezTo>
                      <a:pt x="1304" y="33"/>
                      <a:pt x="1304" y="33"/>
                      <a:pt x="1304" y="33"/>
                    </a:cubicBezTo>
                    <a:lnTo>
                      <a:pt x="1304" y="49"/>
                    </a:lnTo>
                    <a:lnTo>
                      <a:pt x="1304" y="147"/>
                    </a:lnTo>
                    <a:lnTo>
                      <a:pt x="1304" y="158"/>
                    </a:lnTo>
                    <a:cubicBezTo>
                      <a:pt x="1304" y="159"/>
                      <a:pt x="1304" y="160"/>
                      <a:pt x="1304" y="161"/>
                    </a:cubicBezTo>
                    <a:lnTo>
                      <a:pt x="1302" y="167"/>
                    </a:lnTo>
                    <a:cubicBezTo>
                      <a:pt x="1302" y="168"/>
                      <a:pt x="1301" y="169"/>
                      <a:pt x="1301" y="169"/>
                    </a:cubicBezTo>
                    <a:lnTo>
                      <a:pt x="1298" y="173"/>
                    </a:lnTo>
                    <a:cubicBezTo>
                      <a:pt x="1297" y="174"/>
                      <a:pt x="1296" y="175"/>
                      <a:pt x="1294" y="176"/>
                    </a:cubicBezTo>
                    <a:lnTo>
                      <a:pt x="1286" y="179"/>
                    </a:lnTo>
                    <a:lnTo>
                      <a:pt x="1291" y="171"/>
                    </a:lnTo>
                    <a:lnTo>
                      <a:pt x="1291" y="177"/>
                    </a:lnTo>
                    <a:lnTo>
                      <a:pt x="1283" y="169"/>
                    </a:lnTo>
                    <a:lnTo>
                      <a:pt x="1329" y="169"/>
                    </a:lnTo>
                    <a:lnTo>
                      <a:pt x="1321" y="177"/>
                    </a:lnTo>
                    <a:lnTo>
                      <a:pt x="1321" y="171"/>
                    </a:lnTo>
                    <a:lnTo>
                      <a:pt x="1326" y="179"/>
                    </a:lnTo>
                    <a:lnTo>
                      <a:pt x="1318" y="175"/>
                    </a:lnTo>
                    <a:cubicBezTo>
                      <a:pt x="1317" y="174"/>
                      <a:pt x="1316" y="173"/>
                      <a:pt x="1315" y="172"/>
                    </a:cubicBezTo>
                    <a:lnTo>
                      <a:pt x="1311" y="166"/>
                    </a:lnTo>
                    <a:cubicBezTo>
                      <a:pt x="1310" y="165"/>
                      <a:pt x="1310" y="163"/>
                      <a:pt x="1309" y="162"/>
                    </a:cubicBezTo>
                    <a:lnTo>
                      <a:pt x="1308" y="147"/>
                    </a:lnTo>
                    <a:lnTo>
                      <a:pt x="1308" y="9"/>
                    </a:lnTo>
                    <a:lnTo>
                      <a:pt x="1316" y="17"/>
                    </a:lnTo>
                    <a:lnTo>
                      <a:pt x="1310" y="17"/>
                    </a:lnTo>
                    <a:lnTo>
                      <a:pt x="1282" y="18"/>
                    </a:lnTo>
                    <a:close/>
                    <a:moveTo>
                      <a:pt x="3632" y="1"/>
                    </a:moveTo>
                    <a:cubicBezTo>
                      <a:pt x="3633" y="0"/>
                      <a:pt x="3634" y="0"/>
                      <a:pt x="3634" y="1"/>
                    </a:cubicBezTo>
                    <a:lnTo>
                      <a:pt x="3650" y="3"/>
                    </a:lnTo>
                    <a:cubicBezTo>
                      <a:pt x="3654" y="3"/>
                      <a:pt x="3657" y="6"/>
                      <a:pt x="3657" y="10"/>
                    </a:cubicBezTo>
                    <a:lnTo>
                      <a:pt x="3657" y="31"/>
                    </a:lnTo>
                    <a:cubicBezTo>
                      <a:pt x="3657" y="36"/>
                      <a:pt x="3654" y="39"/>
                      <a:pt x="3649" y="39"/>
                    </a:cubicBezTo>
                    <a:lnTo>
                      <a:pt x="3637" y="39"/>
                    </a:lnTo>
                    <a:cubicBezTo>
                      <a:pt x="3634" y="39"/>
                      <a:pt x="3632" y="38"/>
                      <a:pt x="3630" y="35"/>
                    </a:cubicBezTo>
                    <a:lnTo>
                      <a:pt x="3625" y="25"/>
                    </a:lnTo>
                    <a:lnTo>
                      <a:pt x="3630" y="29"/>
                    </a:lnTo>
                    <a:lnTo>
                      <a:pt x="3621" y="26"/>
                    </a:lnTo>
                    <a:lnTo>
                      <a:pt x="3625" y="26"/>
                    </a:lnTo>
                    <a:lnTo>
                      <a:pt x="3619" y="27"/>
                    </a:lnTo>
                    <a:lnTo>
                      <a:pt x="3622" y="26"/>
                    </a:lnTo>
                    <a:lnTo>
                      <a:pt x="3617" y="29"/>
                    </a:lnTo>
                    <a:lnTo>
                      <a:pt x="3619" y="27"/>
                    </a:lnTo>
                    <a:lnTo>
                      <a:pt x="3615" y="33"/>
                    </a:lnTo>
                    <a:lnTo>
                      <a:pt x="3616" y="30"/>
                    </a:lnTo>
                    <a:lnTo>
                      <a:pt x="3614" y="40"/>
                    </a:lnTo>
                    <a:lnTo>
                      <a:pt x="3613" y="53"/>
                    </a:lnTo>
                    <a:lnTo>
                      <a:pt x="3613" y="65"/>
                    </a:lnTo>
                    <a:lnTo>
                      <a:pt x="3605" y="57"/>
                    </a:lnTo>
                    <a:lnTo>
                      <a:pt x="3633" y="57"/>
                    </a:lnTo>
                    <a:cubicBezTo>
                      <a:pt x="3638" y="57"/>
                      <a:pt x="3641" y="61"/>
                      <a:pt x="3641" y="65"/>
                    </a:cubicBezTo>
                    <a:lnTo>
                      <a:pt x="3641" y="76"/>
                    </a:lnTo>
                    <a:cubicBezTo>
                      <a:pt x="3641" y="81"/>
                      <a:pt x="3638" y="84"/>
                      <a:pt x="3633" y="84"/>
                    </a:cubicBezTo>
                    <a:lnTo>
                      <a:pt x="3605" y="84"/>
                    </a:lnTo>
                    <a:lnTo>
                      <a:pt x="3613" y="76"/>
                    </a:lnTo>
                    <a:lnTo>
                      <a:pt x="3613" y="147"/>
                    </a:lnTo>
                    <a:lnTo>
                      <a:pt x="3614" y="159"/>
                    </a:lnTo>
                    <a:lnTo>
                      <a:pt x="3614" y="157"/>
                    </a:lnTo>
                    <a:lnTo>
                      <a:pt x="3616" y="163"/>
                    </a:lnTo>
                    <a:lnTo>
                      <a:pt x="3613" y="159"/>
                    </a:lnTo>
                    <a:lnTo>
                      <a:pt x="3617" y="162"/>
                    </a:lnTo>
                    <a:lnTo>
                      <a:pt x="3615" y="161"/>
                    </a:lnTo>
                    <a:lnTo>
                      <a:pt x="3623" y="164"/>
                    </a:lnTo>
                    <a:cubicBezTo>
                      <a:pt x="3626" y="165"/>
                      <a:pt x="3628" y="168"/>
                      <a:pt x="3628" y="171"/>
                    </a:cubicBezTo>
                    <a:lnTo>
                      <a:pt x="3628" y="177"/>
                    </a:lnTo>
                    <a:cubicBezTo>
                      <a:pt x="3628" y="182"/>
                      <a:pt x="3625" y="185"/>
                      <a:pt x="3620" y="185"/>
                    </a:cubicBezTo>
                    <a:lnTo>
                      <a:pt x="3572" y="185"/>
                    </a:lnTo>
                    <a:cubicBezTo>
                      <a:pt x="3568" y="185"/>
                      <a:pt x="3564" y="182"/>
                      <a:pt x="3564" y="177"/>
                    </a:cubicBezTo>
                    <a:lnTo>
                      <a:pt x="3564" y="171"/>
                    </a:lnTo>
                    <a:cubicBezTo>
                      <a:pt x="3564" y="168"/>
                      <a:pt x="3566" y="165"/>
                      <a:pt x="3569" y="164"/>
                    </a:cubicBezTo>
                    <a:lnTo>
                      <a:pt x="3576" y="161"/>
                    </a:lnTo>
                    <a:lnTo>
                      <a:pt x="3575" y="162"/>
                    </a:lnTo>
                    <a:lnTo>
                      <a:pt x="3579" y="159"/>
                    </a:lnTo>
                    <a:lnTo>
                      <a:pt x="3576" y="164"/>
                    </a:lnTo>
                    <a:lnTo>
                      <a:pt x="3577" y="158"/>
                    </a:lnTo>
                    <a:lnTo>
                      <a:pt x="3577" y="147"/>
                    </a:lnTo>
                    <a:lnTo>
                      <a:pt x="3577" y="76"/>
                    </a:lnTo>
                    <a:lnTo>
                      <a:pt x="3585" y="84"/>
                    </a:lnTo>
                    <a:lnTo>
                      <a:pt x="3571" y="84"/>
                    </a:lnTo>
                    <a:cubicBezTo>
                      <a:pt x="3567" y="84"/>
                      <a:pt x="3563" y="81"/>
                      <a:pt x="3563" y="76"/>
                    </a:cubicBezTo>
                    <a:lnTo>
                      <a:pt x="3563" y="70"/>
                    </a:lnTo>
                    <a:cubicBezTo>
                      <a:pt x="3563" y="67"/>
                      <a:pt x="3566" y="63"/>
                      <a:pt x="3570" y="63"/>
                    </a:cubicBezTo>
                    <a:lnTo>
                      <a:pt x="3576" y="62"/>
                    </a:lnTo>
                    <a:lnTo>
                      <a:pt x="3575" y="62"/>
                    </a:lnTo>
                    <a:lnTo>
                      <a:pt x="3578" y="61"/>
                    </a:lnTo>
                    <a:lnTo>
                      <a:pt x="3575" y="63"/>
                    </a:lnTo>
                    <a:lnTo>
                      <a:pt x="3577" y="61"/>
                    </a:lnTo>
                    <a:lnTo>
                      <a:pt x="3575" y="63"/>
                    </a:lnTo>
                    <a:lnTo>
                      <a:pt x="3577" y="58"/>
                    </a:lnTo>
                    <a:lnTo>
                      <a:pt x="3577" y="60"/>
                    </a:lnTo>
                    <a:lnTo>
                      <a:pt x="3578" y="52"/>
                    </a:lnTo>
                    <a:lnTo>
                      <a:pt x="3583" y="31"/>
                    </a:lnTo>
                    <a:cubicBezTo>
                      <a:pt x="3583" y="30"/>
                      <a:pt x="3583" y="29"/>
                      <a:pt x="3584" y="28"/>
                    </a:cubicBezTo>
                    <a:lnTo>
                      <a:pt x="3594" y="14"/>
                    </a:lnTo>
                    <a:cubicBezTo>
                      <a:pt x="3595" y="13"/>
                      <a:pt x="3596" y="12"/>
                      <a:pt x="3597" y="11"/>
                    </a:cubicBezTo>
                    <a:lnTo>
                      <a:pt x="3612" y="4"/>
                    </a:lnTo>
                    <a:cubicBezTo>
                      <a:pt x="3613" y="4"/>
                      <a:pt x="3613" y="4"/>
                      <a:pt x="3614" y="4"/>
                    </a:cubicBezTo>
                    <a:lnTo>
                      <a:pt x="3632" y="1"/>
                    </a:lnTo>
                    <a:close/>
                    <a:moveTo>
                      <a:pt x="3617" y="19"/>
                    </a:moveTo>
                    <a:lnTo>
                      <a:pt x="3619" y="19"/>
                    </a:lnTo>
                    <a:lnTo>
                      <a:pt x="3604" y="26"/>
                    </a:lnTo>
                    <a:lnTo>
                      <a:pt x="3607" y="23"/>
                    </a:lnTo>
                    <a:lnTo>
                      <a:pt x="3597" y="37"/>
                    </a:lnTo>
                    <a:lnTo>
                      <a:pt x="3598" y="34"/>
                    </a:lnTo>
                    <a:lnTo>
                      <a:pt x="3593" y="54"/>
                    </a:lnTo>
                    <a:lnTo>
                      <a:pt x="3592" y="62"/>
                    </a:lnTo>
                    <a:cubicBezTo>
                      <a:pt x="3592" y="63"/>
                      <a:pt x="3592" y="64"/>
                      <a:pt x="3592" y="64"/>
                    </a:cubicBezTo>
                    <a:lnTo>
                      <a:pt x="3590" y="69"/>
                    </a:lnTo>
                    <a:cubicBezTo>
                      <a:pt x="3590" y="70"/>
                      <a:pt x="3589" y="71"/>
                      <a:pt x="3588" y="72"/>
                    </a:cubicBezTo>
                    <a:lnTo>
                      <a:pt x="3586" y="74"/>
                    </a:lnTo>
                    <a:cubicBezTo>
                      <a:pt x="3585" y="75"/>
                      <a:pt x="3584" y="76"/>
                      <a:pt x="3583" y="76"/>
                    </a:cubicBezTo>
                    <a:lnTo>
                      <a:pt x="3580" y="77"/>
                    </a:lnTo>
                    <a:cubicBezTo>
                      <a:pt x="3580" y="77"/>
                      <a:pt x="3579" y="77"/>
                      <a:pt x="3579" y="77"/>
                    </a:cubicBezTo>
                    <a:lnTo>
                      <a:pt x="3573" y="78"/>
                    </a:lnTo>
                    <a:lnTo>
                      <a:pt x="3579" y="70"/>
                    </a:lnTo>
                    <a:lnTo>
                      <a:pt x="3579" y="76"/>
                    </a:lnTo>
                    <a:lnTo>
                      <a:pt x="3571" y="68"/>
                    </a:lnTo>
                    <a:lnTo>
                      <a:pt x="3585" y="68"/>
                    </a:lnTo>
                    <a:cubicBezTo>
                      <a:pt x="3590" y="68"/>
                      <a:pt x="3593" y="72"/>
                      <a:pt x="3593" y="76"/>
                    </a:cubicBezTo>
                    <a:lnTo>
                      <a:pt x="3593" y="148"/>
                    </a:lnTo>
                    <a:lnTo>
                      <a:pt x="3592" y="161"/>
                    </a:lnTo>
                    <a:lnTo>
                      <a:pt x="3591" y="167"/>
                    </a:lnTo>
                    <a:cubicBezTo>
                      <a:pt x="3591" y="169"/>
                      <a:pt x="3590" y="171"/>
                      <a:pt x="3588" y="172"/>
                    </a:cubicBezTo>
                    <a:lnTo>
                      <a:pt x="3584" y="175"/>
                    </a:lnTo>
                    <a:cubicBezTo>
                      <a:pt x="3584" y="175"/>
                      <a:pt x="3583" y="176"/>
                      <a:pt x="3583" y="176"/>
                    </a:cubicBezTo>
                    <a:lnTo>
                      <a:pt x="3576" y="179"/>
                    </a:lnTo>
                    <a:lnTo>
                      <a:pt x="3580" y="171"/>
                    </a:lnTo>
                    <a:lnTo>
                      <a:pt x="3580" y="177"/>
                    </a:lnTo>
                    <a:lnTo>
                      <a:pt x="3572" y="169"/>
                    </a:lnTo>
                    <a:lnTo>
                      <a:pt x="3620" y="169"/>
                    </a:lnTo>
                    <a:lnTo>
                      <a:pt x="3612" y="177"/>
                    </a:lnTo>
                    <a:lnTo>
                      <a:pt x="3612" y="171"/>
                    </a:lnTo>
                    <a:lnTo>
                      <a:pt x="3618" y="179"/>
                    </a:lnTo>
                    <a:lnTo>
                      <a:pt x="3610" y="176"/>
                    </a:lnTo>
                    <a:cubicBezTo>
                      <a:pt x="3609" y="176"/>
                      <a:pt x="3608" y="175"/>
                      <a:pt x="3608" y="175"/>
                    </a:cubicBezTo>
                    <a:lnTo>
                      <a:pt x="3604" y="172"/>
                    </a:lnTo>
                    <a:cubicBezTo>
                      <a:pt x="3602" y="171"/>
                      <a:pt x="3601" y="170"/>
                      <a:pt x="3601" y="168"/>
                    </a:cubicBezTo>
                    <a:lnTo>
                      <a:pt x="3599" y="162"/>
                    </a:lnTo>
                    <a:cubicBezTo>
                      <a:pt x="3599" y="161"/>
                      <a:pt x="3599" y="161"/>
                      <a:pt x="3598" y="160"/>
                    </a:cubicBezTo>
                    <a:lnTo>
                      <a:pt x="3597" y="147"/>
                    </a:lnTo>
                    <a:lnTo>
                      <a:pt x="3597" y="76"/>
                    </a:lnTo>
                    <a:cubicBezTo>
                      <a:pt x="3597" y="72"/>
                      <a:pt x="3601" y="68"/>
                      <a:pt x="3605" y="68"/>
                    </a:cubicBezTo>
                    <a:lnTo>
                      <a:pt x="3633" y="68"/>
                    </a:lnTo>
                    <a:lnTo>
                      <a:pt x="3625" y="76"/>
                    </a:lnTo>
                    <a:lnTo>
                      <a:pt x="3625" y="65"/>
                    </a:lnTo>
                    <a:lnTo>
                      <a:pt x="3633" y="73"/>
                    </a:lnTo>
                    <a:lnTo>
                      <a:pt x="3605" y="73"/>
                    </a:lnTo>
                    <a:cubicBezTo>
                      <a:pt x="3601" y="73"/>
                      <a:pt x="3597" y="70"/>
                      <a:pt x="3597" y="65"/>
                    </a:cubicBezTo>
                    <a:lnTo>
                      <a:pt x="3597" y="52"/>
                    </a:lnTo>
                    <a:lnTo>
                      <a:pt x="3599" y="37"/>
                    </a:lnTo>
                    <a:lnTo>
                      <a:pt x="3601" y="27"/>
                    </a:lnTo>
                    <a:cubicBezTo>
                      <a:pt x="3601" y="26"/>
                      <a:pt x="3601" y="25"/>
                      <a:pt x="3602" y="24"/>
                    </a:cubicBezTo>
                    <a:lnTo>
                      <a:pt x="3606" y="18"/>
                    </a:lnTo>
                    <a:cubicBezTo>
                      <a:pt x="3606" y="17"/>
                      <a:pt x="3607" y="16"/>
                      <a:pt x="3608" y="16"/>
                    </a:cubicBezTo>
                    <a:lnTo>
                      <a:pt x="3613" y="13"/>
                    </a:lnTo>
                    <a:cubicBezTo>
                      <a:pt x="3614" y="12"/>
                      <a:pt x="3615" y="12"/>
                      <a:pt x="3616" y="12"/>
                    </a:cubicBezTo>
                    <a:lnTo>
                      <a:pt x="3622" y="11"/>
                    </a:lnTo>
                    <a:cubicBezTo>
                      <a:pt x="3623" y="10"/>
                      <a:pt x="3625" y="10"/>
                      <a:pt x="3626" y="11"/>
                    </a:cubicBezTo>
                    <a:lnTo>
                      <a:pt x="3635" y="14"/>
                    </a:lnTo>
                    <a:cubicBezTo>
                      <a:pt x="3637" y="15"/>
                      <a:pt x="3639" y="16"/>
                      <a:pt x="3640" y="18"/>
                    </a:cubicBezTo>
                    <a:lnTo>
                      <a:pt x="3645" y="28"/>
                    </a:lnTo>
                    <a:lnTo>
                      <a:pt x="3637" y="23"/>
                    </a:lnTo>
                    <a:lnTo>
                      <a:pt x="3649" y="23"/>
                    </a:lnTo>
                    <a:lnTo>
                      <a:pt x="3641" y="31"/>
                    </a:lnTo>
                    <a:lnTo>
                      <a:pt x="3641" y="10"/>
                    </a:lnTo>
                    <a:lnTo>
                      <a:pt x="3648" y="18"/>
                    </a:lnTo>
                    <a:lnTo>
                      <a:pt x="3632" y="16"/>
                    </a:lnTo>
                    <a:lnTo>
                      <a:pt x="3635" y="16"/>
                    </a:lnTo>
                    <a:lnTo>
                      <a:pt x="3617" y="19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1" name="Rectangle 197"/>
              <p:cNvSpPr>
                <a:spLocks noChangeArrowheads="1"/>
              </p:cNvSpPr>
              <p:nvPr/>
            </p:nvSpPr>
            <p:spPr bwMode="auto">
              <a:xfrm>
                <a:off x="3861" y="2613"/>
                <a:ext cx="1470" cy="85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2" name="Freeform 198"/>
              <p:cNvSpPr>
                <a:spLocks noEditPoints="1"/>
              </p:cNvSpPr>
              <p:nvPr/>
            </p:nvSpPr>
            <p:spPr bwMode="auto">
              <a:xfrm>
                <a:off x="4501" y="2715"/>
                <a:ext cx="816" cy="72"/>
              </a:xfrm>
              <a:custGeom>
                <a:avLst/>
                <a:gdLst/>
                <a:ahLst/>
                <a:cxnLst>
                  <a:cxn ang="0">
                    <a:pos x="517" y="172"/>
                  </a:cxn>
                  <a:cxn ang="0">
                    <a:pos x="1691" y="142"/>
                  </a:cxn>
                  <a:cxn ang="0">
                    <a:pos x="1455" y="131"/>
                  </a:cxn>
                  <a:cxn ang="0">
                    <a:pos x="35" y="90"/>
                  </a:cxn>
                  <a:cxn ang="0">
                    <a:pos x="1326" y="148"/>
                  </a:cxn>
                  <a:cxn ang="0">
                    <a:pos x="377" y="140"/>
                  </a:cxn>
                  <a:cxn ang="0">
                    <a:pos x="1940" y="110"/>
                  </a:cxn>
                  <a:cxn ang="0">
                    <a:pos x="1148" y="72"/>
                  </a:cxn>
                  <a:cxn ang="0">
                    <a:pos x="636" y="67"/>
                  </a:cxn>
                  <a:cxn ang="0">
                    <a:pos x="511" y="76"/>
                  </a:cxn>
                  <a:cxn ang="0">
                    <a:pos x="226" y="147"/>
                  </a:cxn>
                  <a:cxn ang="0">
                    <a:pos x="256" y="136"/>
                  </a:cxn>
                  <a:cxn ang="0">
                    <a:pos x="199" y="169"/>
                  </a:cxn>
                  <a:cxn ang="0">
                    <a:pos x="1886" y="138"/>
                  </a:cxn>
                  <a:cxn ang="0">
                    <a:pos x="1866" y="88"/>
                  </a:cxn>
                  <a:cxn ang="0">
                    <a:pos x="2161" y="78"/>
                  </a:cxn>
                  <a:cxn ang="0">
                    <a:pos x="2139" y="156"/>
                  </a:cxn>
                  <a:cxn ang="0">
                    <a:pos x="2103" y="76"/>
                  </a:cxn>
                  <a:cxn ang="0">
                    <a:pos x="2071" y="156"/>
                  </a:cxn>
                  <a:cxn ang="0">
                    <a:pos x="2093" y="74"/>
                  </a:cxn>
                  <a:cxn ang="0">
                    <a:pos x="1290" y="168"/>
                  </a:cxn>
                  <a:cxn ang="0">
                    <a:pos x="1254" y="206"/>
                  </a:cxn>
                  <a:cxn ang="0">
                    <a:pos x="1277" y="54"/>
                  </a:cxn>
                  <a:cxn ang="0">
                    <a:pos x="1996" y="163"/>
                  </a:cxn>
                  <a:cxn ang="0">
                    <a:pos x="1715" y="132"/>
                  </a:cxn>
                  <a:cxn ang="0">
                    <a:pos x="1657" y="169"/>
                  </a:cxn>
                  <a:cxn ang="0">
                    <a:pos x="1648" y="83"/>
                  </a:cxn>
                  <a:cxn ang="0">
                    <a:pos x="1573" y="69"/>
                  </a:cxn>
                  <a:cxn ang="0">
                    <a:pos x="1517" y="162"/>
                  </a:cxn>
                  <a:cxn ang="0">
                    <a:pos x="1543" y="54"/>
                  </a:cxn>
                  <a:cxn ang="0">
                    <a:pos x="1475" y="132"/>
                  </a:cxn>
                  <a:cxn ang="0">
                    <a:pos x="1417" y="169"/>
                  </a:cxn>
                  <a:cxn ang="0">
                    <a:pos x="1408" y="83"/>
                  </a:cxn>
                  <a:cxn ang="0">
                    <a:pos x="1139" y="110"/>
                  </a:cxn>
                  <a:cxn ang="0">
                    <a:pos x="1130" y="155"/>
                  </a:cxn>
                  <a:cxn ang="0">
                    <a:pos x="1053" y="72"/>
                  </a:cxn>
                  <a:cxn ang="0">
                    <a:pos x="1011" y="159"/>
                  </a:cxn>
                  <a:cxn ang="0">
                    <a:pos x="1038" y="54"/>
                  </a:cxn>
                  <a:cxn ang="0">
                    <a:pos x="595" y="110"/>
                  </a:cxn>
                  <a:cxn ang="0">
                    <a:pos x="586" y="155"/>
                  </a:cxn>
                  <a:cxn ang="0">
                    <a:pos x="533" y="78"/>
                  </a:cxn>
                  <a:cxn ang="0">
                    <a:pos x="543" y="167"/>
                  </a:cxn>
                  <a:cxn ang="0">
                    <a:pos x="451" y="161"/>
                  </a:cxn>
                  <a:cxn ang="0">
                    <a:pos x="1787" y="27"/>
                  </a:cxn>
                  <a:cxn ang="0">
                    <a:pos x="1823" y="148"/>
                  </a:cxn>
                  <a:cxn ang="0">
                    <a:pos x="1768" y="43"/>
                  </a:cxn>
                  <a:cxn ang="0">
                    <a:pos x="742" y="154"/>
                  </a:cxn>
                  <a:cxn ang="0">
                    <a:pos x="694" y="61"/>
                  </a:cxn>
                  <a:cxn ang="0">
                    <a:pos x="937" y="53"/>
                  </a:cxn>
                  <a:cxn ang="0">
                    <a:pos x="93" y="46"/>
                  </a:cxn>
                  <a:cxn ang="0">
                    <a:pos x="906" y="8"/>
                  </a:cxn>
                  <a:cxn ang="0">
                    <a:pos x="891" y="159"/>
                  </a:cxn>
                  <a:cxn ang="0">
                    <a:pos x="855" y="16"/>
                  </a:cxn>
                  <a:cxn ang="0">
                    <a:pos x="86" y="84"/>
                  </a:cxn>
                  <a:cxn ang="0">
                    <a:pos x="13" y="37"/>
                  </a:cxn>
                  <a:cxn ang="0">
                    <a:pos x="406" y="159"/>
                  </a:cxn>
                  <a:cxn ang="0">
                    <a:pos x="302" y="113"/>
                  </a:cxn>
                  <a:cxn ang="0">
                    <a:pos x="365" y="7"/>
                  </a:cxn>
                </a:cxnLst>
                <a:rect l="0" t="0" r="r" b="b"/>
                <a:pathLst>
                  <a:path w="2175" h="220">
                    <a:moveTo>
                      <a:pt x="472" y="169"/>
                    </a:moveTo>
                    <a:cubicBezTo>
                      <a:pt x="468" y="172"/>
                      <a:pt x="465" y="176"/>
                      <a:pt x="463" y="179"/>
                    </a:cubicBezTo>
                    <a:cubicBezTo>
                      <a:pt x="461" y="182"/>
                      <a:pt x="460" y="186"/>
                      <a:pt x="460" y="190"/>
                    </a:cubicBezTo>
                    <a:cubicBezTo>
                      <a:pt x="460" y="197"/>
                      <a:pt x="462" y="202"/>
                      <a:pt x="468" y="206"/>
                    </a:cubicBezTo>
                    <a:cubicBezTo>
                      <a:pt x="474" y="209"/>
                      <a:pt x="482" y="211"/>
                      <a:pt x="494" y="211"/>
                    </a:cubicBezTo>
                    <a:cubicBezTo>
                      <a:pt x="501" y="211"/>
                      <a:pt x="507" y="210"/>
                      <a:pt x="512" y="208"/>
                    </a:cubicBezTo>
                    <a:cubicBezTo>
                      <a:pt x="517" y="206"/>
                      <a:pt x="521" y="203"/>
                      <a:pt x="523" y="200"/>
                    </a:cubicBezTo>
                    <a:cubicBezTo>
                      <a:pt x="526" y="196"/>
                      <a:pt x="527" y="192"/>
                      <a:pt x="527" y="187"/>
                    </a:cubicBezTo>
                    <a:cubicBezTo>
                      <a:pt x="527" y="185"/>
                      <a:pt x="527" y="183"/>
                      <a:pt x="527" y="181"/>
                    </a:cubicBezTo>
                    <a:cubicBezTo>
                      <a:pt x="526" y="179"/>
                      <a:pt x="525" y="177"/>
                      <a:pt x="523" y="176"/>
                    </a:cubicBezTo>
                    <a:cubicBezTo>
                      <a:pt x="522" y="174"/>
                      <a:pt x="520" y="173"/>
                      <a:pt x="517" y="172"/>
                    </a:cubicBezTo>
                    <a:cubicBezTo>
                      <a:pt x="514" y="171"/>
                      <a:pt x="510" y="170"/>
                      <a:pt x="506" y="170"/>
                    </a:cubicBezTo>
                    <a:lnTo>
                      <a:pt x="488" y="170"/>
                    </a:lnTo>
                    <a:cubicBezTo>
                      <a:pt x="482" y="170"/>
                      <a:pt x="477" y="170"/>
                      <a:pt x="472" y="169"/>
                    </a:cubicBezTo>
                    <a:close/>
                    <a:moveTo>
                      <a:pt x="1695" y="114"/>
                    </a:moveTo>
                    <a:cubicBezTo>
                      <a:pt x="1679" y="114"/>
                      <a:pt x="1667" y="116"/>
                      <a:pt x="1659" y="120"/>
                    </a:cubicBezTo>
                    <a:cubicBezTo>
                      <a:pt x="1651" y="125"/>
                      <a:pt x="1647" y="131"/>
                      <a:pt x="1647" y="139"/>
                    </a:cubicBezTo>
                    <a:cubicBezTo>
                      <a:pt x="1647" y="143"/>
                      <a:pt x="1648" y="147"/>
                      <a:pt x="1650" y="149"/>
                    </a:cubicBezTo>
                    <a:cubicBezTo>
                      <a:pt x="1652" y="152"/>
                      <a:pt x="1654" y="154"/>
                      <a:pt x="1657" y="155"/>
                    </a:cubicBezTo>
                    <a:cubicBezTo>
                      <a:pt x="1659" y="156"/>
                      <a:pt x="1663" y="156"/>
                      <a:pt x="1666" y="156"/>
                    </a:cubicBezTo>
                    <a:cubicBezTo>
                      <a:pt x="1672" y="156"/>
                      <a:pt x="1677" y="155"/>
                      <a:pt x="1681" y="152"/>
                    </a:cubicBezTo>
                    <a:cubicBezTo>
                      <a:pt x="1685" y="150"/>
                      <a:pt x="1689" y="146"/>
                      <a:pt x="1691" y="142"/>
                    </a:cubicBezTo>
                    <a:cubicBezTo>
                      <a:pt x="1693" y="139"/>
                      <a:pt x="1695" y="135"/>
                      <a:pt x="1695" y="131"/>
                    </a:cubicBezTo>
                    <a:lnTo>
                      <a:pt x="1695" y="114"/>
                    </a:lnTo>
                    <a:close/>
                    <a:moveTo>
                      <a:pt x="1455" y="114"/>
                    </a:moveTo>
                    <a:cubicBezTo>
                      <a:pt x="1439" y="114"/>
                      <a:pt x="1427" y="116"/>
                      <a:pt x="1419" y="120"/>
                    </a:cubicBezTo>
                    <a:cubicBezTo>
                      <a:pt x="1411" y="125"/>
                      <a:pt x="1407" y="131"/>
                      <a:pt x="1407" y="139"/>
                    </a:cubicBezTo>
                    <a:cubicBezTo>
                      <a:pt x="1407" y="143"/>
                      <a:pt x="1408" y="147"/>
                      <a:pt x="1410" y="149"/>
                    </a:cubicBezTo>
                    <a:cubicBezTo>
                      <a:pt x="1412" y="152"/>
                      <a:pt x="1414" y="154"/>
                      <a:pt x="1417" y="155"/>
                    </a:cubicBezTo>
                    <a:cubicBezTo>
                      <a:pt x="1419" y="156"/>
                      <a:pt x="1423" y="156"/>
                      <a:pt x="1426" y="156"/>
                    </a:cubicBezTo>
                    <a:cubicBezTo>
                      <a:pt x="1432" y="156"/>
                      <a:pt x="1437" y="155"/>
                      <a:pt x="1441" y="152"/>
                    </a:cubicBezTo>
                    <a:cubicBezTo>
                      <a:pt x="1445" y="150"/>
                      <a:pt x="1449" y="146"/>
                      <a:pt x="1451" y="142"/>
                    </a:cubicBezTo>
                    <a:cubicBezTo>
                      <a:pt x="1453" y="139"/>
                      <a:pt x="1455" y="135"/>
                      <a:pt x="1455" y="131"/>
                    </a:cubicBezTo>
                    <a:lnTo>
                      <a:pt x="1455" y="114"/>
                    </a:lnTo>
                    <a:close/>
                    <a:moveTo>
                      <a:pt x="35" y="90"/>
                    </a:moveTo>
                    <a:lnTo>
                      <a:pt x="35" y="156"/>
                    </a:lnTo>
                    <a:cubicBezTo>
                      <a:pt x="41" y="157"/>
                      <a:pt x="47" y="157"/>
                      <a:pt x="54" y="157"/>
                    </a:cubicBezTo>
                    <a:cubicBezTo>
                      <a:pt x="65" y="157"/>
                      <a:pt x="73" y="156"/>
                      <a:pt x="78" y="153"/>
                    </a:cubicBezTo>
                    <a:cubicBezTo>
                      <a:pt x="84" y="151"/>
                      <a:pt x="88" y="147"/>
                      <a:pt x="91" y="142"/>
                    </a:cubicBezTo>
                    <a:cubicBezTo>
                      <a:pt x="93" y="137"/>
                      <a:pt x="94" y="131"/>
                      <a:pt x="94" y="123"/>
                    </a:cubicBezTo>
                    <a:cubicBezTo>
                      <a:pt x="94" y="115"/>
                      <a:pt x="93" y="109"/>
                      <a:pt x="90" y="104"/>
                    </a:cubicBezTo>
                    <a:cubicBezTo>
                      <a:pt x="88" y="99"/>
                      <a:pt x="83" y="96"/>
                      <a:pt x="77" y="93"/>
                    </a:cubicBezTo>
                    <a:cubicBezTo>
                      <a:pt x="72" y="91"/>
                      <a:pt x="64" y="90"/>
                      <a:pt x="54" y="90"/>
                    </a:cubicBezTo>
                    <a:lnTo>
                      <a:pt x="35" y="90"/>
                    </a:lnTo>
                    <a:close/>
                    <a:moveTo>
                      <a:pt x="1306" y="68"/>
                    </a:moveTo>
                    <a:cubicBezTo>
                      <a:pt x="1302" y="68"/>
                      <a:pt x="1298" y="68"/>
                      <a:pt x="1295" y="70"/>
                    </a:cubicBezTo>
                    <a:cubicBezTo>
                      <a:pt x="1292" y="71"/>
                      <a:pt x="1288" y="73"/>
                      <a:pt x="1285" y="76"/>
                    </a:cubicBezTo>
                    <a:cubicBezTo>
                      <a:pt x="1282" y="79"/>
                      <a:pt x="1280" y="82"/>
                      <a:pt x="1279" y="85"/>
                    </a:cubicBezTo>
                    <a:cubicBezTo>
                      <a:pt x="1277" y="88"/>
                      <a:pt x="1277" y="91"/>
                      <a:pt x="1277" y="94"/>
                    </a:cubicBezTo>
                    <a:lnTo>
                      <a:pt x="1277" y="125"/>
                    </a:lnTo>
                    <a:cubicBezTo>
                      <a:pt x="1277" y="133"/>
                      <a:pt x="1277" y="139"/>
                      <a:pt x="1278" y="143"/>
                    </a:cubicBezTo>
                    <a:cubicBezTo>
                      <a:pt x="1279" y="147"/>
                      <a:pt x="1281" y="150"/>
                      <a:pt x="1283" y="153"/>
                    </a:cubicBezTo>
                    <a:cubicBezTo>
                      <a:pt x="1285" y="155"/>
                      <a:pt x="1288" y="157"/>
                      <a:pt x="1292" y="158"/>
                    </a:cubicBezTo>
                    <a:cubicBezTo>
                      <a:pt x="1295" y="160"/>
                      <a:pt x="1299" y="160"/>
                      <a:pt x="1304" y="160"/>
                    </a:cubicBezTo>
                    <a:cubicBezTo>
                      <a:pt x="1314" y="160"/>
                      <a:pt x="1321" y="156"/>
                      <a:pt x="1326" y="148"/>
                    </a:cubicBezTo>
                    <a:cubicBezTo>
                      <a:pt x="1330" y="141"/>
                      <a:pt x="1333" y="129"/>
                      <a:pt x="1333" y="114"/>
                    </a:cubicBezTo>
                    <a:cubicBezTo>
                      <a:pt x="1333" y="83"/>
                      <a:pt x="1324" y="68"/>
                      <a:pt x="1306" y="68"/>
                    </a:cubicBezTo>
                    <a:close/>
                    <a:moveTo>
                      <a:pt x="355" y="63"/>
                    </a:moveTo>
                    <a:cubicBezTo>
                      <a:pt x="345" y="63"/>
                      <a:pt x="337" y="67"/>
                      <a:pt x="332" y="75"/>
                    </a:cubicBezTo>
                    <a:cubicBezTo>
                      <a:pt x="327" y="83"/>
                      <a:pt x="324" y="94"/>
                      <a:pt x="324" y="109"/>
                    </a:cubicBezTo>
                    <a:cubicBezTo>
                      <a:pt x="324" y="124"/>
                      <a:pt x="326" y="136"/>
                      <a:pt x="330" y="144"/>
                    </a:cubicBezTo>
                    <a:cubicBezTo>
                      <a:pt x="335" y="151"/>
                      <a:pt x="341" y="155"/>
                      <a:pt x="350" y="155"/>
                    </a:cubicBezTo>
                    <a:cubicBezTo>
                      <a:pt x="353" y="155"/>
                      <a:pt x="356" y="155"/>
                      <a:pt x="358" y="155"/>
                    </a:cubicBezTo>
                    <a:cubicBezTo>
                      <a:pt x="361" y="154"/>
                      <a:pt x="363" y="153"/>
                      <a:pt x="365" y="152"/>
                    </a:cubicBezTo>
                    <a:cubicBezTo>
                      <a:pt x="367" y="150"/>
                      <a:pt x="370" y="149"/>
                      <a:pt x="372" y="146"/>
                    </a:cubicBezTo>
                    <a:cubicBezTo>
                      <a:pt x="374" y="144"/>
                      <a:pt x="376" y="142"/>
                      <a:pt x="377" y="140"/>
                    </a:cubicBezTo>
                    <a:cubicBezTo>
                      <a:pt x="378" y="138"/>
                      <a:pt x="379" y="136"/>
                      <a:pt x="379" y="134"/>
                    </a:cubicBezTo>
                    <a:cubicBezTo>
                      <a:pt x="380" y="131"/>
                      <a:pt x="380" y="128"/>
                      <a:pt x="380" y="124"/>
                    </a:cubicBezTo>
                    <a:lnTo>
                      <a:pt x="380" y="98"/>
                    </a:lnTo>
                    <a:cubicBezTo>
                      <a:pt x="380" y="92"/>
                      <a:pt x="380" y="87"/>
                      <a:pt x="379" y="83"/>
                    </a:cubicBezTo>
                    <a:cubicBezTo>
                      <a:pt x="379" y="80"/>
                      <a:pt x="378" y="77"/>
                      <a:pt x="376" y="74"/>
                    </a:cubicBezTo>
                    <a:cubicBezTo>
                      <a:pt x="375" y="72"/>
                      <a:pt x="373" y="70"/>
                      <a:pt x="371" y="68"/>
                    </a:cubicBezTo>
                    <a:cubicBezTo>
                      <a:pt x="369" y="66"/>
                      <a:pt x="367" y="65"/>
                      <a:pt x="364" y="64"/>
                    </a:cubicBezTo>
                    <a:cubicBezTo>
                      <a:pt x="361" y="63"/>
                      <a:pt x="358" y="63"/>
                      <a:pt x="355" y="63"/>
                    </a:cubicBezTo>
                    <a:close/>
                    <a:moveTo>
                      <a:pt x="1969" y="63"/>
                    </a:moveTo>
                    <a:cubicBezTo>
                      <a:pt x="1960" y="63"/>
                      <a:pt x="1953" y="67"/>
                      <a:pt x="1948" y="75"/>
                    </a:cubicBezTo>
                    <a:cubicBezTo>
                      <a:pt x="1943" y="83"/>
                      <a:pt x="1940" y="95"/>
                      <a:pt x="1940" y="110"/>
                    </a:cubicBezTo>
                    <a:cubicBezTo>
                      <a:pt x="1940" y="126"/>
                      <a:pt x="1943" y="139"/>
                      <a:pt x="1948" y="147"/>
                    </a:cubicBezTo>
                    <a:cubicBezTo>
                      <a:pt x="1953" y="156"/>
                      <a:pt x="1960" y="160"/>
                      <a:pt x="1970" y="160"/>
                    </a:cubicBezTo>
                    <a:cubicBezTo>
                      <a:pt x="1975" y="160"/>
                      <a:pt x="1979" y="159"/>
                      <a:pt x="1983" y="156"/>
                    </a:cubicBezTo>
                    <a:cubicBezTo>
                      <a:pt x="1987" y="154"/>
                      <a:pt x="1990" y="150"/>
                      <a:pt x="1992" y="146"/>
                    </a:cubicBezTo>
                    <a:cubicBezTo>
                      <a:pt x="1994" y="142"/>
                      <a:pt x="1996" y="137"/>
                      <a:pt x="1997" y="131"/>
                    </a:cubicBezTo>
                    <a:cubicBezTo>
                      <a:pt x="1998" y="126"/>
                      <a:pt x="1999" y="120"/>
                      <a:pt x="1999" y="113"/>
                    </a:cubicBezTo>
                    <a:cubicBezTo>
                      <a:pt x="1999" y="102"/>
                      <a:pt x="1997" y="92"/>
                      <a:pt x="1995" y="85"/>
                    </a:cubicBezTo>
                    <a:cubicBezTo>
                      <a:pt x="1992" y="77"/>
                      <a:pt x="1989" y="72"/>
                      <a:pt x="1984" y="68"/>
                    </a:cubicBezTo>
                    <a:cubicBezTo>
                      <a:pt x="1980" y="65"/>
                      <a:pt x="1975" y="63"/>
                      <a:pt x="1969" y="63"/>
                    </a:cubicBezTo>
                    <a:close/>
                    <a:moveTo>
                      <a:pt x="1167" y="63"/>
                    </a:moveTo>
                    <a:cubicBezTo>
                      <a:pt x="1159" y="63"/>
                      <a:pt x="1153" y="66"/>
                      <a:pt x="1148" y="72"/>
                    </a:cubicBezTo>
                    <a:cubicBezTo>
                      <a:pt x="1143" y="79"/>
                      <a:pt x="1141" y="88"/>
                      <a:pt x="1140" y="100"/>
                    </a:cubicBezTo>
                    <a:lnTo>
                      <a:pt x="1191" y="100"/>
                    </a:lnTo>
                    <a:cubicBezTo>
                      <a:pt x="1190" y="92"/>
                      <a:pt x="1189" y="85"/>
                      <a:pt x="1188" y="79"/>
                    </a:cubicBezTo>
                    <a:cubicBezTo>
                      <a:pt x="1186" y="74"/>
                      <a:pt x="1184" y="70"/>
                      <a:pt x="1180" y="67"/>
                    </a:cubicBezTo>
                    <a:cubicBezTo>
                      <a:pt x="1177" y="64"/>
                      <a:pt x="1173" y="63"/>
                      <a:pt x="1167" y="63"/>
                    </a:cubicBezTo>
                    <a:close/>
                    <a:moveTo>
                      <a:pt x="623" y="63"/>
                    </a:moveTo>
                    <a:cubicBezTo>
                      <a:pt x="615" y="63"/>
                      <a:pt x="609" y="66"/>
                      <a:pt x="604" y="72"/>
                    </a:cubicBezTo>
                    <a:cubicBezTo>
                      <a:pt x="599" y="79"/>
                      <a:pt x="597" y="88"/>
                      <a:pt x="596" y="100"/>
                    </a:cubicBezTo>
                    <a:lnTo>
                      <a:pt x="647" y="100"/>
                    </a:lnTo>
                    <a:cubicBezTo>
                      <a:pt x="646" y="92"/>
                      <a:pt x="645" y="85"/>
                      <a:pt x="644" y="79"/>
                    </a:cubicBezTo>
                    <a:cubicBezTo>
                      <a:pt x="642" y="74"/>
                      <a:pt x="640" y="70"/>
                      <a:pt x="636" y="67"/>
                    </a:cubicBezTo>
                    <a:cubicBezTo>
                      <a:pt x="633" y="64"/>
                      <a:pt x="629" y="63"/>
                      <a:pt x="623" y="63"/>
                    </a:cubicBezTo>
                    <a:close/>
                    <a:moveTo>
                      <a:pt x="492" y="62"/>
                    </a:moveTo>
                    <a:cubicBezTo>
                      <a:pt x="484" y="62"/>
                      <a:pt x="478" y="65"/>
                      <a:pt x="475" y="70"/>
                    </a:cubicBezTo>
                    <a:cubicBezTo>
                      <a:pt x="471" y="75"/>
                      <a:pt x="469" y="82"/>
                      <a:pt x="469" y="91"/>
                    </a:cubicBezTo>
                    <a:cubicBezTo>
                      <a:pt x="469" y="101"/>
                      <a:pt x="471" y="108"/>
                      <a:pt x="475" y="114"/>
                    </a:cubicBezTo>
                    <a:cubicBezTo>
                      <a:pt x="479" y="119"/>
                      <a:pt x="484" y="122"/>
                      <a:pt x="492" y="122"/>
                    </a:cubicBezTo>
                    <a:cubicBezTo>
                      <a:pt x="496" y="122"/>
                      <a:pt x="499" y="121"/>
                      <a:pt x="502" y="119"/>
                    </a:cubicBezTo>
                    <a:cubicBezTo>
                      <a:pt x="505" y="118"/>
                      <a:pt x="507" y="116"/>
                      <a:pt x="509" y="113"/>
                    </a:cubicBezTo>
                    <a:cubicBezTo>
                      <a:pt x="511" y="111"/>
                      <a:pt x="512" y="107"/>
                      <a:pt x="513" y="104"/>
                    </a:cubicBezTo>
                    <a:cubicBezTo>
                      <a:pt x="514" y="101"/>
                      <a:pt x="514" y="97"/>
                      <a:pt x="514" y="93"/>
                    </a:cubicBezTo>
                    <a:cubicBezTo>
                      <a:pt x="514" y="86"/>
                      <a:pt x="513" y="80"/>
                      <a:pt x="511" y="76"/>
                    </a:cubicBezTo>
                    <a:cubicBezTo>
                      <a:pt x="509" y="71"/>
                      <a:pt x="507" y="68"/>
                      <a:pt x="503" y="66"/>
                    </a:cubicBezTo>
                    <a:cubicBezTo>
                      <a:pt x="500" y="64"/>
                      <a:pt x="496" y="62"/>
                      <a:pt x="492" y="62"/>
                    </a:cubicBezTo>
                    <a:close/>
                    <a:moveTo>
                      <a:pt x="154" y="56"/>
                    </a:moveTo>
                    <a:lnTo>
                      <a:pt x="188" y="56"/>
                    </a:lnTo>
                    <a:lnTo>
                      <a:pt x="188" y="115"/>
                    </a:lnTo>
                    <a:cubicBezTo>
                      <a:pt x="188" y="124"/>
                      <a:pt x="188" y="131"/>
                      <a:pt x="189" y="136"/>
                    </a:cubicBezTo>
                    <a:cubicBezTo>
                      <a:pt x="189" y="141"/>
                      <a:pt x="190" y="144"/>
                      <a:pt x="192" y="147"/>
                    </a:cubicBezTo>
                    <a:cubicBezTo>
                      <a:pt x="193" y="149"/>
                      <a:pt x="195" y="151"/>
                      <a:pt x="198" y="153"/>
                    </a:cubicBezTo>
                    <a:cubicBezTo>
                      <a:pt x="200" y="155"/>
                      <a:pt x="204" y="155"/>
                      <a:pt x="208" y="155"/>
                    </a:cubicBezTo>
                    <a:cubicBezTo>
                      <a:pt x="211" y="155"/>
                      <a:pt x="214" y="155"/>
                      <a:pt x="217" y="154"/>
                    </a:cubicBezTo>
                    <a:cubicBezTo>
                      <a:pt x="220" y="152"/>
                      <a:pt x="223" y="150"/>
                      <a:pt x="226" y="147"/>
                    </a:cubicBezTo>
                    <a:cubicBezTo>
                      <a:pt x="229" y="145"/>
                      <a:pt x="232" y="142"/>
                      <a:pt x="233" y="139"/>
                    </a:cubicBezTo>
                    <a:cubicBezTo>
                      <a:pt x="235" y="136"/>
                      <a:pt x="235" y="132"/>
                      <a:pt x="235" y="129"/>
                    </a:cubicBezTo>
                    <a:lnTo>
                      <a:pt x="235" y="85"/>
                    </a:lnTo>
                    <a:cubicBezTo>
                      <a:pt x="235" y="80"/>
                      <a:pt x="235" y="77"/>
                      <a:pt x="235" y="75"/>
                    </a:cubicBezTo>
                    <a:cubicBezTo>
                      <a:pt x="235" y="72"/>
                      <a:pt x="234" y="71"/>
                      <a:pt x="234" y="69"/>
                    </a:cubicBezTo>
                    <a:cubicBezTo>
                      <a:pt x="233" y="68"/>
                      <a:pt x="233" y="67"/>
                      <a:pt x="232" y="66"/>
                    </a:cubicBezTo>
                    <a:cubicBezTo>
                      <a:pt x="231" y="65"/>
                      <a:pt x="230" y="64"/>
                      <a:pt x="229" y="64"/>
                    </a:cubicBezTo>
                    <a:cubicBezTo>
                      <a:pt x="227" y="63"/>
                      <a:pt x="225" y="62"/>
                      <a:pt x="222" y="61"/>
                    </a:cubicBezTo>
                    <a:lnTo>
                      <a:pt x="222" y="56"/>
                    </a:lnTo>
                    <a:lnTo>
                      <a:pt x="256" y="56"/>
                    </a:lnTo>
                    <a:lnTo>
                      <a:pt x="256" y="136"/>
                    </a:lnTo>
                    <a:lnTo>
                      <a:pt x="256" y="149"/>
                    </a:lnTo>
                    <a:cubicBezTo>
                      <a:pt x="256" y="151"/>
                      <a:pt x="257" y="153"/>
                      <a:pt x="257" y="155"/>
                    </a:cubicBezTo>
                    <a:cubicBezTo>
                      <a:pt x="258" y="156"/>
                      <a:pt x="259" y="158"/>
                      <a:pt x="261" y="159"/>
                    </a:cubicBezTo>
                    <a:cubicBezTo>
                      <a:pt x="263" y="160"/>
                      <a:pt x="266" y="161"/>
                      <a:pt x="270" y="161"/>
                    </a:cubicBezTo>
                    <a:lnTo>
                      <a:pt x="270" y="168"/>
                    </a:lnTo>
                    <a:lnTo>
                      <a:pt x="243" y="169"/>
                    </a:lnTo>
                    <a:lnTo>
                      <a:pt x="236" y="169"/>
                    </a:lnTo>
                    <a:lnTo>
                      <a:pt x="237" y="150"/>
                    </a:lnTo>
                    <a:lnTo>
                      <a:pt x="235" y="149"/>
                    </a:lnTo>
                    <a:cubicBezTo>
                      <a:pt x="228" y="156"/>
                      <a:pt x="222" y="161"/>
                      <a:pt x="216" y="165"/>
                    </a:cubicBezTo>
                    <a:cubicBezTo>
                      <a:pt x="210" y="168"/>
                      <a:pt x="204" y="169"/>
                      <a:pt x="199" y="169"/>
                    </a:cubicBezTo>
                    <a:cubicBezTo>
                      <a:pt x="191" y="169"/>
                      <a:pt x="186" y="168"/>
                      <a:pt x="181" y="165"/>
                    </a:cubicBezTo>
                    <a:cubicBezTo>
                      <a:pt x="176" y="162"/>
                      <a:pt x="173" y="158"/>
                      <a:pt x="171" y="153"/>
                    </a:cubicBezTo>
                    <a:cubicBezTo>
                      <a:pt x="168" y="147"/>
                      <a:pt x="167" y="139"/>
                      <a:pt x="167" y="129"/>
                    </a:cubicBezTo>
                    <a:lnTo>
                      <a:pt x="167" y="85"/>
                    </a:lnTo>
                    <a:cubicBezTo>
                      <a:pt x="167" y="78"/>
                      <a:pt x="167" y="74"/>
                      <a:pt x="166" y="71"/>
                    </a:cubicBezTo>
                    <a:cubicBezTo>
                      <a:pt x="166" y="69"/>
                      <a:pt x="165" y="67"/>
                      <a:pt x="164" y="65"/>
                    </a:cubicBezTo>
                    <a:cubicBezTo>
                      <a:pt x="162" y="64"/>
                      <a:pt x="159" y="63"/>
                      <a:pt x="154" y="61"/>
                    </a:cubicBezTo>
                    <a:lnTo>
                      <a:pt x="154" y="56"/>
                    </a:lnTo>
                    <a:close/>
                    <a:moveTo>
                      <a:pt x="1879" y="54"/>
                    </a:moveTo>
                    <a:lnTo>
                      <a:pt x="1886" y="54"/>
                    </a:lnTo>
                    <a:lnTo>
                      <a:pt x="1886" y="138"/>
                    </a:lnTo>
                    <a:cubicBezTo>
                      <a:pt x="1886" y="145"/>
                      <a:pt x="1886" y="150"/>
                      <a:pt x="1887" y="152"/>
                    </a:cubicBezTo>
                    <a:cubicBezTo>
                      <a:pt x="1887" y="155"/>
                      <a:pt x="1889" y="157"/>
                      <a:pt x="1890" y="158"/>
                    </a:cubicBezTo>
                    <a:cubicBezTo>
                      <a:pt x="1892" y="160"/>
                      <a:pt x="1895" y="161"/>
                      <a:pt x="1899" y="162"/>
                    </a:cubicBezTo>
                    <a:lnTo>
                      <a:pt x="1899" y="168"/>
                    </a:lnTo>
                    <a:lnTo>
                      <a:pt x="1853" y="168"/>
                    </a:lnTo>
                    <a:lnTo>
                      <a:pt x="1853" y="162"/>
                    </a:lnTo>
                    <a:cubicBezTo>
                      <a:pt x="1856" y="161"/>
                      <a:pt x="1858" y="160"/>
                      <a:pt x="1859" y="159"/>
                    </a:cubicBezTo>
                    <a:cubicBezTo>
                      <a:pt x="1861" y="159"/>
                      <a:pt x="1862" y="158"/>
                      <a:pt x="1863" y="156"/>
                    </a:cubicBezTo>
                    <a:cubicBezTo>
                      <a:pt x="1864" y="155"/>
                      <a:pt x="1864" y="153"/>
                      <a:pt x="1865" y="151"/>
                    </a:cubicBezTo>
                    <a:cubicBezTo>
                      <a:pt x="1865" y="148"/>
                      <a:pt x="1866" y="144"/>
                      <a:pt x="1866" y="139"/>
                    </a:cubicBezTo>
                    <a:lnTo>
                      <a:pt x="1866" y="88"/>
                    </a:lnTo>
                    <a:cubicBezTo>
                      <a:pt x="1866" y="83"/>
                      <a:pt x="1866" y="79"/>
                      <a:pt x="1865" y="75"/>
                    </a:cubicBezTo>
                    <a:cubicBezTo>
                      <a:pt x="1865" y="72"/>
                      <a:pt x="1865" y="70"/>
                      <a:pt x="1864" y="68"/>
                    </a:cubicBezTo>
                    <a:cubicBezTo>
                      <a:pt x="1863" y="66"/>
                      <a:pt x="1861" y="65"/>
                      <a:pt x="1859" y="64"/>
                    </a:cubicBezTo>
                    <a:cubicBezTo>
                      <a:pt x="1858" y="63"/>
                      <a:pt x="1855" y="62"/>
                      <a:pt x="1851" y="62"/>
                    </a:cubicBezTo>
                    <a:lnTo>
                      <a:pt x="1851" y="56"/>
                    </a:lnTo>
                    <a:lnTo>
                      <a:pt x="1879" y="54"/>
                    </a:lnTo>
                    <a:close/>
                    <a:moveTo>
                      <a:pt x="2131" y="54"/>
                    </a:moveTo>
                    <a:cubicBezTo>
                      <a:pt x="2135" y="54"/>
                      <a:pt x="2139" y="54"/>
                      <a:pt x="2142" y="55"/>
                    </a:cubicBezTo>
                    <a:cubicBezTo>
                      <a:pt x="2145" y="56"/>
                      <a:pt x="2148" y="58"/>
                      <a:pt x="2151" y="60"/>
                    </a:cubicBezTo>
                    <a:cubicBezTo>
                      <a:pt x="2153" y="62"/>
                      <a:pt x="2155" y="64"/>
                      <a:pt x="2157" y="67"/>
                    </a:cubicBezTo>
                    <a:cubicBezTo>
                      <a:pt x="2159" y="70"/>
                      <a:pt x="2160" y="74"/>
                      <a:pt x="2161" y="78"/>
                    </a:cubicBezTo>
                    <a:cubicBezTo>
                      <a:pt x="2161" y="82"/>
                      <a:pt x="2162" y="88"/>
                      <a:pt x="2162" y="94"/>
                    </a:cubicBezTo>
                    <a:lnTo>
                      <a:pt x="2162" y="138"/>
                    </a:lnTo>
                    <a:cubicBezTo>
                      <a:pt x="2162" y="144"/>
                      <a:pt x="2162" y="148"/>
                      <a:pt x="2162" y="150"/>
                    </a:cubicBezTo>
                    <a:cubicBezTo>
                      <a:pt x="2163" y="152"/>
                      <a:pt x="2163" y="154"/>
                      <a:pt x="2164" y="156"/>
                    </a:cubicBezTo>
                    <a:cubicBezTo>
                      <a:pt x="2165" y="157"/>
                      <a:pt x="2166" y="158"/>
                      <a:pt x="2167" y="159"/>
                    </a:cubicBezTo>
                    <a:cubicBezTo>
                      <a:pt x="2169" y="160"/>
                      <a:pt x="2171" y="161"/>
                      <a:pt x="2175" y="162"/>
                    </a:cubicBezTo>
                    <a:lnTo>
                      <a:pt x="2175" y="168"/>
                    </a:lnTo>
                    <a:lnTo>
                      <a:pt x="2129" y="168"/>
                    </a:lnTo>
                    <a:lnTo>
                      <a:pt x="2129" y="162"/>
                    </a:lnTo>
                    <a:cubicBezTo>
                      <a:pt x="2132" y="161"/>
                      <a:pt x="2134" y="160"/>
                      <a:pt x="2135" y="159"/>
                    </a:cubicBezTo>
                    <a:cubicBezTo>
                      <a:pt x="2137" y="159"/>
                      <a:pt x="2138" y="158"/>
                      <a:pt x="2139" y="156"/>
                    </a:cubicBezTo>
                    <a:cubicBezTo>
                      <a:pt x="2140" y="155"/>
                      <a:pt x="2140" y="153"/>
                      <a:pt x="2141" y="151"/>
                    </a:cubicBezTo>
                    <a:cubicBezTo>
                      <a:pt x="2141" y="148"/>
                      <a:pt x="2142" y="144"/>
                      <a:pt x="2142" y="139"/>
                    </a:cubicBezTo>
                    <a:lnTo>
                      <a:pt x="2142" y="108"/>
                    </a:lnTo>
                    <a:cubicBezTo>
                      <a:pt x="2142" y="103"/>
                      <a:pt x="2142" y="98"/>
                      <a:pt x="2141" y="93"/>
                    </a:cubicBezTo>
                    <a:cubicBezTo>
                      <a:pt x="2141" y="89"/>
                      <a:pt x="2140" y="85"/>
                      <a:pt x="2140" y="82"/>
                    </a:cubicBezTo>
                    <a:cubicBezTo>
                      <a:pt x="2139" y="79"/>
                      <a:pt x="2138" y="77"/>
                      <a:pt x="2137" y="76"/>
                    </a:cubicBezTo>
                    <a:cubicBezTo>
                      <a:pt x="2136" y="74"/>
                      <a:pt x="2135" y="73"/>
                      <a:pt x="2133" y="71"/>
                    </a:cubicBezTo>
                    <a:cubicBezTo>
                      <a:pt x="2132" y="70"/>
                      <a:pt x="2130" y="69"/>
                      <a:pt x="2128" y="69"/>
                    </a:cubicBezTo>
                    <a:cubicBezTo>
                      <a:pt x="2126" y="68"/>
                      <a:pt x="2124" y="68"/>
                      <a:pt x="2121" y="68"/>
                    </a:cubicBezTo>
                    <a:cubicBezTo>
                      <a:pt x="2118" y="68"/>
                      <a:pt x="2115" y="68"/>
                      <a:pt x="2112" y="70"/>
                    </a:cubicBezTo>
                    <a:cubicBezTo>
                      <a:pt x="2109" y="71"/>
                      <a:pt x="2106" y="73"/>
                      <a:pt x="2103" y="76"/>
                    </a:cubicBezTo>
                    <a:cubicBezTo>
                      <a:pt x="2100" y="79"/>
                      <a:pt x="2097" y="82"/>
                      <a:pt x="2096" y="85"/>
                    </a:cubicBezTo>
                    <a:cubicBezTo>
                      <a:pt x="2094" y="87"/>
                      <a:pt x="2094" y="91"/>
                      <a:pt x="2094" y="95"/>
                    </a:cubicBezTo>
                    <a:lnTo>
                      <a:pt x="2094" y="138"/>
                    </a:lnTo>
                    <a:cubicBezTo>
                      <a:pt x="2094" y="145"/>
                      <a:pt x="2094" y="150"/>
                      <a:pt x="2095" y="152"/>
                    </a:cubicBezTo>
                    <a:cubicBezTo>
                      <a:pt x="2095" y="155"/>
                      <a:pt x="2097" y="157"/>
                      <a:pt x="2098" y="158"/>
                    </a:cubicBezTo>
                    <a:cubicBezTo>
                      <a:pt x="2100" y="160"/>
                      <a:pt x="2103" y="161"/>
                      <a:pt x="2107" y="162"/>
                    </a:cubicBezTo>
                    <a:lnTo>
                      <a:pt x="2107" y="168"/>
                    </a:lnTo>
                    <a:lnTo>
                      <a:pt x="2061" y="168"/>
                    </a:lnTo>
                    <a:lnTo>
                      <a:pt x="2061" y="162"/>
                    </a:lnTo>
                    <a:cubicBezTo>
                      <a:pt x="2064" y="161"/>
                      <a:pt x="2066" y="160"/>
                      <a:pt x="2067" y="159"/>
                    </a:cubicBezTo>
                    <a:cubicBezTo>
                      <a:pt x="2069" y="159"/>
                      <a:pt x="2070" y="158"/>
                      <a:pt x="2071" y="156"/>
                    </a:cubicBezTo>
                    <a:cubicBezTo>
                      <a:pt x="2072" y="155"/>
                      <a:pt x="2072" y="153"/>
                      <a:pt x="2073" y="151"/>
                    </a:cubicBezTo>
                    <a:cubicBezTo>
                      <a:pt x="2073" y="148"/>
                      <a:pt x="2074" y="144"/>
                      <a:pt x="2074" y="139"/>
                    </a:cubicBezTo>
                    <a:lnTo>
                      <a:pt x="2074" y="88"/>
                    </a:lnTo>
                    <a:cubicBezTo>
                      <a:pt x="2074" y="83"/>
                      <a:pt x="2074" y="79"/>
                      <a:pt x="2073" y="75"/>
                    </a:cubicBezTo>
                    <a:cubicBezTo>
                      <a:pt x="2073" y="72"/>
                      <a:pt x="2073" y="70"/>
                      <a:pt x="2072" y="68"/>
                    </a:cubicBezTo>
                    <a:cubicBezTo>
                      <a:pt x="2071" y="66"/>
                      <a:pt x="2069" y="65"/>
                      <a:pt x="2067" y="64"/>
                    </a:cubicBezTo>
                    <a:cubicBezTo>
                      <a:pt x="2066" y="63"/>
                      <a:pt x="2063" y="62"/>
                      <a:pt x="2059" y="62"/>
                    </a:cubicBezTo>
                    <a:lnTo>
                      <a:pt x="2059" y="56"/>
                    </a:lnTo>
                    <a:lnTo>
                      <a:pt x="2087" y="54"/>
                    </a:lnTo>
                    <a:lnTo>
                      <a:pt x="2094" y="54"/>
                    </a:lnTo>
                    <a:lnTo>
                      <a:pt x="2093" y="74"/>
                    </a:lnTo>
                    <a:lnTo>
                      <a:pt x="2094" y="74"/>
                    </a:lnTo>
                    <a:cubicBezTo>
                      <a:pt x="2100" y="68"/>
                      <a:pt x="2105" y="64"/>
                      <a:pt x="2108" y="62"/>
                    </a:cubicBezTo>
                    <a:cubicBezTo>
                      <a:pt x="2112" y="59"/>
                      <a:pt x="2115" y="57"/>
                      <a:pt x="2119" y="56"/>
                    </a:cubicBezTo>
                    <a:cubicBezTo>
                      <a:pt x="2123" y="54"/>
                      <a:pt x="2126" y="54"/>
                      <a:pt x="2131" y="54"/>
                    </a:cubicBezTo>
                    <a:close/>
                    <a:moveTo>
                      <a:pt x="1315" y="54"/>
                    </a:moveTo>
                    <a:cubicBezTo>
                      <a:pt x="1328" y="54"/>
                      <a:pt x="1338" y="58"/>
                      <a:pt x="1344" y="68"/>
                    </a:cubicBezTo>
                    <a:cubicBezTo>
                      <a:pt x="1351" y="78"/>
                      <a:pt x="1355" y="92"/>
                      <a:pt x="1355" y="110"/>
                    </a:cubicBezTo>
                    <a:cubicBezTo>
                      <a:pt x="1355" y="123"/>
                      <a:pt x="1353" y="134"/>
                      <a:pt x="1349" y="143"/>
                    </a:cubicBezTo>
                    <a:cubicBezTo>
                      <a:pt x="1345" y="152"/>
                      <a:pt x="1339" y="158"/>
                      <a:pt x="1332" y="163"/>
                    </a:cubicBezTo>
                    <a:cubicBezTo>
                      <a:pt x="1324" y="167"/>
                      <a:pt x="1316" y="169"/>
                      <a:pt x="1305" y="169"/>
                    </a:cubicBezTo>
                    <a:cubicBezTo>
                      <a:pt x="1300" y="169"/>
                      <a:pt x="1294" y="169"/>
                      <a:pt x="1290" y="168"/>
                    </a:cubicBezTo>
                    <a:cubicBezTo>
                      <a:pt x="1285" y="167"/>
                      <a:pt x="1281" y="166"/>
                      <a:pt x="1277" y="164"/>
                    </a:cubicBezTo>
                    <a:lnTo>
                      <a:pt x="1277" y="189"/>
                    </a:lnTo>
                    <a:cubicBezTo>
                      <a:pt x="1277" y="194"/>
                      <a:pt x="1277" y="198"/>
                      <a:pt x="1277" y="200"/>
                    </a:cubicBezTo>
                    <a:cubicBezTo>
                      <a:pt x="1278" y="203"/>
                      <a:pt x="1278" y="205"/>
                      <a:pt x="1279" y="206"/>
                    </a:cubicBezTo>
                    <a:cubicBezTo>
                      <a:pt x="1280" y="208"/>
                      <a:pt x="1281" y="209"/>
                      <a:pt x="1283" y="210"/>
                    </a:cubicBezTo>
                    <a:cubicBezTo>
                      <a:pt x="1285" y="211"/>
                      <a:pt x="1287" y="211"/>
                      <a:pt x="1291" y="212"/>
                    </a:cubicBezTo>
                    <a:lnTo>
                      <a:pt x="1291" y="218"/>
                    </a:lnTo>
                    <a:lnTo>
                      <a:pt x="1243" y="218"/>
                    </a:lnTo>
                    <a:lnTo>
                      <a:pt x="1243" y="212"/>
                    </a:lnTo>
                    <a:cubicBezTo>
                      <a:pt x="1246" y="211"/>
                      <a:pt x="1248" y="211"/>
                      <a:pt x="1250" y="210"/>
                    </a:cubicBezTo>
                    <a:cubicBezTo>
                      <a:pt x="1252" y="209"/>
                      <a:pt x="1253" y="208"/>
                      <a:pt x="1254" y="206"/>
                    </a:cubicBezTo>
                    <a:cubicBezTo>
                      <a:pt x="1255" y="205"/>
                      <a:pt x="1256" y="202"/>
                      <a:pt x="1256" y="200"/>
                    </a:cubicBezTo>
                    <a:cubicBezTo>
                      <a:pt x="1256" y="197"/>
                      <a:pt x="1257" y="193"/>
                      <a:pt x="1257" y="189"/>
                    </a:cubicBezTo>
                    <a:lnTo>
                      <a:pt x="1257" y="88"/>
                    </a:lnTo>
                    <a:lnTo>
                      <a:pt x="1256" y="76"/>
                    </a:lnTo>
                    <a:cubicBezTo>
                      <a:pt x="1256" y="74"/>
                      <a:pt x="1256" y="72"/>
                      <a:pt x="1255" y="70"/>
                    </a:cubicBezTo>
                    <a:cubicBezTo>
                      <a:pt x="1255" y="69"/>
                      <a:pt x="1254" y="67"/>
                      <a:pt x="1253" y="66"/>
                    </a:cubicBezTo>
                    <a:cubicBezTo>
                      <a:pt x="1252" y="65"/>
                      <a:pt x="1251" y="65"/>
                      <a:pt x="1250" y="64"/>
                    </a:cubicBezTo>
                    <a:cubicBezTo>
                      <a:pt x="1248" y="63"/>
                      <a:pt x="1246" y="62"/>
                      <a:pt x="1242" y="62"/>
                    </a:cubicBezTo>
                    <a:lnTo>
                      <a:pt x="1242" y="56"/>
                    </a:lnTo>
                    <a:lnTo>
                      <a:pt x="1270" y="54"/>
                    </a:lnTo>
                    <a:lnTo>
                      <a:pt x="1277" y="54"/>
                    </a:lnTo>
                    <a:lnTo>
                      <a:pt x="1275" y="74"/>
                    </a:lnTo>
                    <a:lnTo>
                      <a:pt x="1277" y="74"/>
                    </a:lnTo>
                    <a:cubicBezTo>
                      <a:pt x="1282" y="69"/>
                      <a:pt x="1286" y="66"/>
                      <a:pt x="1289" y="63"/>
                    </a:cubicBezTo>
                    <a:cubicBezTo>
                      <a:pt x="1291" y="61"/>
                      <a:pt x="1294" y="59"/>
                      <a:pt x="1297" y="58"/>
                    </a:cubicBezTo>
                    <a:cubicBezTo>
                      <a:pt x="1300" y="56"/>
                      <a:pt x="1303" y="55"/>
                      <a:pt x="1306" y="55"/>
                    </a:cubicBezTo>
                    <a:cubicBezTo>
                      <a:pt x="1309" y="54"/>
                      <a:pt x="1312" y="54"/>
                      <a:pt x="1315" y="54"/>
                    </a:cubicBezTo>
                    <a:close/>
                    <a:moveTo>
                      <a:pt x="1970" y="54"/>
                    </a:moveTo>
                    <a:cubicBezTo>
                      <a:pt x="1987" y="54"/>
                      <a:pt x="1999" y="58"/>
                      <a:pt x="2008" y="68"/>
                    </a:cubicBezTo>
                    <a:cubicBezTo>
                      <a:pt x="2016" y="78"/>
                      <a:pt x="2021" y="92"/>
                      <a:pt x="2021" y="110"/>
                    </a:cubicBezTo>
                    <a:cubicBezTo>
                      <a:pt x="2021" y="123"/>
                      <a:pt x="2019" y="134"/>
                      <a:pt x="2014" y="143"/>
                    </a:cubicBezTo>
                    <a:cubicBezTo>
                      <a:pt x="2010" y="152"/>
                      <a:pt x="2004" y="158"/>
                      <a:pt x="1996" y="163"/>
                    </a:cubicBezTo>
                    <a:cubicBezTo>
                      <a:pt x="1988" y="167"/>
                      <a:pt x="1979" y="169"/>
                      <a:pt x="1968" y="169"/>
                    </a:cubicBezTo>
                    <a:cubicBezTo>
                      <a:pt x="1952" y="169"/>
                      <a:pt x="1939" y="165"/>
                      <a:pt x="1931" y="155"/>
                    </a:cubicBezTo>
                    <a:cubicBezTo>
                      <a:pt x="1922" y="146"/>
                      <a:pt x="1918" y="131"/>
                      <a:pt x="1918" y="113"/>
                    </a:cubicBezTo>
                    <a:cubicBezTo>
                      <a:pt x="1918" y="100"/>
                      <a:pt x="1920" y="89"/>
                      <a:pt x="1925" y="80"/>
                    </a:cubicBezTo>
                    <a:cubicBezTo>
                      <a:pt x="1929" y="71"/>
                      <a:pt x="1935" y="64"/>
                      <a:pt x="1943" y="60"/>
                    </a:cubicBezTo>
                    <a:cubicBezTo>
                      <a:pt x="1951" y="56"/>
                      <a:pt x="1960" y="54"/>
                      <a:pt x="1970" y="54"/>
                    </a:cubicBezTo>
                    <a:close/>
                    <a:moveTo>
                      <a:pt x="1682" y="54"/>
                    </a:moveTo>
                    <a:cubicBezTo>
                      <a:pt x="1690" y="54"/>
                      <a:pt x="1696" y="55"/>
                      <a:pt x="1701" y="57"/>
                    </a:cubicBezTo>
                    <a:cubicBezTo>
                      <a:pt x="1705" y="60"/>
                      <a:pt x="1709" y="63"/>
                      <a:pt x="1711" y="69"/>
                    </a:cubicBezTo>
                    <a:cubicBezTo>
                      <a:pt x="1714" y="74"/>
                      <a:pt x="1715" y="81"/>
                      <a:pt x="1715" y="92"/>
                    </a:cubicBezTo>
                    <a:lnTo>
                      <a:pt x="1715" y="132"/>
                    </a:lnTo>
                    <a:lnTo>
                      <a:pt x="1715" y="145"/>
                    </a:lnTo>
                    <a:cubicBezTo>
                      <a:pt x="1715" y="147"/>
                      <a:pt x="1715" y="149"/>
                      <a:pt x="1716" y="151"/>
                    </a:cubicBezTo>
                    <a:cubicBezTo>
                      <a:pt x="1716" y="153"/>
                      <a:pt x="1717" y="155"/>
                      <a:pt x="1717" y="156"/>
                    </a:cubicBezTo>
                    <a:cubicBezTo>
                      <a:pt x="1718" y="157"/>
                      <a:pt x="1719" y="158"/>
                      <a:pt x="1721" y="159"/>
                    </a:cubicBezTo>
                    <a:cubicBezTo>
                      <a:pt x="1722" y="160"/>
                      <a:pt x="1725" y="161"/>
                      <a:pt x="1728" y="162"/>
                    </a:cubicBezTo>
                    <a:lnTo>
                      <a:pt x="1728" y="168"/>
                    </a:lnTo>
                    <a:lnTo>
                      <a:pt x="1696" y="168"/>
                    </a:lnTo>
                    <a:lnTo>
                      <a:pt x="1697" y="151"/>
                    </a:lnTo>
                    <a:lnTo>
                      <a:pt x="1695" y="150"/>
                    </a:lnTo>
                    <a:cubicBezTo>
                      <a:pt x="1688" y="157"/>
                      <a:pt x="1682" y="162"/>
                      <a:pt x="1676" y="165"/>
                    </a:cubicBezTo>
                    <a:cubicBezTo>
                      <a:pt x="1670" y="168"/>
                      <a:pt x="1663" y="169"/>
                      <a:pt x="1657" y="169"/>
                    </a:cubicBezTo>
                    <a:cubicBezTo>
                      <a:pt x="1651" y="169"/>
                      <a:pt x="1646" y="168"/>
                      <a:pt x="1641" y="166"/>
                    </a:cubicBezTo>
                    <a:cubicBezTo>
                      <a:pt x="1636" y="164"/>
                      <a:pt x="1633" y="160"/>
                      <a:pt x="1631" y="156"/>
                    </a:cubicBezTo>
                    <a:cubicBezTo>
                      <a:pt x="1628" y="152"/>
                      <a:pt x="1627" y="147"/>
                      <a:pt x="1627" y="142"/>
                    </a:cubicBezTo>
                    <a:cubicBezTo>
                      <a:pt x="1627" y="130"/>
                      <a:pt x="1633" y="122"/>
                      <a:pt x="1644" y="115"/>
                    </a:cubicBezTo>
                    <a:cubicBezTo>
                      <a:pt x="1655" y="109"/>
                      <a:pt x="1672" y="106"/>
                      <a:pt x="1695" y="105"/>
                    </a:cubicBezTo>
                    <a:lnTo>
                      <a:pt x="1695" y="97"/>
                    </a:lnTo>
                    <a:cubicBezTo>
                      <a:pt x="1695" y="89"/>
                      <a:pt x="1694" y="82"/>
                      <a:pt x="1692" y="78"/>
                    </a:cubicBezTo>
                    <a:cubicBezTo>
                      <a:pt x="1691" y="73"/>
                      <a:pt x="1688" y="70"/>
                      <a:pt x="1685" y="67"/>
                    </a:cubicBezTo>
                    <a:cubicBezTo>
                      <a:pt x="1682" y="65"/>
                      <a:pt x="1677" y="64"/>
                      <a:pt x="1671" y="64"/>
                    </a:cubicBezTo>
                    <a:cubicBezTo>
                      <a:pt x="1665" y="64"/>
                      <a:pt x="1660" y="66"/>
                      <a:pt x="1657" y="69"/>
                    </a:cubicBezTo>
                    <a:cubicBezTo>
                      <a:pt x="1653" y="72"/>
                      <a:pt x="1650" y="77"/>
                      <a:pt x="1648" y="83"/>
                    </a:cubicBezTo>
                    <a:lnTo>
                      <a:pt x="1633" y="83"/>
                    </a:lnTo>
                    <a:lnTo>
                      <a:pt x="1633" y="68"/>
                    </a:lnTo>
                    <a:cubicBezTo>
                      <a:pt x="1641" y="64"/>
                      <a:pt x="1647" y="61"/>
                      <a:pt x="1652" y="59"/>
                    </a:cubicBezTo>
                    <a:cubicBezTo>
                      <a:pt x="1657" y="58"/>
                      <a:pt x="1662" y="56"/>
                      <a:pt x="1667" y="55"/>
                    </a:cubicBezTo>
                    <a:cubicBezTo>
                      <a:pt x="1672" y="54"/>
                      <a:pt x="1677" y="54"/>
                      <a:pt x="1682" y="54"/>
                    </a:cubicBezTo>
                    <a:close/>
                    <a:moveTo>
                      <a:pt x="1589" y="54"/>
                    </a:moveTo>
                    <a:cubicBezTo>
                      <a:pt x="1593" y="54"/>
                      <a:pt x="1597" y="54"/>
                      <a:pt x="1601" y="54"/>
                    </a:cubicBezTo>
                    <a:lnTo>
                      <a:pt x="1601" y="81"/>
                    </a:lnTo>
                    <a:lnTo>
                      <a:pt x="1588" y="81"/>
                    </a:lnTo>
                    <a:cubicBezTo>
                      <a:pt x="1586" y="77"/>
                      <a:pt x="1584" y="74"/>
                      <a:pt x="1582" y="72"/>
                    </a:cubicBezTo>
                    <a:cubicBezTo>
                      <a:pt x="1580" y="70"/>
                      <a:pt x="1577" y="69"/>
                      <a:pt x="1573" y="69"/>
                    </a:cubicBezTo>
                    <a:cubicBezTo>
                      <a:pt x="1570" y="69"/>
                      <a:pt x="1567" y="70"/>
                      <a:pt x="1565" y="72"/>
                    </a:cubicBezTo>
                    <a:cubicBezTo>
                      <a:pt x="1562" y="73"/>
                      <a:pt x="1559" y="76"/>
                      <a:pt x="1557" y="79"/>
                    </a:cubicBezTo>
                    <a:cubicBezTo>
                      <a:pt x="1554" y="82"/>
                      <a:pt x="1552" y="85"/>
                      <a:pt x="1551" y="88"/>
                    </a:cubicBezTo>
                    <a:cubicBezTo>
                      <a:pt x="1550" y="90"/>
                      <a:pt x="1550" y="94"/>
                      <a:pt x="1550" y="97"/>
                    </a:cubicBezTo>
                    <a:lnTo>
                      <a:pt x="1550" y="138"/>
                    </a:lnTo>
                    <a:cubicBezTo>
                      <a:pt x="1550" y="145"/>
                      <a:pt x="1550" y="150"/>
                      <a:pt x="1551" y="153"/>
                    </a:cubicBezTo>
                    <a:cubicBezTo>
                      <a:pt x="1552" y="156"/>
                      <a:pt x="1553" y="158"/>
                      <a:pt x="1555" y="159"/>
                    </a:cubicBezTo>
                    <a:cubicBezTo>
                      <a:pt x="1557" y="160"/>
                      <a:pt x="1560" y="161"/>
                      <a:pt x="1564" y="162"/>
                    </a:cubicBezTo>
                    <a:lnTo>
                      <a:pt x="1564" y="168"/>
                    </a:lnTo>
                    <a:lnTo>
                      <a:pt x="1517" y="168"/>
                    </a:lnTo>
                    <a:lnTo>
                      <a:pt x="1517" y="162"/>
                    </a:lnTo>
                    <a:cubicBezTo>
                      <a:pt x="1520" y="161"/>
                      <a:pt x="1522" y="160"/>
                      <a:pt x="1523" y="159"/>
                    </a:cubicBezTo>
                    <a:cubicBezTo>
                      <a:pt x="1525" y="159"/>
                      <a:pt x="1526" y="158"/>
                      <a:pt x="1527" y="156"/>
                    </a:cubicBezTo>
                    <a:cubicBezTo>
                      <a:pt x="1528" y="155"/>
                      <a:pt x="1528" y="153"/>
                      <a:pt x="1529" y="151"/>
                    </a:cubicBezTo>
                    <a:cubicBezTo>
                      <a:pt x="1529" y="148"/>
                      <a:pt x="1530" y="144"/>
                      <a:pt x="1530" y="139"/>
                    </a:cubicBezTo>
                    <a:lnTo>
                      <a:pt x="1530" y="88"/>
                    </a:lnTo>
                    <a:cubicBezTo>
                      <a:pt x="1530" y="83"/>
                      <a:pt x="1530" y="79"/>
                      <a:pt x="1529" y="75"/>
                    </a:cubicBezTo>
                    <a:cubicBezTo>
                      <a:pt x="1529" y="72"/>
                      <a:pt x="1529" y="70"/>
                      <a:pt x="1528" y="68"/>
                    </a:cubicBezTo>
                    <a:cubicBezTo>
                      <a:pt x="1527" y="66"/>
                      <a:pt x="1525" y="65"/>
                      <a:pt x="1523" y="64"/>
                    </a:cubicBezTo>
                    <a:cubicBezTo>
                      <a:pt x="1522" y="63"/>
                      <a:pt x="1519" y="62"/>
                      <a:pt x="1515" y="62"/>
                    </a:cubicBezTo>
                    <a:lnTo>
                      <a:pt x="1515" y="56"/>
                    </a:lnTo>
                    <a:lnTo>
                      <a:pt x="1543" y="54"/>
                    </a:lnTo>
                    <a:lnTo>
                      <a:pt x="1550" y="54"/>
                    </a:lnTo>
                    <a:lnTo>
                      <a:pt x="1549" y="75"/>
                    </a:lnTo>
                    <a:lnTo>
                      <a:pt x="1550" y="75"/>
                    </a:lnTo>
                    <a:cubicBezTo>
                      <a:pt x="1555" y="70"/>
                      <a:pt x="1559" y="66"/>
                      <a:pt x="1562" y="63"/>
                    </a:cubicBezTo>
                    <a:cubicBezTo>
                      <a:pt x="1566" y="60"/>
                      <a:pt x="1570" y="58"/>
                      <a:pt x="1574" y="56"/>
                    </a:cubicBezTo>
                    <a:cubicBezTo>
                      <a:pt x="1578" y="54"/>
                      <a:pt x="1583" y="54"/>
                      <a:pt x="1589" y="54"/>
                    </a:cubicBezTo>
                    <a:close/>
                    <a:moveTo>
                      <a:pt x="1442" y="54"/>
                    </a:moveTo>
                    <a:cubicBezTo>
                      <a:pt x="1450" y="54"/>
                      <a:pt x="1456" y="55"/>
                      <a:pt x="1461" y="57"/>
                    </a:cubicBezTo>
                    <a:cubicBezTo>
                      <a:pt x="1465" y="60"/>
                      <a:pt x="1469" y="63"/>
                      <a:pt x="1471" y="69"/>
                    </a:cubicBezTo>
                    <a:cubicBezTo>
                      <a:pt x="1474" y="74"/>
                      <a:pt x="1475" y="81"/>
                      <a:pt x="1475" y="92"/>
                    </a:cubicBezTo>
                    <a:lnTo>
                      <a:pt x="1475" y="132"/>
                    </a:lnTo>
                    <a:lnTo>
                      <a:pt x="1475" y="145"/>
                    </a:lnTo>
                    <a:cubicBezTo>
                      <a:pt x="1475" y="147"/>
                      <a:pt x="1475" y="149"/>
                      <a:pt x="1476" y="151"/>
                    </a:cubicBezTo>
                    <a:cubicBezTo>
                      <a:pt x="1476" y="153"/>
                      <a:pt x="1477" y="155"/>
                      <a:pt x="1477" y="156"/>
                    </a:cubicBezTo>
                    <a:cubicBezTo>
                      <a:pt x="1478" y="157"/>
                      <a:pt x="1479" y="158"/>
                      <a:pt x="1481" y="159"/>
                    </a:cubicBezTo>
                    <a:cubicBezTo>
                      <a:pt x="1482" y="160"/>
                      <a:pt x="1485" y="161"/>
                      <a:pt x="1488" y="162"/>
                    </a:cubicBezTo>
                    <a:lnTo>
                      <a:pt x="1488" y="168"/>
                    </a:lnTo>
                    <a:lnTo>
                      <a:pt x="1456" y="168"/>
                    </a:lnTo>
                    <a:lnTo>
                      <a:pt x="1457" y="151"/>
                    </a:lnTo>
                    <a:lnTo>
                      <a:pt x="1455" y="150"/>
                    </a:lnTo>
                    <a:cubicBezTo>
                      <a:pt x="1448" y="157"/>
                      <a:pt x="1442" y="162"/>
                      <a:pt x="1436" y="165"/>
                    </a:cubicBezTo>
                    <a:cubicBezTo>
                      <a:pt x="1430" y="168"/>
                      <a:pt x="1423" y="169"/>
                      <a:pt x="1417" y="169"/>
                    </a:cubicBezTo>
                    <a:cubicBezTo>
                      <a:pt x="1411" y="169"/>
                      <a:pt x="1406" y="168"/>
                      <a:pt x="1401" y="166"/>
                    </a:cubicBezTo>
                    <a:cubicBezTo>
                      <a:pt x="1396" y="164"/>
                      <a:pt x="1393" y="160"/>
                      <a:pt x="1391" y="156"/>
                    </a:cubicBezTo>
                    <a:cubicBezTo>
                      <a:pt x="1388" y="152"/>
                      <a:pt x="1387" y="147"/>
                      <a:pt x="1387" y="142"/>
                    </a:cubicBezTo>
                    <a:cubicBezTo>
                      <a:pt x="1387" y="130"/>
                      <a:pt x="1393" y="122"/>
                      <a:pt x="1404" y="115"/>
                    </a:cubicBezTo>
                    <a:cubicBezTo>
                      <a:pt x="1415" y="109"/>
                      <a:pt x="1432" y="106"/>
                      <a:pt x="1455" y="105"/>
                    </a:cubicBezTo>
                    <a:lnTo>
                      <a:pt x="1455" y="97"/>
                    </a:lnTo>
                    <a:cubicBezTo>
                      <a:pt x="1455" y="89"/>
                      <a:pt x="1454" y="82"/>
                      <a:pt x="1452" y="78"/>
                    </a:cubicBezTo>
                    <a:cubicBezTo>
                      <a:pt x="1451" y="73"/>
                      <a:pt x="1448" y="70"/>
                      <a:pt x="1445" y="67"/>
                    </a:cubicBezTo>
                    <a:cubicBezTo>
                      <a:pt x="1442" y="65"/>
                      <a:pt x="1437" y="64"/>
                      <a:pt x="1431" y="64"/>
                    </a:cubicBezTo>
                    <a:cubicBezTo>
                      <a:pt x="1425" y="64"/>
                      <a:pt x="1420" y="66"/>
                      <a:pt x="1417" y="69"/>
                    </a:cubicBezTo>
                    <a:cubicBezTo>
                      <a:pt x="1413" y="72"/>
                      <a:pt x="1410" y="77"/>
                      <a:pt x="1408" y="83"/>
                    </a:cubicBezTo>
                    <a:lnTo>
                      <a:pt x="1393" y="83"/>
                    </a:lnTo>
                    <a:lnTo>
                      <a:pt x="1393" y="68"/>
                    </a:lnTo>
                    <a:cubicBezTo>
                      <a:pt x="1401" y="64"/>
                      <a:pt x="1407" y="61"/>
                      <a:pt x="1412" y="59"/>
                    </a:cubicBezTo>
                    <a:cubicBezTo>
                      <a:pt x="1417" y="58"/>
                      <a:pt x="1422" y="56"/>
                      <a:pt x="1427" y="55"/>
                    </a:cubicBezTo>
                    <a:cubicBezTo>
                      <a:pt x="1432" y="54"/>
                      <a:pt x="1437" y="54"/>
                      <a:pt x="1442" y="54"/>
                    </a:cubicBezTo>
                    <a:close/>
                    <a:moveTo>
                      <a:pt x="1169" y="54"/>
                    </a:moveTo>
                    <a:cubicBezTo>
                      <a:pt x="1177" y="54"/>
                      <a:pt x="1183" y="55"/>
                      <a:pt x="1189" y="57"/>
                    </a:cubicBezTo>
                    <a:cubicBezTo>
                      <a:pt x="1194" y="60"/>
                      <a:pt x="1199" y="63"/>
                      <a:pt x="1202" y="68"/>
                    </a:cubicBezTo>
                    <a:cubicBezTo>
                      <a:pt x="1205" y="72"/>
                      <a:pt x="1208" y="77"/>
                      <a:pt x="1210" y="84"/>
                    </a:cubicBezTo>
                    <a:cubicBezTo>
                      <a:pt x="1212" y="91"/>
                      <a:pt x="1213" y="99"/>
                      <a:pt x="1213" y="110"/>
                    </a:cubicBezTo>
                    <a:lnTo>
                      <a:pt x="1139" y="110"/>
                    </a:lnTo>
                    <a:lnTo>
                      <a:pt x="1139" y="112"/>
                    </a:lnTo>
                    <a:cubicBezTo>
                      <a:pt x="1139" y="121"/>
                      <a:pt x="1140" y="129"/>
                      <a:pt x="1142" y="135"/>
                    </a:cubicBezTo>
                    <a:cubicBezTo>
                      <a:pt x="1144" y="141"/>
                      <a:pt x="1148" y="146"/>
                      <a:pt x="1152" y="150"/>
                    </a:cubicBezTo>
                    <a:cubicBezTo>
                      <a:pt x="1157" y="153"/>
                      <a:pt x="1163" y="155"/>
                      <a:pt x="1171" y="155"/>
                    </a:cubicBezTo>
                    <a:cubicBezTo>
                      <a:pt x="1177" y="155"/>
                      <a:pt x="1183" y="154"/>
                      <a:pt x="1188" y="152"/>
                    </a:cubicBezTo>
                    <a:cubicBezTo>
                      <a:pt x="1193" y="149"/>
                      <a:pt x="1198" y="145"/>
                      <a:pt x="1203" y="140"/>
                    </a:cubicBezTo>
                    <a:lnTo>
                      <a:pt x="1211" y="148"/>
                    </a:lnTo>
                    <a:cubicBezTo>
                      <a:pt x="1206" y="153"/>
                      <a:pt x="1201" y="157"/>
                      <a:pt x="1197" y="160"/>
                    </a:cubicBezTo>
                    <a:cubicBezTo>
                      <a:pt x="1193" y="163"/>
                      <a:pt x="1188" y="165"/>
                      <a:pt x="1183" y="167"/>
                    </a:cubicBezTo>
                    <a:cubicBezTo>
                      <a:pt x="1178" y="169"/>
                      <a:pt x="1173" y="169"/>
                      <a:pt x="1167" y="169"/>
                    </a:cubicBezTo>
                    <a:cubicBezTo>
                      <a:pt x="1150" y="169"/>
                      <a:pt x="1138" y="165"/>
                      <a:pt x="1130" y="155"/>
                    </a:cubicBezTo>
                    <a:cubicBezTo>
                      <a:pt x="1122" y="145"/>
                      <a:pt x="1118" y="131"/>
                      <a:pt x="1118" y="112"/>
                    </a:cubicBezTo>
                    <a:cubicBezTo>
                      <a:pt x="1118" y="101"/>
                      <a:pt x="1120" y="90"/>
                      <a:pt x="1124" y="81"/>
                    </a:cubicBezTo>
                    <a:cubicBezTo>
                      <a:pt x="1128" y="73"/>
                      <a:pt x="1134" y="66"/>
                      <a:pt x="1142" y="61"/>
                    </a:cubicBezTo>
                    <a:cubicBezTo>
                      <a:pt x="1150" y="56"/>
                      <a:pt x="1159" y="54"/>
                      <a:pt x="1169" y="54"/>
                    </a:cubicBezTo>
                    <a:close/>
                    <a:moveTo>
                      <a:pt x="1077" y="54"/>
                    </a:moveTo>
                    <a:cubicBezTo>
                      <a:pt x="1081" y="54"/>
                      <a:pt x="1085" y="54"/>
                      <a:pt x="1089" y="54"/>
                    </a:cubicBezTo>
                    <a:lnTo>
                      <a:pt x="1089" y="81"/>
                    </a:lnTo>
                    <a:lnTo>
                      <a:pt x="1076" y="81"/>
                    </a:lnTo>
                    <a:cubicBezTo>
                      <a:pt x="1074" y="77"/>
                      <a:pt x="1072" y="74"/>
                      <a:pt x="1070" y="72"/>
                    </a:cubicBezTo>
                    <a:cubicBezTo>
                      <a:pt x="1068" y="70"/>
                      <a:pt x="1065" y="69"/>
                      <a:pt x="1061" y="69"/>
                    </a:cubicBezTo>
                    <a:cubicBezTo>
                      <a:pt x="1058" y="69"/>
                      <a:pt x="1055" y="70"/>
                      <a:pt x="1053" y="72"/>
                    </a:cubicBezTo>
                    <a:cubicBezTo>
                      <a:pt x="1050" y="73"/>
                      <a:pt x="1047" y="76"/>
                      <a:pt x="1045" y="79"/>
                    </a:cubicBezTo>
                    <a:cubicBezTo>
                      <a:pt x="1042" y="82"/>
                      <a:pt x="1040" y="85"/>
                      <a:pt x="1039" y="88"/>
                    </a:cubicBezTo>
                    <a:cubicBezTo>
                      <a:pt x="1038" y="90"/>
                      <a:pt x="1038" y="94"/>
                      <a:pt x="1038" y="97"/>
                    </a:cubicBezTo>
                    <a:lnTo>
                      <a:pt x="1038" y="138"/>
                    </a:lnTo>
                    <a:cubicBezTo>
                      <a:pt x="1038" y="145"/>
                      <a:pt x="1038" y="150"/>
                      <a:pt x="1039" y="153"/>
                    </a:cubicBezTo>
                    <a:cubicBezTo>
                      <a:pt x="1040" y="156"/>
                      <a:pt x="1041" y="158"/>
                      <a:pt x="1043" y="159"/>
                    </a:cubicBezTo>
                    <a:cubicBezTo>
                      <a:pt x="1045" y="160"/>
                      <a:pt x="1048" y="161"/>
                      <a:pt x="1052" y="162"/>
                    </a:cubicBezTo>
                    <a:lnTo>
                      <a:pt x="1052" y="168"/>
                    </a:lnTo>
                    <a:lnTo>
                      <a:pt x="1005" y="168"/>
                    </a:lnTo>
                    <a:lnTo>
                      <a:pt x="1005" y="162"/>
                    </a:lnTo>
                    <a:cubicBezTo>
                      <a:pt x="1008" y="161"/>
                      <a:pt x="1010" y="160"/>
                      <a:pt x="1011" y="159"/>
                    </a:cubicBezTo>
                    <a:cubicBezTo>
                      <a:pt x="1013" y="159"/>
                      <a:pt x="1014" y="158"/>
                      <a:pt x="1015" y="156"/>
                    </a:cubicBezTo>
                    <a:cubicBezTo>
                      <a:pt x="1016" y="155"/>
                      <a:pt x="1016" y="153"/>
                      <a:pt x="1017" y="151"/>
                    </a:cubicBezTo>
                    <a:cubicBezTo>
                      <a:pt x="1017" y="148"/>
                      <a:pt x="1018" y="144"/>
                      <a:pt x="1018" y="139"/>
                    </a:cubicBezTo>
                    <a:lnTo>
                      <a:pt x="1018" y="88"/>
                    </a:lnTo>
                    <a:cubicBezTo>
                      <a:pt x="1018" y="83"/>
                      <a:pt x="1018" y="79"/>
                      <a:pt x="1017" y="75"/>
                    </a:cubicBezTo>
                    <a:cubicBezTo>
                      <a:pt x="1017" y="72"/>
                      <a:pt x="1017" y="70"/>
                      <a:pt x="1016" y="68"/>
                    </a:cubicBezTo>
                    <a:cubicBezTo>
                      <a:pt x="1015" y="66"/>
                      <a:pt x="1013" y="65"/>
                      <a:pt x="1011" y="64"/>
                    </a:cubicBezTo>
                    <a:cubicBezTo>
                      <a:pt x="1010" y="63"/>
                      <a:pt x="1007" y="62"/>
                      <a:pt x="1003" y="62"/>
                    </a:cubicBezTo>
                    <a:lnTo>
                      <a:pt x="1003" y="56"/>
                    </a:lnTo>
                    <a:lnTo>
                      <a:pt x="1031" y="54"/>
                    </a:lnTo>
                    <a:lnTo>
                      <a:pt x="1038" y="54"/>
                    </a:lnTo>
                    <a:lnTo>
                      <a:pt x="1037" y="75"/>
                    </a:lnTo>
                    <a:lnTo>
                      <a:pt x="1038" y="75"/>
                    </a:lnTo>
                    <a:cubicBezTo>
                      <a:pt x="1043" y="70"/>
                      <a:pt x="1047" y="66"/>
                      <a:pt x="1050" y="63"/>
                    </a:cubicBezTo>
                    <a:cubicBezTo>
                      <a:pt x="1054" y="60"/>
                      <a:pt x="1058" y="58"/>
                      <a:pt x="1062" y="56"/>
                    </a:cubicBezTo>
                    <a:cubicBezTo>
                      <a:pt x="1066" y="54"/>
                      <a:pt x="1071" y="54"/>
                      <a:pt x="1077" y="54"/>
                    </a:cubicBezTo>
                    <a:close/>
                    <a:moveTo>
                      <a:pt x="625" y="54"/>
                    </a:moveTo>
                    <a:cubicBezTo>
                      <a:pt x="633" y="54"/>
                      <a:pt x="639" y="55"/>
                      <a:pt x="645" y="57"/>
                    </a:cubicBezTo>
                    <a:cubicBezTo>
                      <a:pt x="650" y="60"/>
                      <a:pt x="655" y="63"/>
                      <a:pt x="658" y="68"/>
                    </a:cubicBezTo>
                    <a:cubicBezTo>
                      <a:pt x="661" y="72"/>
                      <a:pt x="664" y="77"/>
                      <a:pt x="666" y="84"/>
                    </a:cubicBezTo>
                    <a:cubicBezTo>
                      <a:pt x="668" y="91"/>
                      <a:pt x="669" y="99"/>
                      <a:pt x="669" y="110"/>
                    </a:cubicBezTo>
                    <a:lnTo>
                      <a:pt x="595" y="110"/>
                    </a:lnTo>
                    <a:lnTo>
                      <a:pt x="595" y="112"/>
                    </a:lnTo>
                    <a:cubicBezTo>
                      <a:pt x="595" y="121"/>
                      <a:pt x="596" y="129"/>
                      <a:pt x="598" y="135"/>
                    </a:cubicBezTo>
                    <a:cubicBezTo>
                      <a:pt x="600" y="141"/>
                      <a:pt x="604" y="146"/>
                      <a:pt x="608" y="150"/>
                    </a:cubicBezTo>
                    <a:cubicBezTo>
                      <a:pt x="613" y="153"/>
                      <a:pt x="619" y="155"/>
                      <a:pt x="627" y="155"/>
                    </a:cubicBezTo>
                    <a:cubicBezTo>
                      <a:pt x="633" y="155"/>
                      <a:pt x="639" y="154"/>
                      <a:pt x="644" y="152"/>
                    </a:cubicBezTo>
                    <a:cubicBezTo>
                      <a:pt x="649" y="149"/>
                      <a:pt x="654" y="145"/>
                      <a:pt x="659" y="140"/>
                    </a:cubicBezTo>
                    <a:lnTo>
                      <a:pt x="667" y="148"/>
                    </a:lnTo>
                    <a:cubicBezTo>
                      <a:pt x="662" y="153"/>
                      <a:pt x="657" y="157"/>
                      <a:pt x="653" y="160"/>
                    </a:cubicBezTo>
                    <a:cubicBezTo>
                      <a:pt x="649" y="163"/>
                      <a:pt x="644" y="165"/>
                      <a:pt x="639" y="167"/>
                    </a:cubicBezTo>
                    <a:cubicBezTo>
                      <a:pt x="634" y="169"/>
                      <a:pt x="629" y="169"/>
                      <a:pt x="623" y="169"/>
                    </a:cubicBezTo>
                    <a:cubicBezTo>
                      <a:pt x="606" y="169"/>
                      <a:pt x="594" y="165"/>
                      <a:pt x="586" y="155"/>
                    </a:cubicBezTo>
                    <a:cubicBezTo>
                      <a:pt x="578" y="145"/>
                      <a:pt x="574" y="131"/>
                      <a:pt x="574" y="112"/>
                    </a:cubicBezTo>
                    <a:cubicBezTo>
                      <a:pt x="574" y="101"/>
                      <a:pt x="576" y="90"/>
                      <a:pt x="580" y="81"/>
                    </a:cubicBezTo>
                    <a:cubicBezTo>
                      <a:pt x="584" y="73"/>
                      <a:pt x="590" y="66"/>
                      <a:pt x="598" y="61"/>
                    </a:cubicBezTo>
                    <a:cubicBezTo>
                      <a:pt x="606" y="56"/>
                      <a:pt x="615" y="54"/>
                      <a:pt x="625" y="54"/>
                    </a:cubicBezTo>
                    <a:close/>
                    <a:moveTo>
                      <a:pt x="492" y="54"/>
                    </a:moveTo>
                    <a:cubicBezTo>
                      <a:pt x="497" y="54"/>
                      <a:pt x="503" y="54"/>
                      <a:pt x="509" y="56"/>
                    </a:cubicBezTo>
                    <a:lnTo>
                      <a:pt x="550" y="56"/>
                    </a:lnTo>
                    <a:lnTo>
                      <a:pt x="550" y="67"/>
                    </a:lnTo>
                    <a:lnTo>
                      <a:pt x="528" y="67"/>
                    </a:lnTo>
                    <a:lnTo>
                      <a:pt x="527" y="68"/>
                    </a:lnTo>
                    <a:cubicBezTo>
                      <a:pt x="530" y="70"/>
                      <a:pt x="532" y="74"/>
                      <a:pt x="533" y="78"/>
                    </a:cubicBezTo>
                    <a:cubicBezTo>
                      <a:pt x="534" y="82"/>
                      <a:pt x="535" y="86"/>
                      <a:pt x="535" y="91"/>
                    </a:cubicBezTo>
                    <a:cubicBezTo>
                      <a:pt x="535" y="104"/>
                      <a:pt x="531" y="114"/>
                      <a:pt x="523" y="121"/>
                    </a:cubicBezTo>
                    <a:cubicBezTo>
                      <a:pt x="516" y="128"/>
                      <a:pt x="504" y="131"/>
                      <a:pt x="490" y="131"/>
                    </a:cubicBezTo>
                    <a:cubicBezTo>
                      <a:pt x="483" y="131"/>
                      <a:pt x="478" y="130"/>
                      <a:pt x="473" y="129"/>
                    </a:cubicBezTo>
                    <a:cubicBezTo>
                      <a:pt x="467" y="133"/>
                      <a:pt x="464" y="138"/>
                      <a:pt x="464" y="142"/>
                    </a:cubicBezTo>
                    <a:cubicBezTo>
                      <a:pt x="464" y="145"/>
                      <a:pt x="465" y="147"/>
                      <a:pt x="466" y="149"/>
                    </a:cubicBezTo>
                    <a:cubicBezTo>
                      <a:pt x="467" y="150"/>
                      <a:pt x="469" y="151"/>
                      <a:pt x="472" y="152"/>
                    </a:cubicBezTo>
                    <a:cubicBezTo>
                      <a:pt x="474" y="152"/>
                      <a:pt x="478" y="153"/>
                      <a:pt x="483" y="153"/>
                    </a:cubicBezTo>
                    <a:lnTo>
                      <a:pt x="512" y="153"/>
                    </a:lnTo>
                    <a:cubicBezTo>
                      <a:pt x="520" y="153"/>
                      <a:pt x="527" y="154"/>
                      <a:pt x="532" y="157"/>
                    </a:cubicBezTo>
                    <a:cubicBezTo>
                      <a:pt x="537" y="159"/>
                      <a:pt x="541" y="163"/>
                      <a:pt x="543" y="167"/>
                    </a:cubicBezTo>
                    <a:cubicBezTo>
                      <a:pt x="545" y="171"/>
                      <a:pt x="546" y="176"/>
                      <a:pt x="546" y="182"/>
                    </a:cubicBezTo>
                    <a:cubicBezTo>
                      <a:pt x="546" y="189"/>
                      <a:pt x="544" y="196"/>
                      <a:pt x="540" y="202"/>
                    </a:cubicBezTo>
                    <a:cubicBezTo>
                      <a:pt x="536" y="207"/>
                      <a:pt x="530" y="212"/>
                      <a:pt x="522" y="215"/>
                    </a:cubicBezTo>
                    <a:cubicBezTo>
                      <a:pt x="514" y="218"/>
                      <a:pt x="505" y="220"/>
                      <a:pt x="494" y="220"/>
                    </a:cubicBezTo>
                    <a:cubicBezTo>
                      <a:pt x="486" y="220"/>
                      <a:pt x="479" y="219"/>
                      <a:pt x="472" y="219"/>
                    </a:cubicBezTo>
                    <a:cubicBezTo>
                      <a:pt x="466" y="218"/>
                      <a:pt x="460" y="216"/>
                      <a:pt x="456" y="214"/>
                    </a:cubicBezTo>
                    <a:cubicBezTo>
                      <a:pt x="451" y="212"/>
                      <a:pt x="447" y="209"/>
                      <a:pt x="445" y="205"/>
                    </a:cubicBezTo>
                    <a:cubicBezTo>
                      <a:pt x="442" y="201"/>
                      <a:pt x="441" y="197"/>
                      <a:pt x="441" y="191"/>
                    </a:cubicBezTo>
                    <a:cubicBezTo>
                      <a:pt x="441" y="186"/>
                      <a:pt x="443" y="182"/>
                      <a:pt x="446" y="178"/>
                    </a:cubicBezTo>
                    <a:cubicBezTo>
                      <a:pt x="449" y="174"/>
                      <a:pt x="454" y="170"/>
                      <a:pt x="460" y="167"/>
                    </a:cubicBezTo>
                    <a:cubicBezTo>
                      <a:pt x="456" y="166"/>
                      <a:pt x="453" y="164"/>
                      <a:pt x="451" y="161"/>
                    </a:cubicBezTo>
                    <a:cubicBezTo>
                      <a:pt x="449" y="158"/>
                      <a:pt x="448" y="154"/>
                      <a:pt x="448" y="151"/>
                    </a:cubicBezTo>
                    <a:cubicBezTo>
                      <a:pt x="448" y="146"/>
                      <a:pt x="449" y="142"/>
                      <a:pt x="452" y="138"/>
                    </a:cubicBezTo>
                    <a:cubicBezTo>
                      <a:pt x="454" y="135"/>
                      <a:pt x="459" y="130"/>
                      <a:pt x="465" y="126"/>
                    </a:cubicBezTo>
                    <a:cubicBezTo>
                      <a:pt x="459" y="122"/>
                      <a:pt x="455" y="118"/>
                      <a:pt x="452" y="112"/>
                    </a:cubicBezTo>
                    <a:cubicBezTo>
                      <a:pt x="449" y="107"/>
                      <a:pt x="448" y="100"/>
                      <a:pt x="448" y="93"/>
                    </a:cubicBezTo>
                    <a:cubicBezTo>
                      <a:pt x="448" y="86"/>
                      <a:pt x="449" y="80"/>
                      <a:pt x="451" y="76"/>
                    </a:cubicBezTo>
                    <a:cubicBezTo>
                      <a:pt x="453" y="71"/>
                      <a:pt x="456" y="66"/>
                      <a:pt x="460" y="63"/>
                    </a:cubicBezTo>
                    <a:cubicBezTo>
                      <a:pt x="464" y="60"/>
                      <a:pt x="469" y="58"/>
                      <a:pt x="474" y="56"/>
                    </a:cubicBezTo>
                    <a:cubicBezTo>
                      <a:pt x="480" y="54"/>
                      <a:pt x="486" y="54"/>
                      <a:pt x="492" y="54"/>
                    </a:cubicBezTo>
                    <a:close/>
                    <a:moveTo>
                      <a:pt x="1771" y="27"/>
                    </a:moveTo>
                    <a:lnTo>
                      <a:pt x="1787" y="27"/>
                    </a:lnTo>
                    <a:lnTo>
                      <a:pt x="1787" y="56"/>
                    </a:lnTo>
                    <a:lnTo>
                      <a:pt x="1825" y="56"/>
                    </a:lnTo>
                    <a:lnTo>
                      <a:pt x="1825" y="67"/>
                    </a:lnTo>
                    <a:lnTo>
                      <a:pt x="1787" y="67"/>
                    </a:lnTo>
                    <a:lnTo>
                      <a:pt x="1787" y="120"/>
                    </a:lnTo>
                    <a:cubicBezTo>
                      <a:pt x="1787" y="127"/>
                      <a:pt x="1788" y="133"/>
                      <a:pt x="1788" y="138"/>
                    </a:cubicBezTo>
                    <a:cubicBezTo>
                      <a:pt x="1789" y="142"/>
                      <a:pt x="1790" y="146"/>
                      <a:pt x="1792" y="148"/>
                    </a:cubicBezTo>
                    <a:cubicBezTo>
                      <a:pt x="1794" y="151"/>
                      <a:pt x="1796" y="153"/>
                      <a:pt x="1798" y="154"/>
                    </a:cubicBezTo>
                    <a:cubicBezTo>
                      <a:pt x="1800" y="155"/>
                      <a:pt x="1803" y="155"/>
                      <a:pt x="1806" y="155"/>
                    </a:cubicBezTo>
                    <a:cubicBezTo>
                      <a:pt x="1809" y="155"/>
                      <a:pt x="1812" y="155"/>
                      <a:pt x="1815" y="153"/>
                    </a:cubicBezTo>
                    <a:cubicBezTo>
                      <a:pt x="1818" y="152"/>
                      <a:pt x="1820" y="150"/>
                      <a:pt x="1823" y="148"/>
                    </a:cubicBezTo>
                    <a:lnTo>
                      <a:pt x="1828" y="154"/>
                    </a:lnTo>
                    <a:cubicBezTo>
                      <a:pt x="1823" y="159"/>
                      <a:pt x="1818" y="163"/>
                      <a:pt x="1813" y="166"/>
                    </a:cubicBezTo>
                    <a:cubicBezTo>
                      <a:pt x="1808" y="168"/>
                      <a:pt x="1802" y="169"/>
                      <a:pt x="1797" y="169"/>
                    </a:cubicBezTo>
                    <a:cubicBezTo>
                      <a:pt x="1787" y="169"/>
                      <a:pt x="1780" y="166"/>
                      <a:pt x="1775" y="160"/>
                    </a:cubicBezTo>
                    <a:cubicBezTo>
                      <a:pt x="1770" y="154"/>
                      <a:pt x="1767" y="145"/>
                      <a:pt x="1767" y="132"/>
                    </a:cubicBezTo>
                    <a:lnTo>
                      <a:pt x="1767" y="67"/>
                    </a:lnTo>
                    <a:lnTo>
                      <a:pt x="1750" y="67"/>
                    </a:lnTo>
                    <a:lnTo>
                      <a:pt x="1750" y="61"/>
                    </a:lnTo>
                    <a:cubicBezTo>
                      <a:pt x="1754" y="61"/>
                      <a:pt x="1757" y="60"/>
                      <a:pt x="1759" y="58"/>
                    </a:cubicBezTo>
                    <a:cubicBezTo>
                      <a:pt x="1762" y="57"/>
                      <a:pt x="1764" y="55"/>
                      <a:pt x="1765" y="52"/>
                    </a:cubicBezTo>
                    <a:cubicBezTo>
                      <a:pt x="1766" y="50"/>
                      <a:pt x="1768" y="47"/>
                      <a:pt x="1768" y="43"/>
                    </a:cubicBezTo>
                    <a:cubicBezTo>
                      <a:pt x="1769" y="39"/>
                      <a:pt x="1770" y="34"/>
                      <a:pt x="1771" y="27"/>
                    </a:cubicBezTo>
                    <a:close/>
                    <a:moveTo>
                      <a:pt x="715" y="27"/>
                    </a:moveTo>
                    <a:lnTo>
                      <a:pt x="731" y="27"/>
                    </a:lnTo>
                    <a:lnTo>
                      <a:pt x="731" y="56"/>
                    </a:lnTo>
                    <a:lnTo>
                      <a:pt x="769" y="56"/>
                    </a:lnTo>
                    <a:lnTo>
                      <a:pt x="769" y="67"/>
                    </a:lnTo>
                    <a:lnTo>
                      <a:pt x="731" y="67"/>
                    </a:lnTo>
                    <a:lnTo>
                      <a:pt x="731" y="120"/>
                    </a:lnTo>
                    <a:cubicBezTo>
                      <a:pt x="731" y="127"/>
                      <a:pt x="732" y="133"/>
                      <a:pt x="732" y="138"/>
                    </a:cubicBezTo>
                    <a:cubicBezTo>
                      <a:pt x="733" y="142"/>
                      <a:pt x="734" y="146"/>
                      <a:pt x="736" y="148"/>
                    </a:cubicBezTo>
                    <a:cubicBezTo>
                      <a:pt x="738" y="151"/>
                      <a:pt x="740" y="153"/>
                      <a:pt x="742" y="154"/>
                    </a:cubicBezTo>
                    <a:cubicBezTo>
                      <a:pt x="744" y="155"/>
                      <a:pt x="747" y="155"/>
                      <a:pt x="750" y="155"/>
                    </a:cubicBezTo>
                    <a:cubicBezTo>
                      <a:pt x="753" y="155"/>
                      <a:pt x="756" y="155"/>
                      <a:pt x="759" y="153"/>
                    </a:cubicBezTo>
                    <a:cubicBezTo>
                      <a:pt x="762" y="152"/>
                      <a:pt x="764" y="150"/>
                      <a:pt x="767" y="148"/>
                    </a:cubicBezTo>
                    <a:lnTo>
                      <a:pt x="772" y="154"/>
                    </a:lnTo>
                    <a:cubicBezTo>
                      <a:pt x="767" y="159"/>
                      <a:pt x="762" y="163"/>
                      <a:pt x="757" y="166"/>
                    </a:cubicBezTo>
                    <a:cubicBezTo>
                      <a:pt x="752" y="168"/>
                      <a:pt x="746" y="169"/>
                      <a:pt x="741" y="169"/>
                    </a:cubicBezTo>
                    <a:cubicBezTo>
                      <a:pt x="731" y="169"/>
                      <a:pt x="724" y="166"/>
                      <a:pt x="719" y="160"/>
                    </a:cubicBezTo>
                    <a:cubicBezTo>
                      <a:pt x="714" y="154"/>
                      <a:pt x="711" y="145"/>
                      <a:pt x="711" y="132"/>
                    </a:cubicBezTo>
                    <a:lnTo>
                      <a:pt x="711" y="67"/>
                    </a:lnTo>
                    <a:lnTo>
                      <a:pt x="694" y="67"/>
                    </a:lnTo>
                    <a:lnTo>
                      <a:pt x="694" y="61"/>
                    </a:lnTo>
                    <a:cubicBezTo>
                      <a:pt x="698" y="61"/>
                      <a:pt x="701" y="60"/>
                      <a:pt x="703" y="58"/>
                    </a:cubicBezTo>
                    <a:cubicBezTo>
                      <a:pt x="706" y="57"/>
                      <a:pt x="708" y="55"/>
                      <a:pt x="709" y="52"/>
                    </a:cubicBezTo>
                    <a:cubicBezTo>
                      <a:pt x="710" y="50"/>
                      <a:pt x="712" y="47"/>
                      <a:pt x="712" y="43"/>
                    </a:cubicBezTo>
                    <a:cubicBezTo>
                      <a:pt x="713" y="39"/>
                      <a:pt x="714" y="34"/>
                      <a:pt x="715" y="27"/>
                    </a:cubicBezTo>
                    <a:close/>
                    <a:moveTo>
                      <a:pt x="901" y="18"/>
                    </a:moveTo>
                    <a:cubicBezTo>
                      <a:pt x="893" y="18"/>
                      <a:pt x="887" y="18"/>
                      <a:pt x="883" y="18"/>
                    </a:cubicBezTo>
                    <a:lnTo>
                      <a:pt x="883" y="89"/>
                    </a:lnTo>
                    <a:lnTo>
                      <a:pt x="897" y="89"/>
                    </a:lnTo>
                    <a:cubicBezTo>
                      <a:pt x="906" y="89"/>
                      <a:pt x="913" y="88"/>
                      <a:pt x="919" y="86"/>
                    </a:cubicBezTo>
                    <a:cubicBezTo>
                      <a:pt x="925" y="84"/>
                      <a:pt x="929" y="80"/>
                      <a:pt x="932" y="74"/>
                    </a:cubicBezTo>
                    <a:cubicBezTo>
                      <a:pt x="935" y="69"/>
                      <a:pt x="937" y="62"/>
                      <a:pt x="937" y="53"/>
                    </a:cubicBezTo>
                    <a:cubicBezTo>
                      <a:pt x="937" y="46"/>
                      <a:pt x="936" y="41"/>
                      <a:pt x="934" y="36"/>
                    </a:cubicBezTo>
                    <a:cubicBezTo>
                      <a:pt x="932" y="32"/>
                      <a:pt x="930" y="28"/>
                      <a:pt x="926" y="25"/>
                    </a:cubicBezTo>
                    <a:cubicBezTo>
                      <a:pt x="923" y="23"/>
                      <a:pt x="920" y="21"/>
                      <a:pt x="915" y="20"/>
                    </a:cubicBezTo>
                    <a:cubicBezTo>
                      <a:pt x="911" y="18"/>
                      <a:pt x="906" y="18"/>
                      <a:pt x="901" y="18"/>
                    </a:cubicBezTo>
                    <a:close/>
                    <a:moveTo>
                      <a:pt x="58" y="18"/>
                    </a:moveTo>
                    <a:cubicBezTo>
                      <a:pt x="55" y="18"/>
                      <a:pt x="51" y="18"/>
                      <a:pt x="46" y="18"/>
                    </a:cubicBezTo>
                    <a:cubicBezTo>
                      <a:pt x="41" y="18"/>
                      <a:pt x="38" y="18"/>
                      <a:pt x="35" y="19"/>
                    </a:cubicBezTo>
                    <a:lnTo>
                      <a:pt x="35" y="79"/>
                    </a:lnTo>
                    <a:lnTo>
                      <a:pt x="56" y="79"/>
                    </a:lnTo>
                    <a:cubicBezTo>
                      <a:pt x="68" y="79"/>
                      <a:pt x="77" y="76"/>
                      <a:pt x="83" y="71"/>
                    </a:cubicBezTo>
                    <a:cubicBezTo>
                      <a:pt x="89" y="65"/>
                      <a:pt x="93" y="57"/>
                      <a:pt x="93" y="46"/>
                    </a:cubicBezTo>
                    <a:cubicBezTo>
                      <a:pt x="93" y="40"/>
                      <a:pt x="92" y="36"/>
                      <a:pt x="90" y="32"/>
                    </a:cubicBezTo>
                    <a:cubicBezTo>
                      <a:pt x="88" y="29"/>
                      <a:pt x="86" y="26"/>
                      <a:pt x="83" y="24"/>
                    </a:cubicBezTo>
                    <a:cubicBezTo>
                      <a:pt x="80" y="22"/>
                      <a:pt x="76" y="20"/>
                      <a:pt x="72" y="19"/>
                    </a:cubicBezTo>
                    <a:cubicBezTo>
                      <a:pt x="67" y="18"/>
                      <a:pt x="63" y="18"/>
                      <a:pt x="58" y="18"/>
                    </a:cubicBezTo>
                    <a:close/>
                    <a:moveTo>
                      <a:pt x="1865" y="10"/>
                    </a:moveTo>
                    <a:lnTo>
                      <a:pt x="1886" y="10"/>
                    </a:lnTo>
                    <a:lnTo>
                      <a:pt x="1886" y="32"/>
                    </a:lnTo>
                    <a:lnTo>
                      <a:pt x="1865" y="32"/>
                    </a:lnTo>
                    <a:lnTo>
                      <a:pt x="1865" y="10"/>
                    </a:lnTo>
                    <a:close/>
                    <a:moveTo>
                      <a:pt x="848" y="8"/>
                    </a:moveTo>
                    <a:lnTo>
                      <a:pt x="906" y="8"/>
                    </a:lnTo>
                    <a:cubicBezTo>
                      <a:pt x="924" y="8"/>
                      <a:pt x="938" y="11"/>
                      <a:pt x="947" y="18"/>
                    </a:cubicBezTo>
                    <a:cubicBezTo>
                      <a:pt x="956" y="25"/>
                      <a:pt x="960" y="36"/>
                      <a:pt x="960" y="50"/>
                    </a:cubicBezTo>
                    <a:cubicBezTo>
                      <a:pt x="960" y="58"/>
                      <a:pt x="959" y="65"/>
                      <a:pt x="956" y="72"/>
                    </a:cubicBezTo>
                    <a:cubicBezTo>
                      <a:pt x="953" y="78"/>
                      <a:pt x="949" y="84"/>
                      <a:pt x="944" y="88"/>
                    </a:cubicBezTo>
                    <a:cubicBezTo>
                      <a:pt x="939" y="92"/>
                      <a:pt x="933" y="95"/>
                      <a:pt x="926" y="97"/>
                    </a:cubicBezTo>
                    <a:cubicBezTo>
                      <a:pt x="919" y="99"/>
                      <a:pt x="911" y="99"/>
                      <a:pt x="904" y="99"/>
                    </a:cubicBezTo>
                    <a:cubicBezTo>
                      <a:pt x="895" y="99"/>
                      <a:pt x="888" y="99"/>
                      <a:pt x="883" y="99"/>
                    </a:cubicBezTo>
                    <a:lnTo>
                      <a:pt x="883" y="138"/>
                    </a:lnTo>
                    <a:cubicBezTo>
                      <a:pt x="883" y="143"/>
                      <a:pt x="884" y="146"/>
                      <a:pt x="884" y="149"/>
                    </a:cubicBezTo>
                    <a:cubicBezTo>
                      <a:pt x="885" y="152"/>
                      <a:pt x="885" y="154"/>
                      <a:pt x="886" y="155"/>
                    </a:cubicBezTo>
                    <a:cubicBezTo>
                      <a:pt x="888" y="157"/>
                      <a:pt x="889" y="158"/>
                      <a:pt x="891" y="159"/>
                    </a:cubicBezTo>
                    <a:cubicBezTo>
                      <a:pt x="893" y="160"/>
                      <a:pt x="895" y="161"/>
                      <a:pt x="899" y="162"/>
                    </a:cubicBezTo>
                    <a:lnTo>
                      <a:pt x="899" y="168"/>
                    </a:lnTo>
                    <a:lnTo>
                      <a:pt x="848" y="168"/>
                    </a:lnTo>
                    <a:lnTo>
                      <a:pt x="848" y="162"/>
                    </a:lnTo>
                    <a:cubicBezTo>
                      <a:pt x="853" y="161"/>
                      <a:pt x="856" y="159"/>
                      <a:pt x="857" y="158"/>
                    </a:cubicBezTo>
                    <a:cubicBezTo>
                      <a:pt x="859" y="156"/>
                      <a:pt x="860" y="154"/>
                      <a:pt x="861" y="151"/>
                    </a:cubicBezTo>
                    <a:cubicBezTo>
                      <a:pt x="861" y="148"/>
                      <a:pt x="861" y="144"/>
                      <a:pt x="861" y="138"/>
                    </a:cubicBezTo>
                    <a:lnTo>
                      <a:pt x="861" y="37"/>
                    </a:lnTo>
                    <a:cubicBezTo>
                      <a:pt x="861" y="32"/>
                      <a:pt x="861" y="28"/>
                      <a:pt x="861" y="25"/>
                    </a:cubicBezTo>
                    <a:cubicBezTo>
                      <a:pt x="860" y="23"/>
                      <a:pt x="860" y="21"/>
                      <a:pt x="859" y="19"/>
                    </a:cubicBezTo>
                    <a:cubicBezTo>
                      <a:pt x="858" y="18"/>
                      <a:pt x="857" y="17"/>
                      <a:pt x="855" y="16"/>
                    </a:cubicBezTo>
                    <a:cubicBezTo>
                      <a:pt x="854" y="15"/>
                      <a:pt x="851" y="14"/>
                      <a:pt x="848" y="13"/>
                    </a:cubicBezTo>
                    <a:lnTo>
                      <a:pt x="848" y="8"/>
                    </a:lnTo>
                    <a:close/>
                    <a:moveTo>
                      <a:pt x="0" y="8"/>
                    </a:moveTo>
                    <a:lnTo>
                      <a:pt x="64" y="8"/>
                    </a:lnTo>
                    <a:cubicBezTo>
                      <a:pt x="76" y="8"/>
                      <a:pt x="86" y="9"/>
                      <a:pt x="94" y="12"/>
                    </a:cubicBezTo>
                    <a:cubicBezTo>
                      <a:pt x="101" y="14"/>
                      <a:pt x="107" y="18"/>
                      <a:pt x="111" y="23"/>
                    </a:cubicBezTo>
                    <a:cubicBezTo>
                      <a:pt x="114" y="29"/>
                      <a:pt x="116" y="35"/>
                      <a:pt x="116" y="43"/>
                    </a:cubicBezTo>
                    <a:cubicBezTo>
                      <a:pt x="116" y="50"/>
                      <a:pt x="115" y="56"/>
                      <a:pt x="112" y="61"/>
                    </a:cubicBezTo>
                    <a:cubicBezTo>
                      <a:pt x="110" y="66"/>
                      <a:pt x="106" y="70"/>
                      <a:pt x="102" y="74"/>
                    </a:cubicBezTo>
                    <a:cubicBezTo>
                      <a:pt x="98" y="77"/>
                      <a:pt x="92" y="80"/>
                      <a:pt x="86" y="83"/>
                    </a:cubicBezTo>
                    <a:lnTo>
                      <a:pt x="86" y="84"/>
                    </a:lnTo>
                    <a:cubicBezTo>
                      <a:pt x="96" y="87"/>
                      <a:pt x="104" y="92"/>
                      <a:pt x="110" y="99"/>
                    </a:cubicBezTo>
                    <a:cubicBezTo>
                      <a:pt x="115" y="105"/>
                      <a:pt x="118" y="113"/>
                      <a:pt x="118" y="122"/>
                    </a:cubicBezTo>
                    <a:cubicBezTo>
                      <a:pt x="118" y="133"/>
                      <a:pt x="116" y="142"/>
                      <a:pt x="111" y="148"/>
                    </a:cubicBezTo>
                    <a:cubicBezTo>
                      <a:pt x="106" y="155"/>
                      <a:pt x="100" y="160"/>
                      <a:pt x="91" y="163"/>
                    </a:cubicBezTo>
                    <a:cubicBezTo>
                      <a:pt x="83" y="166"/>
                      <a:pt x="72" y="168"/>
                      <a:pt x="60" y="168"/>
                    </a:cubicBezTo>
                    <a:lnTo>
                      <a:pt x="0" y="168"/>
                    </a:lnTo>
                    <a:lnTo>
                      <a:pt x="0" y="162"/>
                    </a:lnTo>
                    <a:cubicBezTo>
                      <a:pt x="5" y="161"/>
                      <a:pt x="8" y="159"/>
                      <a:pt x="9" y="158"/>
                    </a:cubicBezTo>
                    <a:cubicBezTo>
                      <a:pt x="11" y="156"/>
                      <a:pt x="12" y="154"/>
                      <a:pt x="13" y="151"/>
                    </a:cubicBezTo>
                    <a:cubicBezTo>
                      <a:pt x="13" y="148"/>
                      <a:pt x="13" y="144"/>
                      <a:pt x="13" y="138"/>
                    </a:cubicBezTo>
                    <a:lnTo>
                      <a:pt x="13" y="37"/>
                    </a:lnTo>
                    <a:cubicBezTo>
                      <a:pt x="13" y="32"/>
                      <a:pt x="13" y="28"/>
                      <a:pt x="13" y="25"/>
                    </a:cubicBezTo>
                    <a:cubicBezTo>
                      <a:pt x="12" y="23"/>
                      <a:pt x="12" y="21"/>
                      <a:pt x="11" y="19"/>
                    </a:cubicBezTo>
                    <a:cubicBezTo>
                      <a:pt x="10" y="18"/>
                      <a:pt x="9" y="17"/>
                      <a:pt x="7" y="16"/>
                    </a:cubicBezTo>
                    <a:cubicBezTo>
                      <a:pt x="6" y="15"/>
                      <a:pt x="3" y="14"/>
                      <a:pt x="0" y="13"/>
                    </a:cubicBezTo>
                    <a:lnTo>
                      <a:pt x="0" y="8"/>
                    </a:lnTo>
                    <a:close/>
                    <a:moveTo>
                      <a:pt x="393" y="0"/>
                    </a:moveTo>
                    <a:lnTo>
                      <a:pt x="400" y="0"/>
                    </a:lnTo>
                    <a:lnTo>
                      <a:pt x="400" y="136"/>
                    </a:lnTo>
                    <a:lnTo>
                      <a:pt x="401" y="149"/>
                    </a:lnTo>
                    <a:cubicBezTo>
                      <a:pt x="401" y="151"/>
                      <a:pt x="401" y="153"/>
                      <a:pt x="402" y="155"/>
                    </a:cubicBezTo>
                    <a:cubicBezTo>
                      <a:pt x="403" y="156"/>
                      <a:pt x="404" y="158"/>
                      <a:pt x="406" y="159"/>
                    </a:cubicBezTo>
                    <a:cubicBezTo>
                      <a:pt x="407" y="160"/>
                      <a:pt x="410" y="161"/>
                      <a:pt x="415" y="161"/>
                    </a:cubicBezTo>
                    <a:lnTo>
                      <a:pt x="415" y="168"/>
                    </a:lnTo>
                    <a:lnTo>
                      <a:pt x="387" y="169"/>
                    </a:lnTo>
                    <a:lnTo>
                      <a:pt x="380" y="169"/>
                    </a:lnTo>
                    <a:lnTo>
                      <a:pt x="381" y="150"/>
                    </a:lnTo>
                    <a:lnTo>
                      <a:pt x="380" y="149"/>
                    </a:lnTo>
                    <a:cubicBezTo>
                      <a:pt x="375" y="154"/>
                      <a:pt x="370" y="158"/>
                      <a:pt x="367" y="161"/>
                    </a:cubicBezTo>
                    <a:cubicBezTo>
                      <a:pt x="363" y="163"/>
                      <a:pt x="359" y="166"/>
                      <a:pt x="355" y="167"/>
                    </a:cubicBezTo>
                    <a:cubicBezTo>
                      <a:pt x="351" y="169"/>
                      <a:pt x="347" y="169"/>
                      <a:pt x="342" y="169"/>
                    </a:cubicBezTo>
                    <a:cubicBezTo>
                      <a:pt x="329" y="169"/>
                      <a:pt x="319" y="165"/>
                      <a:pt x="312" y="155"/>
                    </a:cubicBezTo>
                    <a:cubicBezTo>
                      <a:pt x="305" y="145"/>
                      <a:pt x="302" y="131"/>
                      <a:pt x="302" y="113"/>
                    </a:cubicBezTo>
                    <a:cubicBezTo>
                      <a:pt x="302" y="100"/>
                      <a:pt x="304" y="89"/>
                      <a:pt x="309" y="80"/>
                    </a:cubicBezTo>
                    <a:cubicBezTo>
                      <a:pt x="313" y="71"/>
                      <a:pt x="319" y="64"/>
                      <a:pt x="327" y="60"/>
                    </a:cubicBezTo>
                    <a:cubicBezTo>
                      <a:pt x="335" y="56"/>
                      <a:pt x="343" y="54"/>
                      <a:pt x="353" y="54"/>
                    </a:cubicBezTo>
                    <a:cubicBezTo>
                      <a:pt x="358" y="54"/>
                      <a:pt x="363" y="54"/>
                      <a:pt x="367" y="55"/>
                    </a:cubicBezTo>
                    <a:cubicBezTo>
                      <a:pt x="371" y="56"/>
                      <a:pt x="376" y="57"/>
                      <a:pt x="380" y="59"/>
                    </a:cubicBezTo>
                    <a:lnTo>
                      <a:pt x="380" y="40"/>
                    </a:lnTo>
                    <a:cubicBezTo>
                      <a:pt x="380" y="33"/>
                      <a:pt x="380" y="27"/>
                      <a:pt x="380" y="24"/>
                    </a:cubicBezTo>
                    <a:cubicBezTo>
                      <a:pt x="380" y="22"/>
                      <a:pt x="379" y="19"/>
                      <a:pt x="379" y="17"/>
                    </a:cubicBezTo>
                    <a:cubicBezTo>
                      <a:pt x="378" y="15"/>
                      <a:pt x="378" y="13"/>
                      <a:pt x="377" y="12"/>
                    </a:cubicBezTo>
                    <a:cubicBezTo>
                      <a:pt x="376" y="11"/>
                      <a:pt x="375" y="10"/>
                      <a:pt x="373" y="9"/>
                    </a:cubicBezTo>
                    <a:cubicBezTo>
                      <a:pt x="372" y="9"/>
                      <a:pt x="369" y="8"/>
                      <a:pt x="365" y="7"/>
                    </a:cubicBezTo>
                    <a:lnTo>
                      <a:pt x="365" y="1"/>
                    </a:lnTo>
                    <a:lnTo>
                      <a:pt x="393" y="0"/>
                    </a:lnTo>
                    <a:close/>
                  </a:path>
                </a:pathLst>
              </a:custGeom>
              <a:solidFill>
                <a:srgbClr val="7857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3" name="Rectangle 199"/>
              <p:cNvSpPr>
                <a:spLocks noChangeArrowheads="1"/>
              </p:cNvSpPr>
              <p:nvPr/>
            </p:nvSpPr>
            <p:spPr bwMode="auto">
              <a:xfrm>
                <a:off x="4497" y="2708"/>
                <a:ext cx="828" cy="85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4" name="Freeform 200"/>
              <p:cNvSpPr>
                <a:spLocks noEditPoints="1"/>
              </p:cNvSpPr>
              <p:nvPr/>
            </p:nvSpPr>
            <p:spPr bwMode="auto">
              <a:xfrm>
                <a:off x="4498" y="2712"/>
                <a:ext cx="822" cy="78"/>
              </a:xfrm>
              <a:custGeom>
                <a:avLst/>
                <a:gdLst/>
                <a:ahLst/>
                <a:cxnLst>
                  <a:cxn ang="0">
                    <a:pos x="536" y="215"/>
                  </a:cxn>
                  <a:cxn ang="0">
                    <a:pos x="1677" y="172"/>
                  </a:cxn>
                  <a:cxn ang="0">
                    <a:pos x="1437" y="172"/>
                  </a:cxn>
                  <a:cxn ang="0">
                    <a:pos x="107" y="152"/>
                  </a:cxn>
                  <a:cxn ang="0">
                    <a:pos x="1338" y="80"/>
                  </a:cxn>
                  <a:cxn ang="0">
                    <a:pos x="363" y="156"/>
                  </a:cxn>
                  <a:cxn ang="0">
                    <a:pos x="366" y="171"/>
                  </a:cxn>
                  <a:cxn ang="0">
                    <a:pos x="1995" y="69"/>
                  </a:cxn>
                  <a:cxn ang="0">
                    <a:pos x="1173" y="79"/>
                  </a:cxn>
                  <a:cxn ang="0">
                    <a:pos x="605" y="78"/>
                  </a:cxn>
                  <a:cxn ang="0">
                    <a:pos x="513" y="135"/>
                  </a:cxn>
                  <a:cxn ang="0">
                    <a:pos x="236" y="81"/>
                  </a:cxn>
                  <a:cxn ang="0">
                    <a:pos x="166" y="80"/>
                  </a:cxn>
                  <a:cxn ang="0">
                    <a:pos x="257" y="159"/>
                  </a:cxn>
                  <a:cxn ang="0">
                    <a:pos x="170" y="69"/>
                  </a:cxn>
                  <a:cxn ang="0">
                    <a:pos x="1869" y="65"/>
                  </a:cxn>
                  <a:cxn ang="0">
                    <a:pos x="2177" y="86"/>
                  </a:cxn>
                  <a:cxn ang="0">
                    <a:pos x="2118" y="89"/>
                  </a:cxn>
                  <a:cxn ang="0">
                    <a:pos x="2109" y="83"/>
                  </a:cxn>
                  <a:cxn ang="0">
                    <a:pos x="2077" y="170"/>
                  </a:cxn>
                  <a:cxn ang="0">
                    <a:pos x="2141" y="178"/>
                  </a:cxn>
                  <a:cxn ang="0">
                    <a:pos x="1315" y="185"/>
                  </a:cxn>
                  <a:cxn ang="0">
                    <a:pos x="1250" y="56"/>
                  </a:cxn>
                  <a:cxn ang="0">
                    <a:pos x="1271" y="77"/>
                  </a:cxn>
                  <a:cxn ang="0">
                    <a:pos x="1347" y="82"/>
                  </a:cxn>
                  <a:cxn ang="0">
                    <a:pos x="1934" y="123"/>
                  </a:cxn>
                  <a:cxn ang="0">
                    <a:pos x="1734" y="161"/>
                  </a:cxn>
                  <a:cxn ang="0">
                    <a:pos x="1668" y="85"/>
                  </a:cxn>
                  <a:cxn ang="0">
                    <a:pos x="1645" y="141"/>
                  </a:cxn>
                  <a:cxn ang="0">
                    <a:pos x="1596" y="55"/>
                  </a:cxn>
                  <a:cxn ang="0">
                    <a:pos x="1529" y="84"/>
                  </a:cxn>
                  <a:cxn ang="0">
                    <a:pos x="1536" y="66"/>
                  </a:cxn>
                  <a:cxn ang="0">
                    <a:pos x="1601" y="89"/>
                  </a:cxn>
                  <a:cxn ang="0">
                    <a:pos x="1392" y="167"/>
                  </a:cxn>
                  <a:cxn ang="0">
                    <a:pos x="1401" y="83"/>
                  </a:cxn>
                  <a:cxn ang="0">
                    <a:pos x="1488" y="170"/>
                  </a:cxn>
                  <a:cxn ang="0">
                    <a:pos x="1195" y="153"/>
                  </a:cxn>
                  <a:cxn ang="0">
                    <a:pos x="1174" y="170"/>
                  </a:cxn>
                  <a:cxn ang="0">
                    <a:pos x="1076" y="88"/>
                  </a:cxn>
                  <a:cxn ang="0">
                    <a:pos x="1011" y="56"/>
                  </a:cxn>
                  <a:cxn ang="0">
                    <a:pos x="1031" y="167"/>
                  </a:cxn>
                  <a:cxn ang="0">
                    <a:pos x="659" y="59"/>
                  </a:cxn>
                  <a:cxn ang="0">
                    <a:pos x="583" y="84"/>
                  </a:cxn>
                  <a:cxn ang="0">
                    <a:pos x="667" y="93"/>
                  </a:cxn>
                  <a:cxn ang="0">
                    <a:pos x="520" y="153"/>
                  </a:cxn>
                  <a:cxn ang="0">
                    <a:pos x="453" y="80"/>
                  </a:cxn>
                  <a:cxn ang="0">
                    <a:pos x="501" y="221"/>
                  </a:cxn>
                  <a:cxn ang="0">
                    <a:pos x="558" y="72"/>
                  </a:cxn>
                  <a:cxn ang="0">
                    <a:pos x="1768" y="143"/>
                  </a:cxn>
                  <a:cxn ang="0">
                    <a:pos x="1816" y="171"/>
                  </a:cxn>
                  <a:cxn ang="0">
                    <a:pos x="756" y="157"/>
                  </a:cxn>
                  <a:cxn ang="0">
                    <a:pos x="702" y="67"/>
                  </a:cxn>
                  <a:cxn ang="0">
                    <a:pos x="908" y="34"/>
                  </a:cxn>
                  <a:cxn ang="0">
                    <a:pos x="925" y="21"/>
                  </a:cxn>
                  <a:cxn ang="0">
                    <a:pos x="1865" y="18"/>
                  </a:cxn>
                  <a:cxn ang="0">
                    <a:pos x="900" y="157"/>
                  </a:cxn>
                  <a:cxn ang="0">
                    <a:pos x="877" y="159"/>
                  </a:cxn>
                  <a:cxn ang="0">
                    <a:pos x="864" y="21"/>
                  </a:cxn>
                  <a:cxn ang="0">
                    <a:pos x="14" y="36"/>
                  </a:cxn>
                  <a:cxn ang="0">
                    <a:pos x="91" y="84"/>
                  </a:cxn>
                  <a:cxn ang="0">
                    <a:pos x="365" y="183"/>
                  </a:cxn>
                  <a:cxn ang="0">
                    <a:pos x="390" y="14"/>
                  </a:cxn>
                  <a:cxn ang="0">
                    <a:pos x="415" y="169"/>
                  </a:cxn>
                </a:cxnLst>
                <a:rect l="0" t="0" r="r" b="b"/>
                <a:pathLst>
                  <a:path w="2191" h="236">
                    <a:moveTo>
                      <a:pt x="480" y="185"/>
                    </a:moveTo>
                    <a:lnTo>
                      <a:pt x="486" y="183"/>
                    </a:lnTo>
                    <a:lnTo>
                      <a:pt x="477" y="193"/>
                    </a:lnTo>
                    <a:lnTo>
                      <a:pt x="479" y="190"/>
                    </a:lnTo>
                    <a:lnTo>
                      <a:pt x="476" y="201"/>
                    </a:lnTo>
                    <a:lnTo>
                      <a:pt x="476" y="195"/>
                    </a:lnTo>
                    <a:lnTo>
                      <a:pt x="484" y="211"/>
                    </a:lnTo>
                    <a:lnTo>
                      <a:pt x="478" y="207"/>
                    </a:lnTo>
                    <a:lnTo>
                      <a:pt x="504" y="212"/>
                    </a:lnTo>
                    <a:lnTo>
                      <a:pt x="501" y="212"/>
                    </a:lnTo>
                    <a:lnTo>
                      <a:pt x="519" y="209"/>
                    </a:lnTo>
                    <a:lnTo>
                      <a:pt x="516" y="210"/>
                    </a:lnTo>
                    <a:lnTo>
                      <a:pt x="527" y="202"/>
                    </a:lnTo>
                    <a:lnTo>
                      <a:pt x="524" y="206"/>
                    </a:lnTo>
                    <a:lnTo>
                      <a:pt x="528" y="193"/>
                    </a:lnTo>
                    <a:lnTo>
                      <a:pt x="527" y="195"/>
                    </a:lnTo>
                    <a:lnTo>
                      <a:pt x="527" y="189"/>
                    </a:lnTo>
                    <a:lnTo>
                      <a:pt x="529" y="194"/>
                    </a:lnTo>
                    <a:lnTo>
                      <a:pt x="525" y="189"/>
                    </a:lnTo>
                    <a:lnTo>
                      <a:pt x="527" y="191"/>
                    </a:lnTo>
                    <a:lnTo>
                      <a:pt x="521" y="187"/>
                    </a:lnTo>
                    <a:lnTo>
                      <a:pt x="524" y="188"/>
                    </a:lnTo>
                    <a:lnTo>
                      <a:pt x="513" y="186"/>
                    </a:lnTo>
                    <a:lnTo>
                      <a:pt x="514" y="186"/>
                    </a:lnTo>
                    <a:lnTo>
                      <a:pt x="496" y="186"/>
                    </a:lnTo>
                    <a:lnTo>
                      <a:pt x="480" y="185"/>
                    </a:lnTo>
                    <a:close/>
                    <a:moveTo>
                      <a:pt x="496" y="170"/>
                    </a:moveTo>
                    <a:lnTo>
                      <a:pt x="514" y="170"/>
                    </a:lnTo>
                    <a:cubicBezTo>
                      <a:pt x="515" y="170"/>
                      <a:pt x="515" y="171"/>
                      <a:pt x="516" y="171"/>
                    </a:cubicBezTo>
                    <a:lnTo>
                      <a:pt x="527" y="173"/>
                    </a:lnTo>
                    <a:cubicBezTo>
                      <a:pt x="528" y="173"/>
                      <a:pt x="529" y="173"/>
                      <a:pt x="530" y="174"/>
                    </a:cubicBezTo>
                    <a:lnTo>
                      <a:pt x="536" y="178"/>
                    </a:lnTo>
                    <a:cubicBezTo>
                      <a:pt x="537" y="178"/>
                      <a:pt x="537" y="179"/>
                      <a:pt x="538" y="179"/>
                    </a:cubicBezTo>
                    <a:lnTo>
                      <a:pt x="542" y="184"/>
                    </a:lnTo>
                    <a:cubicBezTo>
                      <a:pt x="543" y="186"/>
                      <a:pt x="543" y="188"/>
                      <a:pt x="543" y="189"/>
                    </a:cubicBezTo>
                    <a:lnTo>
                      <a:pt x="543" y="195"/>
                    </a:lnTo>
                    <a:cubicBezTo>
                      <a:pt x="543" y="196"/>
                      <a:pt x="543" y="197"/>
                      <a:pt x="543" y="198"/>
                    </a:cubicBezTo>
                    <a:lnTo>
                      <a:pt x="539" y="211"/>
                    </a:lnTo>
                    <a:cubicBezTo>
                      <a:pt x="539" y="212"/>
                      <a:pt x="538" y="214"/>
                      <a:pt x="536" y="215"/>
                    </a:cubicBezTo>
                    <a:lnTo>
                      <a:pt x="525" y="223"/>
                    </a:lnTo>
                    <a:cubicBezTo>
                      <a:pt x="524" y="224"/>
                      <a:pt x="523" y="224"/>
                      <a:pt x="522" y="224"/>
                    </a:cubicBezTo>
                    <a:lnTo>
                      <a:pt x="504" y="227"/>
                    </a:lnTo>
                    <a:cubicBezTo>
                      <a:pt x="503" y="228"/>
                      <a:pt x="502" y="228"/>
                      <a:pt x="501" y="227"/>
                    </a:cubicBezTo>
                    <a:lnTo>
                      <a:pt x="475" y="222"/>
                    </a:lnTo>
                    <a:cubicBezTo>
                      <a:pt x="473" y="222"/>
                      <a:pt x="470" y="220"/>
                      <a:pt x="469" y="218"/>
                    </a:cubicBezTo>
                    <a:lnTo>
                      <a:pt x="461" y="202"/>
                    </a:lnTo>
                    <a:cubicBezTo>
                      <a:pt x="460" y="200"/>
                      <a:pt x="460" y="198"/>
                      <a:pt x="461" y="196"/>
                    </a:cubicBezTo>
                    <a:lnTo>
                      <a:pt x="464" y="185"/>
                    </a:lnTo>
                    <a:cubicBezTo>
                      <a:pt x="464" y="184"/>
                      <a:pt x="465" y="183"/>
                      <a:pt x="466" y="182"/>
                    </a:cubicBezTo>
                    <a:lnTo>
                      <a:pt x="475" y="172"/>
                    </a:lnTo>
                    <a:cubicBezTo>
                      <a:pt x="476" y="170"/>
                      <a:pt x="479" y="169"/>
                      <a:pt x="481" y="169"/>
                    </a:cubicBezTo>
                    <a:lnTo>
                      <a:pt x="496" y="170"/>
                    </a:lnTo>
                    <a:close/>
                    <a:moveTo>
                      <a:pt x="1695" y="122"/>
                    </a:moveTo>
                    <a:lnTo>
                      <a:pt x="1705" y="130"/>
                    </a:lnTo>
                    <a:lnTo>
                      <a:pt x="1669" y="136"/>
                    </a:lnTo>
                    <a:lnTo>
                      <a:pt x="1674" y="133"/>
                    </a:lnTo>
                    <a:lnTo>
                      <a:pt x="1662" y="152"/>
                    </a:lnTo>
                    <a:lnTo>
                      <a:pt x="1663" y="145"/>
                    </a:lnTo>
                    <a:lnTo>
                      <a:pt x="1666" y="155"/>
                    </a:lnTo>
                    <a:lnTo>
                      <a:pt x="1664" y="151"/>
                    </a:lnTo>
                    <a:lnTo>
                      <a:pt x="1671" y="157"/>
                    </a:lnTo>
                    <a:lnTo>
                      <a:pt x="1666" y="156"/>
                    </a:lnTo>
                    <a:lnTo>
                      <a:pt x="1675" y="157"/>
                    </a:lnTo>
                    <a:lnTo>
                      <a:pt x="1672" y="157"/>
                    </a:lnTo>
                    <a:lnTo>
                      <a:pt x="1687" y="153"/>
                    </a:lnTo>
                    <a:lnTo>
                      <a:pt x="1684" y="155"/>
                    </a:lnTo>
                    <a:lnTo>
                      <a:pt x="1694" y="145"/>
                    </a:lnTo>
                    <a:lnTo>
                      <a:pt x="1692" y="148"/>
                    </a:lnTo>
                    <a:lnTo>
                      <a:pt x="1696" y="137"/>
                    </a:lnTo>
                    <a:lnTo>
                      <a:pt x="1695" y="139"/>
                    </a:lnTo>
                    <a:lnTo>
                      <a:pt x="1695" y="122"/>
                    </a:lnTo>
                    <a:close/>
                    <a:moveTo>
                      <a:pt x="1711" y="139"/>
                    </a:moveTo>
                    <a:cubicBezTo>
                      <a:pt x="1711" y="140"/>
                      <a:pt x="1711" y="141"/>
                      <a:pt x="1711" y="142"/>
                    </a:cubicBezTo>
                    <a:lnTo>
                      <a:pt x="1707" y="153"/>
                    </a:lnTo>
                    <a:cubicBezTo>
                      <a:pt x="1707" y="154"/>
                      <a:pt x="1706" y="155"/>
                      <a:pt x="1705" y="156"/>
                    </a:cubicBezTo>
                    <a:lnTo>
                      <a:pt x="1695" y="166"/>
                    </a:lnTo>
                    <a:cubicBezTo>
                      <a:pt x="1694" y="167"/>
                      <a:pt x="1693" y="168"/>
                      <a:pt x="1692" y="168"/>
                    </a:cubicBezTo>
                    <a:lnTo>
                      <a:pt x="1677" y="172"/>
                    </a:lnTo>
                    <a:cubicBezTo>
                      <a:pt x="1676" y="172"/>
                      <a:pt x="1675" y="173"/>
                      <a:pt x="1674" y="172"/>
                    </a:cubicBezTo>
                    <a:lnTo>
                      <a:pt x="1665" y="171"/>
                    </a:lnTo>
                    <a:cubicBezTo>
                      <a:pt x="1663" y="171"/>
                      <a:pt x="1661" y="171"/>
                      <a:pt x="1660" y="170"/>
                    </a:cubicBezTo>
                    <a:lnTo>
                      <a:pt x="1653" y="164"/>
                    </a:lnTo>
                    <a:cubicBezTo>
                      <a:pt x="1652" y="163"/>
                      <a:pt x="1651" y="161"/>
                      <a:pt x="1651" y="160"/>
                    </a:cubicBezTo>
                    <a:lnTo>
                      <a:pt x="1648" y="150"/>
                    </a:lnTo>
                    <a:cubicBezTo>
                      <a:pt x="1647" y="148"/>
                      <a:pt x="1647" y="145"/>
                      <a:pt x="1649" y="143"/>
                    </a:cubicBezTo>
                    <a:lnTo>
                      <a:pt x="1661" y="124"/>
                    </a:lnTo>
                    <a:cubicBezTo>
                      <a:pt x="1662" y="122"/>
                      <a:pt x="1664" y="121"/>
                      <a:pt x="1666" y="121"/>
                    </a:cubicBezTo>
                    <a:lnTo>
                      <a:pt x="1702" y="115"/>
                    </a:lnTo>
                    <a:cubicBezTo>
                      <a:pt x="1704" y="114"/>
                      <a:pt x="1707" y="115"/>
                      <a:pt x="1709" y="116"/>
                    </a:cubicBezTo>
                    <a:cubicBezTo>
                      <a:pt x="1710" y="118"/>
                      <a:pt x="1711" y="120"/>
                      <a:pt x="1711" y="122"/>
                    </a:cubicBezTo>
                    <a:lnTo>
                      <a:pt x="1711" y="139"/>
                    </a:lnTo>
                    <a:close/>
                    <a:moveTo>
                      <a:pt x="1455" y="122"/>
                    </a:moveTo>
                    <a:lnTo>
                      <a:pt x="1465" y="130"/>
                    </a:lnTo>
                    <a:lnTo>
                      <a:pt x="1429" y="136"/>
                    </a:lnTo>
                    <a:lnTo>
                      <a:pt x="1434" y="133"/>
                    </a:lnTo>
                    <a:lnTo>
                      <a:pt x="1422" y="152"/>
                    </a:lnTo>
                    <a:lnTo>
                      <a:pt x="1423" y="145"/>
                    </a:lnTo>
                    <a:lnTo>
                      <a:pt x="1426" y="155"/>
                    </a:lnTo>
                    <a:lnTo>
                      <a:pt x="1424" y="151"/>
                    </a:lnTo>
                    <a:lnTo>
                      <a:pt x="1431" y="157"/>
                    </a:lnTo>
                    <a:lnTo>
                      <a:pt x="1426" y="156"/>
                    </a:lnTo>
                    <a:lnTo>
                      <a:pt x="1435" y="157"/>
                    </a:lnTo>
                    <a:lnTo>
                      <a:pt x="1432" y="157"/>
                    </a:lnTo>
                    <a:lnTo>
                      <a:pt x="1447" y="153"/>
                    </a:lnTo>
                    <a:lnTo>
                      <a:pt x="1444" y="155"/>
                    </a:lnTo>
                    <a:lnTo>
                      <a:pt x="1454" y="145"/>
                    </a:lnTo>
                    <a:lnTo>
                      <a:pt x="1452" y="148"/>
                    </a:lnTo>
                    <a:lnTo>
                      <a:pt x="1456" y="137"/>
                    </a:lnTo>
                    <a:lnTo>
                      <a:pt x="1455" y="139"/>
                    </a:lnTo>
                    <a:lnTo>
                      <a:pt x="1455" y="122"/>
                    </a:lnTo>
                    <a:close/>
                    <a:moveTo>
                      <a:pt x="1471" y="139"/>
                    </a:moveTo>
                    <a:cubicBezTo>
                      <a:pt x="1471" y="140"/>
                      <a:pt x="1471" y="141"/>
                      <a:pt x="1471" y="142"/>
                    </a:cubicBezTo>
                    <a:lnTo>
                      <a:pt x="1467" y="153"/>
                    </a:lnTo>
                    <a:cubicBezTo>
                      <a:pt x="1467" y="154"/>
                      <a:pt x="1466" y="155"/>
                      <a:pt x="1465" y="156"/>
                    </a:cubicBezTo>
                    <a:lnTo>
                      <a:pt x="1455" y="166"/>
                    </a:lnTo>
                    <a:cubicBezTo>
                      <a:pt x="1454" y="167"/>
                      <a:pt x="1453" y="168"/>
                      <a:pt x="1452" y="168"/>
                    </a:cubicBezTo>
                    <a:lnTo>
                      <a:pt x="1437" y="172"/>
                    </a:lnTo>
                    <a:cubicBezTo>
                      <a:pt x="1436" y="172"/>
                      <a:pt x="1435" y="173"/>
                      <a:pt x="1434" y="172"/>
                    </a:cubicBezTo>
                    <a:lnTo>
                      <a:pt x="1425" y="171"/>
                    </a:lnTo>
                    <a:cubicBezTo>
                      <a:pt x="1423" y="171"/>
                      <a:pt x="1421" y="171"/>
                      <a:pt x="1420" y="170"/>
                    </a:cubicBezTo>
                    <a:lnTo>
                      <a:pt x="1413" y="164"/>
                    </a:lnTo>
                    <a:cubicBezTo>
                      <a:pt x="1412" y="163"/>
                      <a:pt x="1411" y="161"/>
                      <a:pt x="1411" y="160"/>
                    </a:cubicBezTo>
                    <a:lnTo>
                      <a:pt x="1408" y="150"/>
                    </a:lnTo>
                    <a:cubicBezTo>
                      <a:pt x="1407" y="148"/>
                      <a:pt x="1407" y="145"/>
                      <a:pt x="1409" y="143"/>
                    </a:cubicBezTo>
                    <a:lnTo>
                      <a:pt x="1421" y="124"/>
                    </a:lnTo>
                    <a:cubicBezTo>
                      <a:pt x="1422" y="122"/>
                      <a:pt x="1424" y="121"/>
                      <a:pt x="1426" y="121"/>
                    </a:cubicBezTo>
                    <a:lnTo>
                      <a:pt x="1462" y="115"/>
                    </a:lnTo>
                    <a:cubicBezTo>
                      <a:pt x="1464" y="114"/>
                      <a:pt x="1467" y="115"/>
                      <a:pt x="1469" y="116"/>
                    </a:cubicBezTo>
                    <a:cubicBezTo>
                      <a:pt x="1470" y="118"/>
                      <a:pt x="1471" y="120"/>
                      <a:pt x="1471" y="122"/>
                    </a:cubicBezTo>
                    <a:lnTo>
                      <a:pt x="1471" y="139"/>
                    </a:lnTo>
                    <a:close/>
                    <a:moveTo>
                      <a:pt x="43" y="106"/>
                    </a:moveTo>
                    <a:lnTo>
                      <a:pt x="51" y="98"/>
                    </a:lnTo>
                    <a:lnTo>
                      <a:pt x="51" y="164"/>
                    </a:lnTo>
                    <a:lnTo>
                      <a:pt x="44" y="156"/>
                    </a:lnTo>
                    <a:lnTo>
                      <a:pt x="63" y="157"/>
                    </a:lnTo>
                    <a:lnTo>
                      <a:pt x="61" y="158"/>
                    </a:lnTo>
                    <a:lnTo>
                      <a:pt x="85" y="154"/>
                    </a:lnTo>
                    <a:lnTo>
                      <a:pt x="81" y="155"/>
                    </a:lnTo>
                    <a:lnTo>
                      <a:pt x="94" y="144"/>
                    </a:lnTo>
                    <a:lnTo>
                      <a:pt x="92" y="149"/>
                    </a:lnTo>
                    <a:lnTo>
                      <a:pt x="95" y="130"/>
                    </a:lnTo>
                    <a:lnTo>
                      <a:pt x="95" y="133"/>
                    </a:lnTo>
                    <a:lnTo>
                      <a:pt x="91" y="114"/>
                    </a:lnTo>
                    <a:lnTo>
                      <a:pt x="93" y="119"/>
                    </a:lnTo>
                    <a:lnTo>
                      <a:pt x="80" y="108"/>
                    </a:lnTo>
                    <a:lnTo>
                      <a:pt x="84" y="109"/>
                    </a:lnTo>
                    <a:lnTo>
                      <a:pt x="61" y="106"/>
                    </a:lnTo>
                    <a:lnTo>
                      <a:pt x="43" y="106"/>
                    </a:lnTo>
                    <a:close/>
                    <a:moveTo>
                      <a:pt x="64" y="91"/>
                    </a:moveTo>
                    <a:lnTo>
                      <a:pt x="87" y="94"/>
                    </a:lnTo>
                    <a:cubicBezTo>
                      <a:pt x="88" y="94"/>
                      <a:pt x="89" y="94"/>
                      <a:pt x="91" y="95"/>
                    </a:cubicBezTo>
                    <a:lnTo>
                      <a:pt x="104" y="106"/>
                    </a:lnTo>
                    <a:cubicBezTo>
                      <a:pt x="105" y="108"/>
                      <a:pt x="106" y="109"/>
                      <a:pt x="106" y="111"/>
                    </a:cubicBezTo>
                    <a:lnTo>
                      <a:pt x="110" y="130"/>
                    </a:lnTo>
                    <a:cubicBezTo>
                      <a:pt x="111" y="131"/>
                      <a:pt x="111" y="132"/>
                      <a:pt x="110" y="133"/>
                    </a:cubicBezTo>
                    <a:lnTo>
                      <a:pt x="107" y="152"/>
                    </a:lnTo>
                    <a:cubicBezTo>
                      <a:pt x="107" y="154"/>
                      <a:pt x="106" y="155"/>
                      <a:pt x="105" y="157"/>
                    </a:cubicBezTo>
                    <a:lnTo>
                      <a:pt x="92" y="168"/>
                    </a:lnTo>
                    <a:cubicBezTo>
                      <a:pt x="91" y="169"/>
                      <a:pt x="89" y="169"/>
                      <a:pt x="88" y="169"/>
                    </a:cubicBezTo>
                    <a:lnTo>
                      <a:pt x="64" y="173"/>
                    </a:lnTo>
                    <a:cubicBezTo>
                      <a:pt x="63" y="173"/>
                      <a:pt x="63" y="173"/>
                      <a:pt x="62" y="173"/>
                    </a:cubicBezTo>
                    <a:lnTo>
                      <a:pt x="43" y="172"/>
                    </a:lnTo>
                    <a:cubicBezTo>
                      <a:pt x="39" y="172"/>
                      <a:pt x="35" y="169"/>
                      <a:pt x="35" y="164"/>
                    </a:cubicBezTo>
                    <a:lnTo>
                      <a:pt x="35" y="98"/>
                    </a:lnTo>
                    <a:cubicBezTo>
                      <a:pt x="35" y="94"/>
                      <a:pt x="39" y="90"/>
                      <a:pt x="43" y="90"/>
                    </a:cubicBezTo>
                    <a:lnTo>
                      <a:pt x="64" y="91"/>
                    </a:lnTo>
                    <a:close/>
                    <a:moveTo>
                      <a:pt x="1311" y="83"/>
                    </a:moveTo>
                    <a:lnTo>
                      <a:pt x="1316" y="84"/>
                    </a:lnTo>
                    <a:lnTo>
                      <a:pt x="1305" y="86"/>
                    </a:lnTo>
                    <a:lnTo>
                      <a:pt x="1308" y="85"/>
                    </a:lnTo>
                    <a:lnTo>
                      <a:pt x="1298" y="91"/>
                    </a:lnTo>
                    <a:lnTo>
                      <a:pt x="1300" y="89"/>
                    </a:lnTo>
                    <a:lnTo>
                      <a:pt x="1294" y="98"/>
                    </a:lnTo>
                    <a:lnTo>
                      <a:pt x="1295" y="95"/>
                    </a:lnTo>
                    <a:lnTo>
                      <a:pt x="1293" y="104"/>
                    </a:lnTo>
                    <a:lnTo>
                      <a:pt x="1293" y="102"/>
                    </a:lnTo>
                    <a:lnTo>
                      <a:pt x="1293" y="133"/>
                    </a:lnTo>
                    <a:lnTo>
                      <a:pt x="1294" y="151"/>
                    </a:lnTo>
                    <a:lnTo>
                      <a:pt x="1294" y="148"/>
                    </a:lnTo>
                    <a:lnTo>
                      <a:pt x="1299" y="158"/>
                    </a:lnTo>
                    <a:lnTo>
                      <a:pt x="1295" y="154"/>
                    </a:lnTo>
                    <a:lnTo>
                      <a:pt x="1304" y="159"/>
                    </a:lnTo>
                    <a:lnTo>
                      <a:pt x="1302" y="159"/>
                    </a:lnTo>
                    <a:lnTo>
                      <a:pt x="1314" y="161"/>
                    </a:lnTo>
                    <a:lnTo>
                      <a:pt x="1309" y="161"/>
                    </a:lnTo>
                    <a:lnTo>
                      <a:pt x="1331" y="149"/>
                    </a:lnTo>
                    <a:lnTo>
                      <a:pt x="1327" y="154"/>
                    </a:lnTo>
                    <a:lnTo>
                      <a:pt x="1332" y="140"/>
                    </a:lnTo>
                    <a:lnTo>
                      <a:pt x="1332" y="142"/>
                    </a:lnTo>
                    <a:lnTo>
                      <a:pt x="1334" y="122"/>
                    </a:lnTo>
                    <a:lnTo>
                      <a:pt x="1334" y="124"/>
                    </a:lnTo>
                    <a:lnTo>
                      <a:pt x="1327" y="89"/>
                    </a:lnTo>
                    <a:lnTo>
                      <a:pt x="1331" y="94"/>
                    </a:lnTo>
                    <a:lnTo>
                      <a:pt x="1311" y="83"/>
                    </a:lnTo>
                    <a:close/>
                    <a:moveTo>
                      <a:pt x="1338" y="80"/>
                    </a:moveTo>
                    <a:cubicBezTo>
                      <a:pt x="1340" y="82"/>
                      <a:pt x="1342" y="84"/>
                      <a:pt x="1342" y="86"/>
                    </a:cubicBezTo>
                    <a:lnTo>
                      <a:pt x="1349" y="121"/>
                    </a:lnTo>
                    <a:cubicBezTo>
                      <a:pt x="1349" y="122"/>
                      <a:pt x="1350" y="122"/>
                      <a:pt x="1349" y="123"/>
                    </a:cubicBezTo>
                    <a:lnTo>
                      <a:pt x="1347" y="143"/>
                    </a:lnTo>
                    <a:cubicBezTo>
                      <a:pt x="1347" y="144"/>
                      <a:pt x="1347" y="145"/>
                      <a:pt x="1347" y="145"/>
                    </a:cubicBezTo>
                    <a:lnTo>
                      <a:pt x="1342" y="159"/>
                    </a:lnTo>
                    <a:cubicBezTo>
                      <a:pt x="1341" y="161"/>
                      <a:pt x="1340" y="163"/>
                      <a:pt x="1338" y="163"/>
                    </a:cubicBezTo>
                    <a:lnTo>
                      <a:pt x="1316" y="175"/>
                    </a:lnTo>
                    <a:cubicBezTo>
                      <a:pt x="1315" y="176"/>
                      <a:pt x="1313" y="177"/>
                      <a:pt x="1311" y="176"/>
                    </a:cubicBezTo>
                    <a:lnTo>
                      <a:pt x="1299" y="174"/>
                    </a:lnTo>
                    <a:cubicBezTo>
                      <a:pt x="1298" y="174"/>
                      <a:pt x="1297" y="174"/>
                      <a:pt x="1297" y="173"/>
                    </a:cubicBezTo>
                    <a:lnTo>
                      <a:pt x="1288" y="168"/>
                    </a:lnTo>
                    <a:cubicBezTo>
                      <a:pt x="1286" y="168"/>
                      <a:pt x="1285" y="166"/>
                      <a:pt x="1284" y="165"/>
                    </a:cubicBezTo>
                    <a:lnTo>
                      <a:pt x="1279" y="155"/>
                    </a:lnTo>
                    <a:cubicBezTo>
                      <a:pt x="1279" y="154"/>
                      <a:pt x="1279" y="153"/>
                      <a:pt x="1278" y="152"/>
                    </a:cubicBezTo>
                    <a:lnTo>
                      <a:pt x="1277" y="133"/>
                    </a:lnTo>
                    <a:lnTo>
                      <a:pt x="1277" y="102"/>
                    </a:lnTo>
                    <a:cubicBezTo>
                      <a:pt x="1277" y="102"/>
                      <a:pt x="1278" y="101"/>
                      <a:pt x="1278" y="101"/>
                    </a:cubicBezTo>
                    <a:lnTo>
                      <a:pt x="1280" y="92"/>
                    </a:lnTo>
                    <a:cubicBezTo>
                      <a:pt x="1280" y="91"/>
                      <a:pt x="1280" y="90"/>
                      <a:pt x="1281" y="89"/>
                    </a:cubicBezTo>
                    <a:lnTo>
                      <a:pt x="1287" y="80"/>
                    </a:lnTo>
                    <a:cubicBezTo>
                      <a:pt x="1287" y="79"/>
                      <a:pt x="1288" y="78"/>
                      <a:pt x="1289" y="78"/>
                    </a:cubicBezTo>
                    <a:lnTo>
                      <a:pt x="1299" y="72"/>
                    </a:lnTo>
                    <a:cubicBezTo>
                      <a:pt x="1300" y="71"/>
                      <a:pt x="1301" y="71"/>
                      <a:pt x="1302" y="71"/>
                    </a:cubicBezTo>
                    <a:lnTo>
                      <a:pt x="1313" y="69"/>
                    </a:lnTo>
                    <a:cubicBezTo>
                      <a:pt x="1315" y="68"/>
                      <a:pt x="1317" y="69"/>
                      <a:pt x="1318" y="69"/>
                    </a:cubicBezTo>
                    <a:lnTo>
                      <a:pt x="1338" y="80"/>
                    </a:lnTo>
                    <a:close/>
                    <a:moveTo>
                      <a:pt x="363" y="79"/>
                    </a:moveTo>
                    <a:lnTo>
                      <a:pt x="367" y="79"/>
                    </a:lnTo>
                    <a:lnTo>
                      <a:pt x="344" y="91"/>
                    </a:lnTo>
                    <a:lnTo>
                      <a:pt x="348" y="85"/>
                    </a:lnTo>
                    <a:lnTo>
                      <a:pt x="340" y="119"/>
                    </a:lnTo>
                    <a:lnTo>
                      <a:pt x="340" y="116"/>
                    </a:lnTo>
                    <a:lnTo>
                      <a:pt x="346" y="151"/>
                    </a:lnTo>
                    <a:lnTo>
                      <a:pt x="342" y="145"/>
                    </a:lnTo>
                    <a:lnTo>
                      <a:pt x="362" y="156"/>
                    </a:lnTo>
                    <a:lnTo>
                      <a:pt x="358" y="155"/>
                    </a:lnTo>
                    <a:lnTo>
                      <a:pt x="366" y="155"/>
                    </a:lnTo>
                    <a:lnTo>
                      <a:pt x="363" y="156"/>
                    </a:lnTo>
                    <a:lnTo>
                      <a:pt x="370" y="153"/>
                    </a:lnTo>
                    <a:lnTo>
                      <a:pt x="368" y="154"/>
                    </a:lnTo>
                    <a:lnTo>
                      <a:pt x="375" y="148"/>
                    </a:lnTo>
                    <a:lnTo>
                      <a:pt x="374" y="149"/>
                    </a:lnTo>
                    <a:lnTo>
                      <a:pt x="379" y="143"/>
                    </a:lnTo>
                    <a:lnTo>
                      <a:pt x="378" y="146"/>
                    </a:lnTo>
                    <a:lnTo>
                      <a:pt x="380" y="140"/>
                    </a:lnTo>
                    <a:lnTo>
                      <a:pt x="380" y="142"/>
                    </a:lnTo>
                    <a:lnTo>
                      <a:pt x="381" y="132"/>
                    </a:lnTo>
                    <a:lnTo>
                      <a:pt x="380" y="106"/>
                    </a:lnTo>
                    <a:lnTo>
                      <a:pt x="379" y="92"/>
                    </a:lnTo>
                    <a:lnTo>
                      <a:pt x="380" y="94"/>
                    </a:lnTo>
                    <a:lnTo>
                      <a:pt x="377" y="85"/>
                    </a:lnTo>
                    <a:lnTo>
                      <a:pt x="378" y="88"/>
                    </a:lnTo>
                    <a:lnTo>
                      <a:pt x="373" y="82"/>
                    </a:lnTo>
                    <a:lnTo>
                      <a:pt x="375" y="83"/>
                    </a:lnTo>
                    <a:lnTo>
                      <a:pt x="368" y="79"/>
                    </a:lnTo>
                    <a:lnTo>
                      <a:pt x="372" y="80"/>
                    </a:lnTo>
                    <a:lnTo>
                      <a:pt x="363" y="79"/>
                    </a:lnTo>
                    <a:close/>
                    <a:moveTo>
                      <a:pt x="373" y="65"/>
                    </a:moveTo>
                    <a:cubicBezTo>
                      <a:pt x="374" y="65"/>
                      <a:pt x="375" y="65"/>
                      <a:pt x="376" y="66"/>
                    </a:cubicBezTo>
                    <a:lnTo>
                      <a:pt x="383" y="70"/>
                    </a:lnTo>
                    <a:cubicBezTo>
                      <a:pt x="384" y="70"/>
                      <a:pt x="385" y="71"/>
                      <a:pt x="386" y="71"/>
                    </a:cubicBezTo>
                    <a:lnTo>
                      <a:pt x="391" y="77"/>
                    </a:lnTo>
                    <a:cubicBezTo>
                      <a:pt x="391" y="78"/>
                      <a:pt x="392" y="79"/>
                      <a:pt x="392" y="80"/>
                    </a:cubicBezTo>
                    <a:lnTo>
                      <a:pt x="395" y="89"/>
                    </a:lnTo>
                    <a:cubicBezTo>
                      <a:pt x="395" y="90"/>
                      <a:pt x="395" y="90"/>
                      <a:pt x="395" y="91"/>
                    </a:cubicBezTo>
                    <a:lnTo>
                      <a:pt x="396" y="106"/>
                    </a:lnTo>
                    <a:lnTo>
                      <a:pt x="396" y="133"/>
                    </a:lnTo>
                    <a:lnTo>
                      <a:pt x="395" y="143"/>
                    </a:lnTo>
                    <a:cubicBezTo>
                      <a:pt x="395" y="144"/>
                      <a:pt x="395" y="144"/>
                      <a:pt x="395" y="145"/>
                    </a:cubicBezTo>
                    <a:lnTo>
                      <a:pt x="393" y="151"/>
                    </a:lnTo>
                    <a:cubicBezTo>
                      <a:pt x="393" y="152"/>
                      <a:pt x="392" y="153"/>
                      <a:pt x="392" y="154"/>
                    </a:cubicBezTo>
                    <a:lnTo>
                      <a:pt x="387" y="160"/>
                    </a:lnTo>
                    <a:cubicBezTo>
                      <a:pt x="386" y="160"/>
                      <a:pt x="386" y="160"/>
                      <a:pt x="386" y="161"/>
                    </a:cubicBezTo>
                    <a:lnTo>
                      <a:pt x="379" y="167"/>
                    </a:lnTo>
                    <a:cubicBezTo>
                      <a:pt x="378" y="167"/>
                      <a:pt x="377" y="168"/>
                      <a:pt x="377" y="168"/>
                    </a:cubicBezTo>
                    <a:lnTo>
                      <a:pt x="370" y="171"/>
                    </a:lnTo>
                    <a:cubicBezTo>
                      <a:pt x="369" y="171"/>
                      <a:pt x="368" y="171"/>
                      <a:pt x="366" y="171"/>
                    </a:cubicBezTo>
                    <a:lnTo>
                      <a:pt x="358" y="171"/>
                    </a:lnTo>
                    <a:cubicBezTo>
                      <a:pt x="357" y="171"/>
                      <a:pt x="356" y="171"/>
                      <a:pt x="355" y="170"/>
                    </a:cubicBezTo>
                    <a:lnTo>
                      <a:pt x="335" y="159"/>
                    </a:lnTo>
                    <a:cubicBezTo>
                      <a:pt x="332" y="158"/>
                      <a:pt x="331" y="156"/>
                      <a:pt x="331" y="154"/>
                    </a:cubicBezTo>
                    <a:lnTo>
                      <a:pt x="325" y="119"/>
                    </a:lnTo>
                    <a:cubicBezTo>
                      <a:pt x="324" y="118"/>
                      <a:pt x="324" y="117"/>
                      <a:pt x="325" y="116"/>
                    </a:cubicBezTo>
                    <a:lnTo>
                      <a:pt x="333" y="82"/>
                    </a:lnTo>
                    <a:cubicBezTo>
                      <a:pt x="333" y="79"/>
                      <a:pt x="335" y="77"/>
                      <a:pt x="337" y="76"/>
                    </a:cubicBezTo>
                    <a:lnTo>
                      <a:pt x="360" y="64"/>
                    </a:lnTo>
                    <a:cubicBezTo>
                      <a:pt x="361" y="64"/>
                      <a:pt x="363" y="63"/>
                      <a:pt x="364" y="64"/>
                    </a:cubicBezTo>
                    <a:lnTo>
                      <a:pt x="373" y="65"/>
                    </a:lnTo>
                    <a:close/>
                    <a:moveTo>
                      <a:pt x="1975" y="79"/>
                    </a:moveTo>
                    <a:lnTo>
                      <a:pt x="1981" y="78"/>
                    </a:lnTo>
                    <a:lnTo>
                      <a:pt x="1960" y="90"/>
                    </a:lnTo>
                    <a:lnTo>
                      <a:pt x="1964" y="85"/>
                    </a:lnTo>
                    <a:lnTo>
                      <a:pt x="1956" y="120"/>
                    </a:lnTo>
                    <a:lnTo>
                      <a:pt x="1956" y="118"/>
                    </a:lnTo>
                    <a:lnTo>
                      <a:pt x="1958" y="140"/>
                    </a:lnTo>
                    <a:lnTo>
                      <a:pt x="1958" y="137"/>
                    </a:lnTo>
                    <a:lnTo>
                      <a:pt x="1964" y="152"/>
                    </a:lnTo>
                    <a:lnTo>
                      <a:pt x="1962" y="150"/>
                    </a:lnTo>
                    <a:lnTo>
                      <a:pt x="1971" y="160"/>
                    </a:lnTo>
                    <a:lnTo>
                      <a:pt x="1967" y="158"/>
                    </a:lnTo>
                    <a:lnTo>
                      <a:pt x="1980" y="161"/>
                    </a:lnTo>
                    <a:lnTo>
                      <a:pt x="1976" y="161"/>
                    </a:lnTo>
                    <a:lnTo>
                      <a:pt x="1989" y="157"/>
                    </a:lnTo>
                    <a:lnTo>
                      <a:pt x="1986" y="159"/>
                    </a:lnTo>
                    <a:lnTo>
                      <a:pt x="1995" y="149"/>
                    </a:lnTo>
                    <a:lnTo>
                      <a:pt x="1993" y="152"/>
                    </a:lnTo>
                    <a:lnTo>
                      <a:pt x="1998" y="137"/>
                    </a:lnTo>
                    <a:lnTo>
                      <a:pt x="1998" y="139"/>
                    </a:lnTo>
                    <a:lnTo>
                      <a:pt x="2000" y="121"/>
                    </a:lnTo>
                    <a:lnTo>
                      <a:pt x="2000" y="123"/>
                    </a:lnTo>
                    <a:lnTo>
                      <a:pt x="1996" y="95"/>
                    </a:lnTo>
                    <a:lnTo>
                      <a:pt x="1997" y="98"/>
                    </a:lnTo>
                    <a:lnTo>
                      <a:pt x="1986" y="81"/>
                    </a:lnTo>
                    <a:lnTo>
                      <a:pt x="1990" y="84"/>
                    </a:lnTo>
                    <a:lnTo>
                      <a:pt x="1975" y="79"/>
                    </a:lnTo>
                    <a:close/>
                    <a:moveTo>
                      <a:pt x="1995" y="69"/>
                    </a:moveTo>
                    <a:cubicBezTo>
                      <a:pt x="1997" y="69"/>
                      <a:pt x="1998" y="71"/>
                      <a:pt x="1999" y="72"/>
                    </a:cubicBezTo>
                    <a:lnTo>
                      <a:pt x="2010" y="89"/>
                    </a:lnTo>
                    <a:cubicBezTo>
                      <a:pt x="2011" y="90"/>
                      <a:pt x="2011" y="91"/>
                      <a:pt x="2011" y="92"/>
                    </a:cubicBezTo>
                    <a:lnTo>
                      <a:pt x="2015" y="120"/>
                    </a:lnTo>
                    <a:cubicBezTo>
                      <a:pt x="2015" y="121"/>
                      <a:pt x="2016" y="122"/>
                      <a:pt x="2015" y="122"/>
                    </a:cubicBezTo>
                    <a:lnTo>
                      <a:pt x="2013" y="140"/>
                    </a:lnTo>
                    <a:cubicBezTo>
                      <a:pt x="2013" y="141"/>
                      <a:pt x="2013" y="141"/>
                      <a:pt x="2013" y="142"/>
                    </a:cubicBezTo>
                    <a:lnTo>
                      <a:pt x="2008" y="157"/>
                    </a:lnTo>
                    <a:cubicBezTo>
                      <a:pt x="2008" y="158"/>
                      <a:pt x="2007" y="159"/>
                      <a:pt x="2006" y="160"/>
                    </a:cubicBezTo>
                    <a:lnTo>
                      <a:pt x="1997" y="170"/>
                    </a:lnTo>
                    <a:cubicBezTo>
                      <a:pt x="1996" y="171"/>
                      <a:pt x="1995" y="172"/>
                      <a:pt x="1994" y="172"/>
                    </a:cubicBezTo>
                    <a:lnTo>
                      <a:pt x="1981" y="176"/>
                    </a:lnTo>
                    <a:cubicBezTo>
                      <a:pt x="1979" y="177"/>
                      <a:pt x="1978" y="177"/>
                      <a:pt x="1977" y="176"/>
                    </a:cubicBezTo>
                    <a:lnTo>
                      <a:pt x="1964" y="173"/>
                    </a:lnTo>
                    <a:cubicBezTo>
                      <a:pt x="1962" y="173"/>
                      <a:pt x="1961" y="172"/>
                      <a:pt x="1960" y="171"/>
                    </a:cubicBezTo>
                    <a:lnTo>
                      <a:pt x="1951" y="161"/>
                    </a:lnTo>
                    <a:cubicBezTo>
                      <a:pt x="1950" y="160"/>
                      <a:pt x="1949" y="159"/>
                      <a:pt x="1949" y="158"/>
                    </a:cubicBezTo>
                    <a:lnTo>
                      <a:pt x="1943" y="143"/>
                    </a:lnTo>
                    <a:cubicBezTo>
                      <a:pt x="1943" y="143"/>
                      <a:pt x="1943" y="142"/>
                      <a:pt x="1942" y="141"/>
                    </a:cubicBezTo>
                    <a:lnTo>
                      <a:pt x="1940" y="119"/>
                    </a:lnTo>
                    <a:cubicBezTo>
                      <a:pt x="1940" y="118"/>
                      <a:pt x="1940" y="118"/>
                      <a:pt x="1941" y="117"/>
                    </a:cubicBezTo>
                    <a:lnTo>
                      <a:pt x="1949" y="82"/>
                    </a:lnTo>
                    <a:cubicBezTo>
                      <a:pt x="1949" y="80"/>
                      <a:pt x="1951" y="78"/>
                      <a:pt x="1952" y="77"/>
                    </a:cubicBezTo>
                    <a:lnTo>
                      <a:pt x="1973" y="65"/>
                    </a:lnTo>
                    <a:cubicBezTo>
                      <a:pt x="1975" y="63"/>
                      <a:pt x="1978" y="63"/>
                      <a:pt x="1980" y="64"/>
                    </a:cubicBezTo>
                    <a:lnTo>
                      <a:pt x="1995" y="69"/>
                    </a:lnTo>
                    <a:close/>
                    <a:moveTo>
                      <a:pt x="1173" y="79"/>
                    </a:moveTo>
                    <a:lnTo>
                      <a:pt x="1179" y="79"/>
                    </a:lnTo>
                    <a:lnTo>
                      <a:pt x="1160" y="88"/>
                    </a:lnTo>
                    <a:lnTo>
                      <a:pt x="1164" y="83"/>
                    </a:lnTo>
                    <a:lnTo>
                      <a:pt x="1156" y="111"/>
                    </a:lnTo>
                    <a:lnTo>
                      <a:pt x="1148" y="100"/>
                    </a:lnTo>
                    <a:lnTo>
                      <a:pt x="1199" y="100"/>
                    </a:lnTo>
                    <a:lnTo>
                      <a:pt x="1192" y="110"/>
                    </a:lnTo>
                    <a:lnTo>
                      <a:pt x="1189" y="89"/>
                    </a:lnTo>
                    <a:lnTo>
                      <a:pt x="1190" y="92"/>
                    </a:lnTo>
                    <a:lnTo>
                      <a:pt x="1182" y="80"/>
                    </a:lnTo>
                    <a:lnTo>
                      <a:pt x="1186" y="83"/>
                    </a:lnTo>
                    <a:lnTo>
                      <a:pt x="1173" y="79"/>
                    </a:lnTo>
                    <a:close/>
                    <a:moveTo>
                      <a:pt x="1191" y="68"/>
                    </a:moveTo>
                    <a:cubicBezTo>
                      <a:pt x="1193" y="68"/>
                      <a:pt x="1194" y="69"/>
                      <a:pt x="1195" y="71"/>
                    </a:cubicBezTo>
                    <a:lnTo>
                      <a:pt x="1203" y="83"/>
                    </a:lnTo>
                    <a:cubicBezTo>
                      <a:pt x="1204" y="84"/>
                      <a:pt x="1204" y="85"/>
                      <a:pt x="1204" y="86"/>
                    </a:cubicBezTo>
                    <a:lnTo>
                      <a:pt x="1207" y="107"/>
                    </a:lnTo>
                    <a:cubicBezTo>
                      <a:pt x="1208" y="110"/>
                      <a:pt x="1207" y="112"/>
                      <a:pt x="1206" y="114"/>
                    </a:cubicBezTo>
                    <a:cubicBezTo>
                      <a:pt x="1204" y="115"/>
                      <a:pt x="1202" y="116"/>
                      <a:pt x="1199" y="116"/>
                    </a:cubicBezTo>
                    <a:lnTo>
                      <a:pt x="1148" y="116"/>
                    </a:lnTo>
                    <a:cubicBezTo>
                      <a:pt x="1146" y="116"/>
                      <a:pt x="1144" y="115"/>
                      <a:pt x="1142" y="113"/>
                    </a:cubicBezTo>
                    <a:cubicBezTo>
                      <a:pt x="1141" y="111"/>
                      <a:pt x="1140" y="109"/>
                      <a:pt x="1141" y="106"/>
                    </a:cubicBezTo>
                    <a:lnTo>
                      <a:pt x="1149" y="78"/>
                    </a:lnTo>
                    <a:cubicBezTo>
                      <a:pt x="1149" y="76"/>
                      <a:pt x="1151" y="74"/>
                      <a:pt x="1153" y="73"/>
                    </a:cubicBezTo>
                    <a:lnTo>
                      <a:pt x="1172" y="64"/>
                    </a:lnTo>
                    <a:cubicBezTo>
                      <a:pt x="1174" y="63"/>
                      <a:pt x="1176" y="63"/>
                      <a:pt x="1178" y="64"/>
                    </a:cubicBezTo>
                    <a:lnTo>
                      <a:pt x="1191" y="68"/>
                    </a:lnTo>
                    <a:close/>
                    <a:moveTo>
                      <a:pt x="629" y="79"/>
                    </a:moveTo>
                    <a:lnTo>
                      <a:pt x="635" y="79"/>
                    </a:lnTo>
                    <a:lnTo>
                      <a:pt x="616" y="88"/>
                    </a:lnTo>
                    <a:lnTo>
                      <a:pt x="620" y="83"/>
                    </a:lnTo>
                    <a:lnTo>
                      <a:pt x="612" y="111"/>
                    </a:lnTo>
                    <a:lnTo>
                      <a:pt x="604" y="100"/>
                    </a:lnTo>
                    <a:lnTo>
                      <a:pt x="655" y="100"/>
                    </a:lnTo>
                    <a:lnTo>
                      <a:pt x="648" y="110"/>
                    </a:lnTo>
                    <a:lnTo>
                      <a:pt x="645" y="89"/>
                    </a:lnTo>
                    <a:lnTo>
                      <a:pt x="646" y="92"/>
                    </a:lnTo>
                    <a:lnTo>
                      <a:pt x="638" y="80"/>
                    </a:lnTo>
                    <a:lnTo>
                      <a:pt x="642" y="83"/>
                    </a:lnTo>
                    <a:lnTo>
                      <a:pt x="629" y="79"/>
                    </a:lnTo>
                    <a:close/>
                    <a:moveTo>
                      <a:pt x="647" y="68"/>
                    </a:moveTo>
                    <a:cubicBezTo>
                      <a:pt x="649" y="68"/>
                      <a:pt x="650" y="69"/>
                      <a:pt x="651" y="71"/>
                    </a:cubicBezTo>
                    <a:lnTo>
                      <a:pt x="659" y="83"/>
                    </a:lnTo>
                    <a:cubicBezTo>
                      <a:pt x="660" y="84"/>
                      <a:pt x="660" y="85"/>
                      <a:pt x="660" y="86"/>
                    </a:cubicBezTo>
                    <a:lnTo>
                      <a:pt x="663" y="107"/>
                    </a:lnTo>
                    <a:cubicBezTo>
                      <a:pt x="664" y="110"/>
                      <a:pt x="663" y="112"/>
                      <a:pt x="662" y="114"/>
                    </a:cubicBezTo>
                    <a:cubicBezTo>
                      <a:pt x="660" y="115"/>
                      <a:pt x="658" y="116"/>
                      <a:pt x="655" y="116"/>
                    </a:cubicBezTo>
                    <a:lnTo>
                      <a:pt x="604" y="116"/>
                    </a:lnTo>
                    <a:cubicBezTo>
                      <a:pt x="602" y="116"/>
                      <a:pt x="600" y="115"/>
                      <a:pt x="598" y="113"/>
                    </a:cubicBezTo>
                    <a:cubicBezTo>
                      <a:pt x="597" y="111"/>
                      <a:pt x="596" y="109"/>
                      <a:pt x="597" y="106"/>
                    </a:cubicBezTo>
                    <a:lnTo>
                      <a:pt x="605" y="78"/>
                    </a:lnTo>
                    <a:cubicBezTo>
                      <a:pt x="605" y="76"/>
                      <a:pt x="607" y="74"/>
                      <a:pt x="609" y="73"/>
                    </a:cubicBezTo>
                    <a:lnTo>
                      <a:pt x="628" y="64"/>
                    </a:lnTo>
                    <a:cubicBezTo>
                      <a:pt x="630" y="63"/>
                      <a:pt x="632" y="63"/>
                      <a:pt x="634" y="64"/>
                    </a:cubicBezTo>
                    <a:lnTo>
                      <a:pt x="647" y="68"/>
                    </a:lnTo>
                    <a:close/>
                    <a:moveTo>
                      <a:pt x="498" y="78"/>
                    </a:moveTo>
                    <a:lnTo>
                      <a:pt x="504" y="78"/>
                    </a:lnTo>
                    <a:lnTo>
                      <a:pt x="487" y="86"/>
                    </a:lnTo>
                    <a:lnTo>
                      <a:pt x="491" y="81"/>
                    </a:lnTo>
                    <a:lnTo>
                      <a:pt x="485" y="102"/>
                    </a:lnTo>
                    <a:lnTo>
                      <a:pt x="485" y="97"/>
                    </a:lnTo>
                    <a:lnTo>
                      <a:pt x="491" y="120"/>
                    </a:lnTo>
                    <a:lnTo>
                      <a:pt x="487" y="115"/>
                    </a:lnTo>
                    <a:lnTo>
                      <a:pt x="504" y="123"/>
                    </a:lnTo>
                    <a:lnTo>
                      <a:pt x="498" y="123"/>
                    </a:lnTo>
                    <a:lnTo>
                      <a:pt x="508" y="120"/>
                    </a:lnTo>
                    <a:lnTo>
                      <a:pt x="505" y="121"/>
                    </a:lnTo>
                    <a:lnTo>
                      <a:pt x="512" y="115"/>
                    </a:lnTo>
                    <a:lnTo>
                      <a:pt x="510" y="118"/>
                    </a:lnTo>
                    <a:lnTo>
                      <a:pt x="514" y="109"/>
                    </a:lnTo>
                    <a:lnTo>
                      <a:pt x="513" y="112"/>
                    </a:lnTo>
                    <a:lnTo>
                      <a:pt x="514" y="101"/>
                    </a:lnTo>
                    <a:lnTo>
                      <a:pt x="515" y="103"/>
                    </a:lnTo>
                    <a:lnTo>
                      <a:pt x="512" y="86"/>
                    </a:lnTo>
                    <a:lnTo>
                      <a:pt x="513" y="89"/>
                    </a:lnTo>
                    <a:lnTo>
                      <a:pt x="505" y="79"/>
                    </a:lnTo>
                    <a:lnTo>
                      <a:pt x="509" y="82"/>
                    </a:lnTo>
                    <a:lnTo>
                      <a:pt x="498" y="78"/>
                    </a:lnTo>
                    <a:close/>
                    <a:moveTo>
                      <a:pt x="514" y="67"/>
                    </a:moveTo>
                    <a:cubicBezTo>
                      <a:pt x="516" y="67"/>
                      <a:pt x="517" y="68"/>
                      <a:pt x="518" y="69"/>
                    </a:cubicBezTo>
                    <a:lnTo>
                      <a:pt x="526" y="79"/>
                    </a:lnTo>
                    <a:cubicBezTo>
                      <a:pt x="527" y="81"/>
                      <a:pt x="527" y="82"/>
                      <a:pt x="527" y="83"/>
                    </a:cubicBezTo>
                    <a:lnTo>
                      <a:pt x="530" y="100"/>
                    </a:lnTo>
                    <a:cubicBezTo>
                      <a:pt x="530" y="101"/>
                      <a:pt x="531" y="101"/>
                      <a:pt x="530" y="102"/>
                    </a:cubicBezTo>
                    <a:lnTo>
                      <a:pt x="529" y="113"/>
                    </a:lnTo>
                    <a:cubicBezTo>
                      <a:pt x="529" y="114"/>
                      <a:pt x="529" y="115"/>
                      <a:pt x="529" y="116"/>
                    </a:cubicBezTo>
                    <a:lnTo>
                      <a:pt x="525" y="125"/>
                    </a:lnTo>
                    <a:cubicBezTo>
                      <a:pt x="524" y="126"/>
                      <a:pt x="524" y="127"/>
                      <a:pt x="523" y="128"/>
                    </a:cubicBezTo>
                    <a:lnTo>
                      <a:pt x="516" y="134"/>
                    </a:lnTo>
                    <a:cubicBezTo>
                      <a:pt x="515" y="134"/>
                      <a:pt x="514" y="135"/>
                      <a:pt x="513" y="135"/>
                    </a:cubicBezTo>
                    <a:lnTo>
                      <a:pt x="503" y="138"/>
                    </a:lnTo>
                    <a:cubicBezTo>
                      <a:pt x="501" y="139"/>
                      <a:pt x="499" y="139"/>
                      <a:pt x="497" y="138"/>
                    </a:cubicBezTo>
                    <a:lnTo>
                      <a:pt x="480" y="130"/>
                    </a:lnTo>
                    <a:cubicBezTo>
                      <a:pt x="478" y="129"/>
                      <a:pt x="476" y="127"/>
                      <a:pt x="476" y="124"/>
                    </a:cubicBezTo>
                    <a:lnTo>
                      <a:pt x="470" y="101"/>
                    </a:lnTo>
                    <a:cubicBezTo>
                      <a:pt x="469" y="100"/>
                      <a:pt x="469" y="99"/>
                      <a:pt x="470" y="97"/>
                    </a:cubicBezTo>
                    <a:lnTo>
                      <a:pt x="476" y="76"/>
                    </a:lnTo>
                    <a:cubicBezTo>
                      <a:pt x="476" y="74"/>
                      <a:pt x="478" y="72"/>
                      <a:pt x="480" y="71"/>
                    </a:cubicBezTo>
                    <a:lnTo>
                      <a:pt x="497" y="63"/>
                    </a:lnTo>
                    <a:cubicBezTo>
                      <a:pt x="499" y="62"/>
                      <a:pt x="501" y="62"/>
                      <a:pt x="503" y="63"/>
                    </a:cubicBezTo>
                    <a:lnTo>
                      <a:pt x="514" y="67"/>
                    </a:lnTo>
                    <a:close/>
                    <a:moveTo>
                      <a:pt x="154" y="64"/>
                    </a:moveTo>
                    <a:cubicBezTo>
                      <a:pt x="154" y="60"/>
                      <a:pt x="158" y="56"/>
                      <a:pt x="162" y="56"/>
                    </a:cubicBezTo>
                    <a:lnTo>
                      <a:pt x="196" y="56"/>
                    </a:lnTo>
                    <a:cubicBezTo>
                      <a:pt x="201" y="56"/>
                      <a:pt x="204" y="60"/>
                      <a:pt x="204" y="64"/>
                    </a:cubicBezTo>
                    <a:lnTo>
                      <a:pt x="204" y="123"/>
                    </a:lnTo>
                    <a:lnTo>
                      <a:pt x="205" y="144"/>
                    </a:lnTo>
                    <a:lnTo>
                      <a:pt x="205" y="142"/>
                    </a:lnTo>
                    <a:lnTo>
                      <a:pt x="208" y="153"/>
                    </a:lnTo>
                    <a:lnTo>
                      <a:pt x="206" y="150"/>
                    </a:lnTo>
                    <a:lnTo>
                      <a:pt x="212" y="156"/>
                    </a:lnTo>
                    <a:lnTo>
                      <a:pt x="208" y="154"/>
                    </a:lnTo>
                    <a:lnTo>
                      <a:pt x="218" y="156"/>
                    </a:lnTo>
                    <a:lnTo>
                      <a:pt x="216" y="156"/>
                    </a:lnTo>
                    <a:lnTo>
                      <a:pt x="225" y="155"/>
                    </a:lnTo>
                    <a:lnTo>
                      <a:pt x="221" y="156"/>
                    </a:lnTo>
                    <a:lnTo>
                      <a:pt x="230" y="149"/>
                    </a:lnTo>
                    <a:lnTo>
                      <a:pt x="228" y="150"/>
                    </a:lnTo>
                    <a:lnTo>
                      <a:pt x="235" y="142"/>
                    </a:lnTo>
                    <a:lnTo>
                      <a:pt x="234" y="146"/>
                    </a:lnTo>
                    <a:lnTo>
                      <a:pt x="236" y="136"/>
                    </a:lnTo>
                    <a:lnTo>
                      <a:pt x="235" y="137"/>
                    </a:lnTo>
                    <a:lnTo>
                      <a:pt x="235" y="93"/>
                    </a:lnTo>
                    <a:lnTo>
                      <a:pt x="235" y="83"/>
                    </a:lnTo>
                    <a:lnTo>
                      <a:pt x="236" y="85"/>
                    </a:lnTo>
                    <a:lnTo>
                      <a:pt x="235" y="79"/>
                    </a:lnTo>
                    <a:lnTo>
                      <a:pt x="236" y="82"/>
                    </a:lnTo>
                    <a:lnTo>
                      <a:pt x="234" y="79"/>
                    </a:lnTo>
                    <a:lnTo>
                      <a:pt x="236" y="81"/>
                    </a:lnTo>
                    <a:lnTo>
                      <a:pt x="233" y="79"/>
                    </a:lnTo>
                    <a:lnTo>
                      <a:pt x="234" y="80"/>
                    </a:lnTo>
                    <a:lnTo>
                      <a:pt x="227" y="77"/>
                    </a:lnTo>
                    <a:cubicBezTo>
                      <a:pt x="224" y="76"/>
                      <a:pt x="222" y="73"/>
                      <a:pt x="222" y="69"/>
                    </a:cubicBezTo>
                    <a:lnTo>
                      <a:pt x="222" y="64"/>
                    </a:lnTo>
                    <a:cubicBezTo>
                      <a:pt x="222" y="60"/>
                      <a:pt x="226" y="56"/>
                      <a:pt x="230" y="56"/>
                    </a:cubicBezTo>
                    <a:lnTo>
                      <a:pt x="264" y="56"/>
                    </a:lnTo>
                    <a:cubicBezTo>
                      <a:pt x="269" y="56"/>
                      <a:pt x="272" y="60"/>
                      <a:pt x="272" y="64"/>
                    </a:cubicBezTo>
                    <a:lnTo>
                      <a:pt x="272" y="144"/>
                    </a:lnTo>
                    <a:lnTo>
                      <a:pt x="272" y="157"/>
                    </a:lnTo>
                    <a:lnTo>
                      <a:pt x="272" y="156"/>
                    </a:lnTo>
                    <a:lnTo>
                      <a:pt x="273" y="162"/>
                    </a:lnTo>
                    <a:lnTo>
                      <a:pt x="271" y="158"/>
                    </a:lnTo>
                    <a:lnTo>
                      <a:pt x="275" y="162"/>
                    </a:lnTo>
                    <a:lnTo>
                      <a:pt x="271" y="160"/>
                    </a:lnTo>
                    <a:lnTo>
                      <a:pt x="280" y="162"/>
                    </a:lnTo>
                    <a:cubicBezTo>
                      <a:pt x="284" y="162"/>
                      <a:pt x="286" y="166"/>
                      <a:pt x="286" y="169"/>
                    </a:cubicBezTo>
                    <a:lnTo>
                      <a:pt x="286" y="176"/>
                    </a:lnTo>
                    <a:cubicBezTo>
                      <a:pt x="286" y="181"/>
                      <a:pt x="283" y="184"/>
                      <a:pt x="279" y="184"/>
                    </a:cubicBezTo>
                    <a:lnTo>
                      <a:pt x="252" y="185"/>
                    </a:lnTo>
                    <a:lnTo>
                      <a:pt x="244" y="185"/>
                    </a:lnTo>
                    <a:cubicBezTo>
                      <a:pt x="242" y="185"/>
                      <a:pt x="240" y="185"/>
                      <a:pt x="239" y="183"/>
                    </a:cubicBezTo>
                    <a:cubicBezTo>
                      <a:pt x="237" y="181"/>
                      <a:pt x="236" y="179"/>
                      <a:pt x="236" y="177"/>
                    </a:cubicBezTo>
                    <a:lnTo>
                      <a:pt x="237" y="158"/>
                    </a:lnTo>
                    <a:lnTo>
                      <a:pt x="242" y="166"/>
                    </a:lnTo>
                    <a:lnTo>
                      <a:pt x="240" y="165"/>
                    </a:lnTo>
                    <a:lnTo>
                      <a:pt x="249" y="164"/>
                    </a:lnTo>
                    <a:lnTo>
                      <a:pt x="230" y="180"/>
                    </a:lnTo>
                    <a:cubicBezTo>
                      <a:pt x="229" y="180"/>
                      <a:pt x="228" y="181"/>
                      <a:pt x="226" y="181"/>
                    </a:cubicBezTo>
                    <a:lnTo>
                      <a:pt x="209" y="185"/>
                    </a:lnTo>
                    <a:cubicBezTo>
                      <a:pt x="208" y="186"/>
                      <a:pt x="207" y="186"/>
                      <a:pt x="206" y="185"/>
                    </a:cubicBezTo>
                    <a:lnTo>
                      <a:pt x="188" y="181"/>
                    </a:lnTo>
                    <a:cubicBezTo>
                      <a:pt x="186" y="181"/>
                      <a:pt x="184" y="180"/>
                      <a:pt x="183" y="179"/>
                    </a:cubicBezTo>
                    <a:lnTo>
                      <a:pt x="173" y="167"/>
                    </a:lnTo>
                    <a:cubicBezTo>
                      <a:pt x="172" y="166"/>
                      <a:pt x="172" y="164"/>
                      <a:pt x="172" y="163"/>
                    </a:cubicBezTo>
                    <a:lnTo>
                      <a:pt x="168" y="139"/>
                    </a:lnTo>
                    <a:cubicBezTo>
                      <a:pt x="167" y="138"/>
                      <a:pt x="167" y="138"/>
                      <a:pt x="167" y="137"/>
                    </a:cubicBezTo>
                    <a:lnTo>
                      <a:pt x="167" y="93"/>
                    </a:lnTo>
                    <a:lnTo>
                      <a:pt x="166" y="80"/>
                    </a:lnTo>
                    <a:lnTo>
                      <a:pt x="167" y="82"/>
                    </a:lnTo>
                    <a:lnTo>
                      <a:pt x="165" y="76"/>
                    </a:lnTo>
                    <a:lnTo>
                      <a:pt x="169" y="81"/>
                    </a:lnTo>
                    <a:lnTo>
                      <a:pt x="159" y="77"/>
                    </a:lnTo>
                    <a:cubicBezTo>
                      <a:pt x="156" y="76"/>
                      <a:pt x="154" y="73"/>
                      <a:pt x="154" y="69"/>
                    </a:cubicBezTo>
                    <a:lnTo>
                      <a:pt x="154" y="64"/>
                    </a:lnTo>
                    <a:close/>
                    <a:moveTo>
                      <a:pt x="170" y="69"/>
                    </a:moveTo>
                    <a:lnTo>
                      <a:pt x="165" y="62"/>
                    </a:lnTo>
                    <a:lnTo>
                      <a:pt x="175" y="66"/>
                    </a:lnTo>
                    <a:cubicBezTo>
                      <a:pt x="178" y="67"/>
                      <a:pt x="179" y="69"/>
                      <a:pt x="180" y="71"/>
                    </a:cubicBezTo>
                    <a:lnTo>
                      <a:pt x="182" y="77"/>
                    </a:lnTo>
                    <a:cubicBezTo>
                      <a:pt x="182" y="78"/>
                      <a:pt x="182" y="78"/>
                      <a:pt x="182" y="79"/>
                    </a:cubicBezTo>
                    <a:lnTo>
                      <a:pt x="183" y="93"/>
                    </a:lnTo>
                    <a:lnTo>
                      <a:pt x="183" y="137"/>
                    </a:lnTo>
                    <a:lnTo>
                      <a:pt x="183" y="136"/>
                    </a:lnTo>
                    <a:lnTo>
                      <a:pt x="187" y="160"/>
                    </a:lnTo>
                    <a:lnTo>
                      <a:pt x="186" y="156"/>
                    </a:lnTo>
                    <a:lnTo>
                      <a:pt x="196" y="168"/>
                    </a:lnTo>
                    <a:lnTo>
                      <a:pt x="191" y="166"/>
                    </a:lnTo>
                    <a:lnTo>
                      <a:pt x="209" y="170"/>
                    </a:lnTo>
                    <a:lnTo>
                      <a:pt x="206" y="170"/>
                    </a:lnTo>
                    <a:lnTo>
                      <a:pt x="223" y="166"/>
                    </a:lnTo>
                    <a:lnTo>
                      <a:pt x="219" y="167"/>
                    </a:lnTo>
                    <a:lnTo>
                      <a:pt x="238" y="151"/>
                    </a:lnTo>
                    <a:cubicBezTo>
                      <a:pt x="241" y="149"/>
                      <a:pt x="244" y="149"/>
                      <a:pt x="247" y="150"/>
                    </a:cubicBezTo>
                    <a:lnTo>
                      <a:pt x="249" y="151"/>
                    </a:lnTo>
                    <a:cubicBezTo>
                      <a:pt x="252" y="153"/>
                      <a:pt x="254" y="156"/>
                      <a:pt x="253" y="159"/>
                    </a:cubicBezTo>
                    <a:lnTo>
                      <a:pt x="252" y="178"/>
                    </a:lnTo>
                    <a:lnTo>
                      <a:pt x="244" y="169"/>
                    </a:lnTo>
                    <a:lnTo>
                      <a:pt x="251" y="169"/>
                    </a:lnTo>
                    <a:lnTo>
                      <a:pt x="278" y="168"/>
                    </a:lnTo>
                    <a:lnTo>
                      <a:pt x="270" y="176"/>
                    </a:lnTo>
                    <a:lnTo>
                      <a:pt x="270" y="169"/>
                    </a:lnTo>
                    <a:lnTo>
                      <a:pt x="277" y="177"/>
                    </a:lnTo>
                    <a:lnTo>
                      <a:pt x="268" y="175"/>
                    </a:lnTo>
                    <a:cubicBezTo>
                      <a:pt x="266" y="175"/>
                      <a:pt x="265" y="174"/>
                      <a:pt x="264" y="173"/>
                    </a:cubicBezTo>
                    <a:lnTo>
                      <a:pt x="260" y="169"/>
                    </a:lnTo>
                    <a:cubicBezTo>
                      <a:pt x="259" y="168"/>
                      <a:pt x="258" y="166"/>
                      <a:pt x="258" y="165"/>
                    </a:cubicBezTo>
                    <a:lnTo>
                      <a:pt x="257" y="159"/>
                    </a:lnTo>
                    <a:cubicBezTo>
                      <a:pt x="256" y="158"/>
                      <a:pt x="256" y="158"/>
                      <a:pt x="256" y="157"/>
                    </a:cubicBezTo>
                    <a:lnTo>
                      <a:pt x="256" y="144"/>
                    </a:lnTo>
                    <a:lnTo>
                      <a:pt x="256" y="64"/>
                    </a:lnTo>
                    <a:lnTo>
                      <a:pt x="264" y="72"/>
                    </a:lnTo>
                    <a:lnTo>
                      <a:pt x="230" y="72"/>
                    </a:lnTo>
                    <a:lnTo>
                      <a:pt x="238" y="64"/>
                    </a:lnTo>
                    <a:lnTo>
                      <a:pt x="238" y="69"/>
                    </a:lnTo>
                    <a:lnTo>
                      <a:pt x="234" y="62"/>
                    </a:lnTo>
                    <a:lnTo>
                      <a:pt x="241" y="65"/>
                    </a:lnTo>
                    <a:cubicBezTo>
                      <a:pt x="241" y="65"/>
                      <a:pt x="242" y="66"/>
                      <a:pt x="242" y="66"/>
                    </a:cubicBezTo>
                    <a:lnTo>
                      <a:pt x="245" y="68"/>
                    </a:lnTo>
                    <a:cubicBezTo>
                      <a:pt x="246" y="68"/>
                      <a:pt x="247" y="69"/>
                      <a:pt x="247" y="70"/>
                    </a:cubicBezTo>
                    <a:lnTo>
                      <a:pt x="249" y="73"/>
                    </a:lnTo>
                    <a:cubicBezTo>
                      <a:pt x="250" y="74"/>
                      <a:pt x="250" y="75"/>
                      <a:pt x="250" y="76"/>
                    </a:cubicBezTo>
                    <a:lnTo>
                      <a:pt x="251" y="82"/>
                    </a:lnTo>
                    <a:cubicBezTo>
                      <a:pt x="251" y="83"/>
                      <a:pt x="251" y="83"/>
                      <a:pt x="251" y="83"/>
                    </a:cubicBezTo>
                    <a:lnTo>
                      <a:pt x="251" y="93"/>
                    </a:lnTo>
                    <a:lnTo>
                      <a:pt x="251" y="137"/>
                    </a:lnTo>
                    <a:cubicBezTo>
                      <a:pt x="251" y="138"/>
                      <a:pt x="251" y="139"/>
                      <a:pt x="251" y="139"/>
                    </a:cubicBezTo>
                    <a:lnTo>
                      <a:pt x="249" y="149"/>
                    </a:lnTo>
                    <a:cubicBezTo>
                      <a:pt x="249" y="150"/>
                      <a:pt x="248" y="152"/>
                      <a:pt x="247" y="153"/>
                    </a:cubicBezTo>
                    <a:lnTo>
                      <a:pt x="240" y="161"/>
                    </a:lnTo>
                    <a:cubicBezTo>
                      <a:pt x="240" y="161"/>
                      <a:pt x="240" y="161"/>
                      <a:pt x="239" y="162"/>
                    </a:cubicBezTo>
                    <a:lnTo>
                      <a:pt x="230" y="169"/>
                    </a:lnTo>
                    <a:cubicBezTo>
                      <a:pt x="229" y="170"/>
                      <a:pt x="228" y="170"/>
                      <a:pt x="226" y="170"/>
                    </a:cubicBezTo>
                    <a:lnTo>
                      <a:pt x="217" y="171"/>
                    </a:lnTo>
                    <a:cubicBezTo>
                      <a:pt x="217" y="172"/>
                      <a:pt x="216" y="171"/>
                      <a:pt x="215" y="171"/>
                    </a:cubicBezTo>
                    <a:lnTo>
                      <a:pt x="205" y="169"/>
                    </a:lnTo>
                    <a:cubicBezTo>
                      <a:pt x="203" y="169"/>
                      <a:pt x="202" y="168"/>
                      <a:pt x="201" y="167"/>
                    </a:cubicBezTo>
                    <a:lnTo>
                      <a:pt x="195" y="161"/>
                    </a:lnTo>
                    <a:cubicBezTo>
                      <a:pt x="194" y="160"/>
                      <a:pt x="193" y="159"/>
                      <a:pt x="193" y="158"/>
                    </a:cubicBezTo>
                    <a:lnTo>
                      <a:pt x="190" y="147"/>
                    </a:lnTo>
                    <a:cubicBezTo>
                      <a:pt x="190" y="146"/>
                      <a:pt x="189" y="145"/>
                      <a:pt x="189" y="145"/>
                    </a:cubicBezTo>
                    <a:lnTo>
                      <a:pt x="188" y="123"/>
                    </a:lnTo>
                    <a:lnTo>
                      <a:pt x="188" y="64"/>
                    </a:lnTo>
                    <a:lnTo>
                      <a:pt x="196" y="72"/>
                    </a:lnTo>
                    <a:lnTo>
                      <a:pt x="162" y="72"/>
                    </a:lnTo>
                    <a:lnTo>
                      <a:pt x="170" y="64"/>
                    </a:lnTo>
                    <a:lnTo>
                      <a:pt x="170" y="69"/>
                    </a:lnTo>
                    <a:close/>
                    <a:moveTo>
                      <a:pt x="1887" y="54"/>
                    </a:moveTo>
                    <a:lnTo>
                      <a:pt x="1894" y="54"/>
                    </a:lnTo>
                    <a:cubicBezTo>
                      <a:pt x="1899" y="54"/>
                      <a:pt x="1902" y="58"/>
                      <a:pt x="1902" y="62"/>
                    </a:cubicBezTo>
                    <a:lnTo>
                      <a:pt x="1902" y="146"/>
                    </a:lnTo>
                    <a:lnTo>
                      <a:pt x="1903" y="160"/>
                    </a:lnTo>
                    <a:lnTo>
                      <a:pt x="1903" y="157"/>
                    </a:lnTo>
                    <a:lnTo>
                      <a:pt x="1906" y="163"/>
                    </a:lnTo>
                    <a:lnTo>
                      <a:pt x="1902" y="159"/>
                    </a:lnTo>
                    <a:lnTo>
                      <a:pt x="1911" y="163"/>
                    </a:lnTo>
                    <a:cubicBezTo>
                      <a:pt x="1914" y="164"/>
                      <a:pt x="1915" y="167"/>
                      <a:pt x="1915" y="170"/>
                    </a:cubicBezTo>
                    <a:lnTo>
                      <a:pt x="1915" y="176"/>
                    </a:lnTo>
                    <a:cubicBezTo>
                      <a:pt x="1915" y="181"/>
                      <a:pt x="1912" y="184"/>
                      <a:pt x="1907" y="184"/>
                    </a:cubicBezTo>
                    <a:lnTo>
                      <a:pt x="1861" y="184"/>
                    </a:lnTo>
                    <a:cubicBezTo>
                      <a:pt x="1857" y="184"/>
                      <a:pt x="1853" y="181"/>
                      <a:pt x="1853" y="176"/>
                    </a:cubicBezTo>
                    <a:lnTo>
                      <a:pt x="1853" y="170"/>
                    </a:lnTo>
                    <a:cubicBezTo>
                      <a:pt x="1853" y="167"/>
                      <a:pt x="1855" y="165"/>
                      <a:pt x="1858" y="163"/>
                    </a:cubicBezTo>
                    <a:lnTo>
                      <a:pt x="1864" y="160"/>
                    </a:lnTo>
                    <a:lnTo>
                      <a:pt x="1863" y="161"/>
                    </a:lnTo>
                    <a:lnTo>
                      <a:pt x="1867" y="158"/>
                    </a:lnTo>
                    <a:lnTo>
                      <a:pt x="1864" y="161"/>
                    </a:lnTo>
                    <a:lnTo>
                      <a:pt x="1866" y="156"/>
                    </a:lnTo>
                    <a:lnTo>
                      <a:pt x="1865" y="159"/>
                    </a:lnTo>
                    <a:lnTo>
                      <a:pt x="1866" y="147"/>
                    </a:lnTo>
                    <a:lnTo>
                      <a:pt x="1866" y="96"/>
                    </a:lnTo>
                    <a:lnTo>
                      <a:pt x="1865" y="84"/>
                    </a:lnTo>
                    <a:lnTo>
                      <a:pt x="1865" y="78"/>
                    </a:lnTo>
                    <a:lnTo>
                      <a:pt x="1867" y="83"/>
                    </a:lnTo>
                    <a:lnTo>
                      <a:pt x="1862" y="79"/>
                    </a:lnTo>
                    <a:lnTo>
                      <a:pt x="1866" y="80"/>
                    </a:lnTo>
                    <a:lnTo>
                      <a:pt x="1858" y="78"/>
                    </a:lnTo>
                    <a:cubicBezTo>
                      <a:pt x="1854" y="77"/>
                      <a:pt x="1851" y="74"/>
                      <a:pt x="1851" y="70"/>
                    </a:cubicBezTo>
                    <a:lnTo>
                      <a:pt x="1851" y="64"/>
                    </a:lnTo>
                    <a:cubicBezTo>
                      <a:pt x="1851" y="60"/>
                      <a:pt x="1855" y="57"/>
                      <a:pt x="1859" y="56"/>
                    </a:cubicBezTo>
                    <a:lnTo>
                      <a:pt x="1887" y="54"/>
                    </a:lnTo>
                    <a:close/>
                    <a:moveTo>
                      <a:pt x="1860" y="72"/>
                    </a:moveTo>
                    <a:lnTo>
                      <a:pt x="1867" y="64"/>
                    </a:lnTo>
                    <a:lnTo>
                      <a:pt x="1867" y="70"/>
                    </a:lnTo>
                    <a:lnTo>
                      <a:pt x="1861" y="63"/>
                    </a:lnTo>
                    <a:lnTo>
                      <a:pt x="1869" y="65"/>
                    </a:lnTo>
                    <a:cubicBezTo>
                      <a:pt x="1871" y="65"/>
                      <a:pt x="1872" y="65"/>
                      <a:pt x="1872" y="66"/>
                    </a:cubicBezTo>
                    <a:lnTo>
                      <a:pt x="1877" y="70"/>
                    </a:lnTo>
                    <a:cubicBezTo>
                      <a:pt x="1879" y="71"/>
                      <a:pt x="1880" y="73"/>
                      <a:pt x="1880" y="75"/>
                    </a:cubicBezTo>
                    <a:lnTo>
                      <a:pt x="1881" y="83"/>
                    </a:lnTo>
                    <a:lnTo>
                      <a:pt x="1882" y="96"/>
                    </a:lnTo>
                    <a:lnTo>
                      <a:pt x="1882" y="148"/>
                    </a:lnTo>
                    <a:lnTo>
                      <a:pt x="1881" y="160"/>
                    </a:lnTo>
                    <a:cubicBezTo>
                      <a:pt x="1881" y="161"/>
                      <a:pt x="1881" y="162"/>
                      <a:pt x="1881" y="162"/>
                    </a:cubicBezTo>
                    <a:lnTo>
                      <a:pt x="1879" y="167"/>
                    </a:lnTo>
                    <a:cubicBezTo>
                      <a:pt x="1878" y="169"/>
                      <a:pt x="1877" y="170"/>
                      <a:pt x="1876" y="171"/>
                    </a:cubicBezTo>
                    <a:lnTo>
                      <a:pt x="1872" y="174"/>
                    </a:lnTo>
                    <a:cubicBezTo>
                      <a:pt x="1872" y="174"/>
                      <a:pt x="1871" y="174"/>
                      <a:pt x="1871" y="175"/>
                    </a:cubicBezTo>
                    <a:lnTo>
                      <a:pt x="1865" y="178"/>
                    </a:lnTo>
                    <a:lnTo>
                      <a:pt x="1869" y="170"/>
                    </a:lnTo>
                    <a:lnTo>
                      <a:pt x="1869" y="176"/>
                    </a:lnTo>
                    <a:lnTo>
                      <a:pt x="1861" y="168"/>
                    </a:lnTo>
                    <a:lnTo>
                      <a:pt x="1907" y="168"/>
                    </a:lnTo>
                    <a:lnTo>
                      <a:pt x="1899" y="176"/>
                    </a:lnTo>
                    <a:lnTo>
                      <a:pt x="1899" y="170"/>
                    </a:lnTo>
                    <a:lnTo>
                      <a:pt x="1904" y="178"/>
                    </a:lnTo>
                    <a:lnTo>
                      <a:pt x="1895" y="174"/>
                    </a:lnTo>
                    <a:cubicBezTo>
                      <a:pt x="1894" y="173"/>
                      <a:pt x="1892" y="172"/>
                      <a:pt x="1891" y="170"/>
                    </a:cubicBezTo>
                    <a:lnTo>
                      <a:pt x="1888" y="164"/>
                    </a:lnTo>
                    <a:cubicBezTo>
                      <a:pt x="1888" y="163"/>
                      <a:pt x="1888" y="162"/>
                      <a:pt x="1887" y="161"/>
                    </a:cubicBezTo>
                    <a:lnTo>
                      <a:pt x="1886" y="146"/>
                    </a:lnTo>
                    <a:lnTo>
                      <a:pt x="1886" y="62"/>
                    </a:lnTo>
                    <a:lnTo>
                      <a:pt x="1894" y="70"/>
                    </a:lnTo>
                    <a:lnTo>
                      <a:pt x="1888" y="70"/>
                    </a:lnTo>
                    <a:lnTo>
                      <a:pt x="1860" y="72"/>
                    </a:lnTo>
                    <a:close/>
                    <a:moveTo>
                      <a:pt x="2138" y="55"/>
                    </a:moveTo>
                    <a:cubicBezTo>
                      <a:pt x="2139" y="54"/>
                      <a:pt x="2140" y="54"/>
                      <a:pt x="2140" y="54"/>
                    </a:cubicBezTo>
                    <a:lnTo>
                      <a:pt x="2151" y="55"/>
                    </a:lnTo>
                    <a:cubicBezTo>
                      <a:pt x="2152" y="56"/>
                      <a:pt x="2153" y="56"/>
                      <a:pt x="2154" y="56"/>
                    </a:cubicBezTo>
                    <a:lnTo>
                      <a:pt x="2163" y="61"/>
                    </a:lnTo>
                    <a:cubicBezTo>
                      <a:pt x="2164" y="62"/>
                      <a:pt x="2165" y="63"/>
                      <a:pt x="2166" y="63"/>
                    </a:cubicBezTo>
                    <a:lnTo>
                      <a:pt x="2172" y="70"/>
                    </a:lnTo>
                    <a:cubicBezTo>
                      <a:pt x="2172" y="71"/>
                      <a:pt x="2173" y="72"/>
                      <a:pt x="2173" y="73"/>
                    </a:cubicBezTo>
                    <a:lnTo>
                      <a:pt x="2177" y="84"/>
                    </a:lnTo>
                    <a:cubicBezTo>
                      <a:pt x="2177" y="84"/>
                      <a:pt x="2177" y="85"/>
                      <a:pt x="2177" y="86"/>
                    </a:cubicBezTo>
                    <a:lnTo>
                      <a:pt x="2178" y="102"/>
                    </a:lnTo>
                    <a:lnTo>
                      <a:pt x="2178" y="146"/>
                    </a:lnTo>
                    <a:lnTo>
                      <a:pt x="2178" y="158"/>
                    </a:lnTo>
                    <a:lnTo>
                      <a:pt x="2178" y="156"/>
                    </a:lnTo>
                    <a:lnTo>
                      <a:pt x="2180" y="162"/>
                    </a:lnTo>
                    <a:lnTo>
                      <a:pt x="2178" y="159"/>
                    </a:lnTo>
                    <a:lnTo>
                      <a:pt x="2181" y="162"/>
                    </a:lnTo>
                    <a:lnTo>
                      <a:pt x="2178" y="160"/>
                    </a:lnTo>
                    <a:lnTo>
                      <a:pt x="2186" y="163"/>
                    </a:lnTo>
                    <a:cubicBezTo>
                      <a:pt x="2189" y="164"/>
                      <a:pt x="2191" y="167"/>
                      <a:pt x="2191" y="170"/>
                    </a:cubicBezTo>
                    <a:lnTo>
                      <a:pt x="2191" y="176"/>
                    </a:lnTo>
                    <a:cubicBezTo>
                      <a:pt x="2191" y="181"/>
                      <a:pt x="2188" y="184"/>
                      <a:pt x="2183" y="184"/>
                    </a:cubicBezTo>
                    <a:lnTo>
                      <a:pt x="2137" y="184"/>
                    </a:lnTo>
                    <a:cubicBezTo>
                      <a:pt x="2133" y="184"/>
                      <a:pt x="2129" y="181"/>
                      <a:pt x="2129" y="176"/>
                    </a:cubicBezTo>
                    <a:lnTo>
                      <a:pt x="2129" y="170"/>
                    </a:lnTo>
                    <a:cubicBezTo>
                      <a:pt x="2129" y="167"/>
                      <a:pt x="2131" y="165"/>
                      <a:pt x="2134" y="163"/>
                    </a:cubicBezTo>
                    <a:lnTo>
                      <a:pt x="2140" y="160"/>
                    </a:lnTo>
                    <a:lnTo>
                      <a:pt x="2139" y="161"/>
                    </a:lnTo>
                    <a:lnTo>
                      <a:pt x="2143" y="158"/>
                    </a:lnTo>
                    <a:lnTo>
                      <a:pt x="2140" y="161"/>
                    </a:lnTo>
                    <a:lnTo>
                      <a:pt x="2142" y="156"/>
                    </a:lnTo>
                    <a:lnTo>
                      <a:pt x="2141" y="159"/>
                    </a:lnTo>
                    <a:lnTo>
                      <a:pt x="2142" y="147"/>
                    </a:lnTo>
                    <a:lnTo>
                      <a:pt x="2142" y="116"/>
                    </a:lnTo>
                    <a:lnTo>
                      <a:pt x="2141" y="102"/>
                    </a:lnTo>
                    <a:lnTo>
                      <a:pt x="2140" y="91"/>
                    </a:lnTo>
                    <a:lnTo>
                      <a:pt x="2141" y="94"/>
                    </a:lnTo>
                    <a:lnTo>
                      <a:pt x="2138" y="88"/>
                    </a:lnTo>
                    <a:lnTo>
                      <a:pt x="2139" y="89"/>
                    </a:lnTo>
                    <a:lnTo>
                      <a:pt x="2135" y="84"/>
                    </a:lnTo>
                    <a:lnTo>
                      <a:pt x="2138" y="87"/>
                    </a:lnTo>
                    <a:lnTo>
                      <a:pt x="2133" y="85"/>
                    </a:lnTo>
                    <a:lnTo>
                      <a:pt x="2135" y="85"/>
                    </a:lnTo>
                    <a:lnTo>
                      <a:pt x="2128" y="84"/>
                    </a:lnTo>
                    <a:lnTo>
                      <a:pt x="2131" y="84"/>
                    </a:lnTo>
                    <a:lnTo>
                      <a:pt x="2122" y="86"/>
                    </a:lnTo>
                    <a:lnTo>
                      <a:pt x="2125" y="85"/>
                    </a:lnTo>
                    <a:lnTo>
                      <a:pt x="2116" y="91"/>
                    </a:lnTo>
                    <a:lnTo>
                      <a:pt x="2118" y="89"/>
                    </a:lnTo>
                    <a:lnTo>
                      <a:pt x="2111" y="98"/>
                    </a:lnTo>
                    <a:lnTo>
                      <a:pt x="2112" y="95"/>
                    </a:lnTo>
                    <a:lnTo>
                      <a:pt x="2110" y="105"/>
                    </a:lnTo>
                    <a:lnTo>
                      <a:pt x="2110" y="103"/>
                    </a:lnTo>
                    <a:lnTo>
                      <a:pt x="2110" y="146"/>
                    </a:lnTo>
                    <a:lnTo>
                      <a:pt x="2111" y="160"/>
                    </a:lnTo>
                    <a:lnTo>
                      <a:pt x="2111" y="157"/>
                    </a:lnTo>
                    <a:lnTo>
                      <a:pt x="2114" y="163"/>
                    </a:lnTo>
                    <a:lnTo>
                      <a:pt x="2110" y="159"/>
                    </a:lnTo>
                    <a:lnTo>
                      <a:pt x="2119" y="163"/>
                    </a:lnTo>
                    <a:cubicBezTo>
                      <a:pt x="2122" y="164"/>
                      <a:pt x="2123" y="167"/>
                      <a:pt x="2123" y="170"/>
                    </a:cubicBezTo>
                    <a:lnTo>
                      <a:pt x="2123" y="176"/>
                    </a:lnTo>
                    <a:cubicBezTo>
                      <a:pt x="2123" y="181"/>
                      <a:pt x="2120" y="184"/>
                      <a:pt x="2115" y="184"/>
                    </a:cubicBezTo>
                    <a:lnTo>
                      <a:pt x="2069" y="184"/>
                    </a:lnTo>
                    <a:cubicBezTo>
                      <a:pt x="2065" y="184"/>
                      <a:pt x="2061" y="181"/>
                      <a:pt x="2061" y="176"/>
                    </a:cubicBezTo>
                    <a:lnTo>
                      <a:pt x="2061" y="170"/>
                    </a:lnTo>
                    <a:cubicBezTo>
                      <a:pt x="2061" y="167"/>
                      <a:pt x="2063" y="165"/>
                      <a:pt x="2066" y="163"/>
                    </a:cubicBezTo>
                    <a:lnTo>
                      <a:pt x="2072" y="160"/>
                    </a:lnTo>
                    <a:lnTo>
                      <a:pt x="2071" y="161"/>
                    </a:lnTo>
                    <a:lnTo>
                      <a:pt x="2075" y="158"/>
                    </a:lnTo>
                    <a:lnTo>
                      <a:pt x="2072" y="161"/>
                    </a:lnTo>
                    <a:lnTo>
                      <a:pt x="2074" y="156"/>
                    </a:lnTo>
                    <a:lnTo>
                      <a:pt x="2073" y="159"/>
                    </a:lnTo>
                    <a:lnTo>
                      <a:pt x="2074" y="147"/>
                    </a:lnTo>
                    <a:lnTo>
                      <a:pt x="2074" y="96"/>
                    </a:lnTo>
                    <a:lnTo>
                      <a:pt x="2073" y="84"/>
                    </a:lnTo>
                    <a:lnTo>
                      <a:pt x="2073" y="78"/>
                    </a:lnTo>
                    <a:lnTo>
                      <a:pt x="2075" y="83"/>
                    </a:lnTo>
                    <a:lnTo>
                      <a:pt x="2070" y="79"/>
                    </a:lnTo>
                    <a:lnTo>
                      <a:pt x="2074" y="80"/>
                    </a:lnTo>
                    <a:lnTo>
                      <a:pt x="2066" y="78"/>
                    </a:lnTo>
                    <a:cubicBezTo>
                      <a:pt x="2062" y="77"/>
                      <a:pt x="2059" y="74"/>
                      <a:pt x="2059" y="70"/>
                    </a:cubicBezTo>
                    <a:lnTo>
                      <a:pt x="2059" y="64"/>
                    </a:lnTo>
                    <a:cubicBezTo>
                      <a:pt x="2059" y="60"/>
                      <a:pt x="2063" y="57"/>
                      <a:pt x="2067" y="56"/>
                    </a:cubicBezTo>
                    <a:lnTo>
                      <a:pt x="2095" y="54"/>
                    </a:lnTo>
                    <a:lnTo>
                      <a:pt x="2102" y="54"/>
                    </a:lnTo>
                    <a:cubicBezTo>
                      <a:pt x="2105" y="54"/>
                      <a:pt x="2107" y="55"/>
                      <a:pt x="2108" y="57"/>
                    </a:cubicBezTo>
                    <a:cubicBezTo>
                      <a:pt x="2110" y="59"/>
                      <a:pt x="2111" y="61"/>
                      <a:pt x="2110" y="63"/>
                    </a:cubicBezTo>
                    <a:lnTo>
                      <a:pt x="2109" y="83"/>
                    </a:lnTo>
                    <a:lnTo>
                      <a:pt x="2101" y="74"/>
                    </a:lnTo>
                    <a:lnTo>
                      <a:pt x="2102" y="74"/>
                    </a:lnTo>
                    <a:lnTo>
                      <a:pt x="2097" y="76"/>
                    </a:lnTo>
                    <a:lnTo>
                      <a:pt x="2111" y="64"/>
                    </a:lnTo>
                    <a:cubicBezTo>
                      <a:pt x="2112" y="64"/>
                      <a:pt x="2112" y="64"/>
                      <a:pt x="2113" y="63"/>
                    </a:cubicBezTo>
                    <a:lnTo>
                      <a:pt x="2124" y="57"/>
                    </a:lnTo>
                    <a:cubicBezTo>
                      <a:pt x="2124" y="57"/>
                      <a:pt x="2125" y="57"/>
                      <a:pt x="2126" y="57"/>
                    </a:cubicBezTo>
                    <a:lnTo>
                      <a:pt x="2138" y="55"/>
                    </a:lnTo>
                    <a:close/>
                    <a:moveTo>
                      <a:pt x="2129" y="72"/>
                    </a:moveTo>
                    <a:lnTo>
                      <a:pt x="2131" y="71"/>
                    </a:lnTo>
                    <a:lnTo>
                      <a:pt x="2120" y="77"/>
                    </a:lnTo>
                    <a:lnTo>
                      <a:pt x="2122" y="77"/>
                    </a:lnTo>
                    <a:lnTo>
                      <a:pt x="2108" y="89"/>
                    </a:lnTo>
                    <a:cubicBezTo>
                      <a:pt x="2106" y="90"/>
                      <a:pt x="2104" y="90"/>
                      <a:pt x="2102" y="90"/>
                    </a:cubicBezTo>
                    <a:lnTo>
                      <a:pt x="2101" y="90"/>
                    </a:lnTo>
                    <a:cubicBezTo>
                      <a:pt x="2099" y="90"/>
                      <a:pt x="2097" y="90"/>
                      <a:pt x="2096" y="88"/>
                    </a:cubicBezTo>
                    <a:cubicBezTo>
                      <a:pt x="2094" y="86"/>
                      <a:pt x="2093" y="84"/>
                      <a:pt x="2093" y="82"/>
                    </a:cubicBezTo>
                    <a:lnTo>
                      <a:pt x="2094" y="62"/>
                    </a:lnTo>
                    <a:lnTo>
                      <a:pt x="2102" y="70"/>
                    </a:lnTo>
                    <a:lnTo>
                      <a:pt x="2096" y="70"/>
                    </a:lnTo>
                    <a:lnTo>
                      <a:pt x="2068" y="72"/>
                    </a:lnTo>
                    <a:lnTo>
                      <a:pt x="2075" y="64"/>
                    </a:lnTo>
                    <a:lnTo>
                      <a:pt x="2075" y="70"/>
                    </a:lnTo>
                    <a:lnTo>
                      <a:pt x="2069" y="63"/>
                    </a:lnTo>
                    <a:lnTo>
                      <a:pt x="2077" y="65"/>
                    </a:lnTo>
                    <a:cubicBezTo>
                      <a:pt x="2079" y="65"/>
                      <a:pt x="2080" y="65"/>
                      <a:pt x="2080" y="66"/>
                    </a:cubicBezTo>
                    <a:lnTo>
                      <a:pt x="2085" y="70"/>
                    </a:lnTo>
                    <a:cubicBezTo>
                      <a:pt x="2087" y="71"/>
                      <a:pt x="2088" y="73"/>
                      <a:pt x="2088" y="75"/>
                    </a:cubicBezTo>
                    <a:lnTo>
                      <a:pt x="2089" y="83"/>
                    </a:lnTo>
                    <a:lnTo>
                      <a:pt x="2090" y="96"/>
                    </a:lnTo>
                    <a:lnTo>
                      <a:pt x="2090" y="148"/>
                    </a:lnTo>
                    <a:lnTo>
                      <a:pt x="2089" y="160"/>
                    </a:lnTo>
                    <a:cubicBezTo>
                      <a:pt x="2089" y="161"/>
                      <a:pt x="2089" y="162"/>
                      <a:pt x="2089" y="162"/>
                    </a:cubicBezTo>
                    <a:lnTo>
                      <a:pt x="2087" y="167"/>
                    </a:lnTo>
                    <a:cubicBezTo>
                      <a:pt x="2086" y="169"/>
                      <a:pt x="2085" y="170"/>
                      <a:pt x="2084" y="171"/>
                    </a:cubicBezTo>
                    <a:lnTo>
                      <a:pt x="2080" y="174"/>
                    </a:lnTo>
                    <a:cubicBezTo>
                      <a:pt x="2080" y="174"/>
                      <a:pt x="2079" y="174"/>
                      <a:pt x="2079" y="175"/>
                    </a:cubicBezTo>
                    <a:lnTo>
                      <a:pt x="2073" y="178"/>
                    </a:lnTo>
                    <a:lnTo>
                      <a:pt x="2077" y="170"/>
                    </a:lnTo>
                    <a:lnTo>
                      <a:pt x="2077" y="176"/>
                    </a:lnTo>
                    <a:lnTo>
                      <a:pt x="2069" y="168"/>
                    </a:lnTo>
                    <a:lnTo>
                      <a:pt x="2115" y="168"/>
                    </a:lnTo>
                    <a:lnTo>
                      <a:pt x="2107" y="176"/>
                    </a:lnTo>
                    <a:lnTo>
                      <a:pt x="2107" y="170"/>
                    </a:lnTo>
                    <a:lnTo>
                      <a:pt x="2112" y="178"/>
                    </a:lnTo>
                    <a:lnTo>
                      <a:pt x="2103" y="174"/>
                    </a:lnTo>
                    <a:cubicBezTo>
                      <a:pt x="2102" y="173"/>
                      <a:pt x="2100" y="172"/>
                      <a:pt x="2099" y="170"/>
                    </a:cubicBezTo>
                    <a:lnTo>
                      <a:pt x="2096" y="164"/>
                    </a:lnTo>
                    <a:cubicBezTo>
                      <a:pt x="2096" y="163"/>
                      <a:pt x="2096" y="162"/>
                      <a:pt x="2095" y="161"/>
                    </a:cubicBezTo>
                    <a:lnTo>
                      <a:pt x="2094" y="146"/>
                    </a:lnTo>
                    <a:lnTo>
                      <a:pt x="2094" y="103"/>
                    </a:lnTo>
                    <a:cubicBezTo>
                      <a:pt x="2094" y="103"/>
                      <a:pt x="2095" y="102"/>
                      <a:pt x="2095" y="102"/>
                    </a:cubicBezTo>
                    <a:lnTo>
                      <a:pt x="2097" y="92"/>
                    </a:lnTo>
                    <a:cubicBezTo>
                      <a:pt x="2097" y="91"/>
                      <a:pt x="2097" y="90"/>
                      <a:pt x="2098" y="89"/>
                    </a:cubicBezTo>
                    <a:lnTo>
                      <a:pt x="2105" y="80"/>
                    </a:lnTo>
                    <a:cubicBezTo>
                      <a:pt x="2106" y="79"/>
                      <a:pt x="2106" y="78"/>
                      <a:pt x="2107" y="78"/>
                    </a:cubicBezTo>
                    <a:lnTo>
                      <a:pt x="2116" y="72"/>
                    </a:lnTo>
                    <a:cubicBezTo>
                      <a:pt x="2117" y="71"/>
                      <a:pt x="2118" y="71"/>
                      <a:pt x="2119" y="71"/>
                    </a:cubicBezTo>
                    <a:lnTo>
                      <a:pt x="2128" y="69"/>
                    </a:lnTo>
                    <a:cubicBezTo>
                      <a:pt x="2129" y="68"/>
                      <a:pt x="2130" y="68"/>
                      <a:pt x="2131" y="69"/>
                    </a:cubicBezTo>
                    <a:lnTo>
                      <a:pt x="2138" y="70"/>
                    </a:lnTo>
                    <a:cubicBezTo>
                      <a:pt x="2138" y="70"/>
                      <a:pt x="2139" y="70"/>
                      <a:pt x="2139" y="70"/>
                    </a:cubicBezTo>
                    <a:lnTo>
                      <a:pt x="2144" y="72"/>
                    </a:lnTo>
                    <a:cubicBezTo>
                      <a:pt x="2146" y="73"/>
                      <a:pt x="2147" y="73"/>
                      <a:pt x="2148" y="74"/>
                    </a:cubicBezTo>
                    <a:lnTo>
                      <a:pt x="2152" y="79"/>
                    </a:lnTo>
                    <a:cubicBezTo>
                      <a:pt x="2152" y="80"/>
                      <a:pt x="2152" y="80"/>
                      <a:pt x="2153" y="81"/>
                    </a:cubicBezTo>
                    <a:lnTo>
                      <a:pt x="2156" y="87"/>
                    </a:lnTo>
                    <a:cubicBezTo>
                      <a:pt x="2156" y="88"/>
                      <a:pt x="2156" y="89"/>
                      <a:pt x="2156" y="90"/>
                    </a:cubicBezTo>
                    <a:lnTo>
                      <a:pt x="2157" y="101"/>
                    </a:lnTo>
                    <a:lnTo>
                      <a:pt x="2158" y="116"/>
                    </a:lnTo>
                    <a:lnTo>
                      <a:pt x="2158" y="148"/>
                    </a:lnTo>
                    <a:lnTo>
                      <a:pt x="2157" y="160"/>
                    </a:lnTo>
                    <a:cubicBezTo>
                      <a:pt x="2157" y="161"/>
                      <a:pt x="2157" y="162"/>
                      <a:pt x="2157" y="162"/>
                    </a:cubicBezTo>
                    <a:lnTo>
                      <a:pt x="2155" y="167"/>
                    </a:lnTo>
                    <a:cubicBezTo>
                      <a:pt x="2154" y="169"/>
                      <a:pt x="2153" y="170"/>
                      <a:pt x="2152" y="171"/>
                    </a:cubicBezTo>
                    <a:lnTo>
                      <a:pt x="2148" y="174"/>
                    </a:lnTo>
                    <a:cubicBezTo>
                      <a:pt x="2148" y="174"/>
                      <a:pt x="2147" y="174"/>
                      <a:pt x="2147" y="175"/>
                    </a:cubicBezTo>
                    <a:lnTo>
                      <a:pt x="2141" y="178"/>
                    </a:lnTo>
                    <a:lnTo>
                      <a:pt x="2145" y="170"/>
                    </a:lnTo>
                    <a:lnTo>
                      <a:pt x="2145" y="176"/>
                    </a:lnTo>
                    <a:lnTo>
                      <a:pt x="2137" y="168"/>
                    </a:lnTo>
                    <a:lnTo>
                      <a:pt x="2183" y="168"/>
                    </a:lnTo>
                    <a:lnTo>
                      <a:pt x="2175" y="176"/>
                    </a:lnTo>
                    <a:lnTo>
                      <a:pt x="2175" y="170"/>
                    </a:lnTo>
                    <a:lnTo>
                      <a:pt x="2181" y="178"/>
                    </a:lnTo>
                    <a:lnTo>
                      <a:pt x="2173" y="175"/>
                    </a:lnTo>
                    <a:cubicBezTo>
                      <a:pt x="2172" y="175"/>
                      <a:pt x="2171" y="174"/>
                      <a:pt x="2170" y="173"/>
                    </a:cubicBezTo>
                    <a:lnTo>
                      <a:pt x="2167" y="170"/>
                    </a:lnTo>
                    <a:cubicBezTo>
                      <a:pt x="2166" y="169"/>
                      <a:pt x="2165" y="168"/>
                      <a:pt x="2165" y="167"/>
                    </a:cubicBezTo>
                    <a:lnTo>
                      <a:pt x="2163" y="161"/>
                    </a:lnTo>
                    <a:cubicBezTo>
                      <a:pt x="2163" y="160"/>
                      <a:pt x="2162" y="159"/>
                      <a:pt x="2162" y="158"/>
                    </a:cubicBezTo>
                    <a:lnTo>
                      <a:pt x="2162" y="146"/>
                    </a:lnTo>
                    <a:lnTo>
                      <a:pt x="2162" y="103"/>
                    </a:lnTo>
                    <a:lnTo>
                      <a:pt x="2161" y="87"/>
                    </a:lnTo>
                    <a:lnTo>
                      <a:pt x="2162" y="89"/>
                    </a:lnTo>
                    <a:lnTo>
                      <a:pt x="2158" y="78"/>
                    </a:lnTo>
                    <a:lnTo>
                      <a:pt x="2159" y="81"/>
                    </a:lnTo>
                    <a:lnTo>
                      <a:pt x="2153" y="74"/>
                    </a:lnTo>
                    <a:lnTo>
                      <a:pt x="2156" y="75"/>
                    </a:lnTo>
                    <a:lnTo>
                      <a:pt x="2147" y="70"/>
                    </a:lnTo>
                    <a:lnTo>
                      <a:pt x="2150" y="71"/>
                    </a:lnTo>
                    <a:lnTo>
                      <a:pt x="2139" y="70"/>
                    </a:lnTo>
                    <a:lnTo>
                      <a:pt x="2141" y="70"/>
                    </a:lnTo>
                    <a:lnTo>
                      <a:pt x="2129" y="72"/>
                    </a:lnTo>
                    <a:close/>
                    <a:moveTo>
                      <a:pt x="1323" y="55"/>
                    </a:moveTo>
                    <a:cubicBezTo>
                      <a:pt x="1323" y="54"/>
                      <a:pt x="1324" y="54"/>
                      <a:pt x="1325" y="55"/>
                    </a:cubicBezTo>
                    <a:lnTo>
                      <a:pt x="1342" y="58"/>
                    </a:lnTo>
                    <a:cubicBezTo>
                      <a:pt x="1343" y="58"/>
                      <a:pt x="1345" y="59"/>
                      <a:pt x="1346" y="60"/>
                    </a:cubicBezTo>
                    <a:lnTo>
                      <a:pt x="1358" y="71"/>
                    </a:lnTo>
                    <a:cubicBezTo>
                      <a:pt x="1359" y="72"/>
                      <a:pt x="1360" y="73"/>
                      <a:pt x="1360" y="74"/>
                    </a:cubicBezTo>
                    <a:lnTo>
                      <a:pt x="1371" y="116"/>
                    </a:lnTo>
                    <a:cubicBezTo>
                      <a:pt x="1372" y="118"/>
                      <a:pt x="1372" y="119"/>
                      <a:pt x="1371" y="120"/>
                    </a:cubicBezTo>
                    <a:lnTo>
                      <a:pt x="1365" y="153"/>
                    </a:lnTo>
                    <a:cubicBezTo>
                      <a:pt x="1365" y="154"/>
                      <a:pt x="1364" y="156"/>
                      <a:pt x="1364" y="157"/>
                    </a:cubicBezTo>
                    <a:lnTo>
                      <a:pt x="1347" y="177"/>
                    </a:lnTo>
                    <a:cubicBezTo>
                      <a:pt x="1345" y="178"/>
                      <a:pt x="1344" y="179"/>
                      <a:pt x="1342" y="179"/>
                    </a:cubicBezTo>
                    <a:lnTo>
                      <a:pt x="1315" y="185"/>
                    </a:lnTo>
                    <a:cubicBezTo>
                      <a:pt x="1314" y="185"/>
                      <a:pt x="1314" y="186"/>
                      <a:pt x="1313" y="185"/>
                    </a:cubicBezTo>
                    <a:lnTo>
                      <a:pt x="1298" y="184"/>
                    </a:lnTo>
                    <a:cubicBezTo>
                      <a:pt x="1297" y="184"/>
                      <a:pt x="1297" y="184"/>
                      <a:pt x="1296" y="184"/>
                    </a:cubicBezTo>
                    <a:lnTo>
                      <a:pt x="1283" y="180"/>
                    </a:lnTo>
                    <a:lnTo>
                      <a:pt x="1293" y="172"/>
                    </a:lnTo>
                    <a:lnTo>
                      <a:pt x="1293" y="197"/>
                    </a:lnTo>
                    <a:lnTo>
                      <a:pt x="1293" y="208"/>
                    </a:lnTo>
                    <a:lnTo>
                      <a:pt x="1293" y="206"/>
                    </a:lnTo>
                    <a:lnTo>
                      <a:pt x="1295" y="212"/>
                    </a:lnTo>
                    <a:lnTo>
                      <a:pt x="1293" y="209"/>
                    </a:lnTo>
                    <a:lnTo>
                      <a:pt x="1297" y="213"/>
                    </a:lnTo>
                    <a:lnTo>
                      <a:pt x="1293" y="211"/>
                    </a:lnTo>
                    <a:lnTo>
                      <a:pt x="1301" y="213"/>
                    </a:lnTo>
                    <a:cubicBezTo>
                      <a:pt x="1305" y="214"/>
                      <a:pt x="1307" y="217"/>
                      <a:pt x="1307" y="220"/>
                    </a:cubicBezTo>
                    <a:lnTo>
                      <a:pt x="1307" y="226"/>
                    </a:lnTo>
                    <a:cubicBezTo>
                      <a:pt x="1307" y="231"/>
                      <a:pt x="1304" y="234"/>
                      <a:pt x="1299" y="234"/>
                    </a:cubicBezTo>
                    <a:lnTo>
                      <a:pt x="1251" y="234"/>
                    </a:lnTo>
                    <a:cubicBezTo>
                      <a:pt x="1247" y="234"/>
                      <a:pt x="1243" y="231"/>
                      <a:pt x="1243" y="226"/>
                    </a:cubicBezTo>
                    <a:lnTo>
                      <a:pt x="1243" y="220"/>
                    </a:lnTo>
                    <a:cubicBezTo>
                      <a:pt x="1243" y="217"/>
                      <a:pt x="1246" y="214"/>
                      <a:pt x="1249" y="213"/>
                    </a:cubicBezTo>
                    <a:lnTo>
                      <a:pt x="1256" y="211"/>
                    </a:lnTo>
                    <a:lnTo>
                      <a:pt x="1253" y="213"/>
                    </a:lnTo>
                    <a:lnTo>
                      <a:pt x="1257" y="209"/>
                    </a:lnTo>
                    <a:lnTo>
                      <a:pt x="1255" y="212"/>
                    </a:lnTo>
                    <a:lnTo>
                      <a:pt x="1257" y="206"/>
                    </a:lnTo>
                    <a:lnTo>
                      <a:pt x="1256" y="208"/>
                    </a:lnTo>
                    <a:lnTo>
                      <a:pt x="1257" y="197"/>
                    </a:lnTo>
                    <a:lnTo>
                      <a:pt x="1257" y="96"/>
                    </a:lnTo>
                    <a:lnTo>
                      <a:pt x="1256" y="85"/>
                    </a:lnTo>
                    <a:lnTo>
                      <a:pt x="1256" y="80"/>
                    </a:lnTo>
                    <a:lnTo>
                      <a:pt x="1256" y="82"/>
                    </a:lnTo>
                    <a:lnTo>
                      <a:pt x="1254" y="78"/>
                    </a:lnTo>
                    <a:lnTo>
                      <a:pt x="1257" y="81"/>
                    </a:lnTo>
                    <a:lnTo>
                      <a:pt x="1254" y="79"/>
                    </a:lnTo>
                    <a:lnTo>
                      <a:pt x="1257" y="80"/>
                    </a:lnTo>
                    <a:lnTo>
                      <a:pt x="1249" y="78"/>
                    </a:lnTo>
                    <a:cubicBezTo>
                      <a:pt x="1245" y="77"/>
                      <a:pt x="1242" y="74"/>
                      <a:pt x="1242" y="70"/>
                    </a:cubicBezTo>
                    <a:lnTo>
                      <a:pt x="1242" y="64"/>
                    </a:lnTo>
                    <a:cubicBezTo>
                      <a:pt x="1242" y="60"/>
                      <a:pt x="1246" y="57"/>
                      <a:pt x="1250" y="56"/>
                    </a:cubicBezTo>
                    <a:lnTo>
                      <a:pt x="1278" y="54"/>
                    </a:lnTo>
                    <a:lnTo>
                      <a:pt x="1285" y="54"/>
                    </a:lnTo>
                    <a:cubicBezTo>
                      <a:pt x="1288" y="54"/>
                      <a:pt x="1290" y="55"/>
                      <a:pt x="1291" y="57"/>
                    </a:cubicBezTo>
                    <a:cubicBezTo>
                      <a:pt x="1293" y="59"/>
                      <a:pt x="1294" y="61"/>
                      <a:pt x="1293" y="63"/>
                    </a:cubicBezTo>
                    <a:lnTo>
                      <a:pt x="1291" y="83"/>
                    </a:lnTo>
                    <a:lnTo>
                      <a:pt x="1283" y="74"/>
                    </a:lnTo>
                    <a:lnTo>
                      <a:pt x="1285" y="74"/>
                    </a:lnTo>
                    <a:lnTo>
                      <a:pt x="1280" y="77"/>
                    </a:lnTo>
                    <a:lnTo>
                      <a:pt x="1292" y="66"/>
                    </a:lnTo>
                    <a:cubicBezTo>
                      <a:pt x="1292" y="65"/>
                      <a:pt x="1293" y="65"/>
                      <a:pt x="1293" y="65"/>
                    </a:cubicBezTo>
                    <a:lnTo>
                      <a:pt x="1301" y="60"/>
                    </a:lnTo>
                    <a:cubicBezTo>
                      <a:pt x="1302" y="59"/>
                      <a:pt x="1302" y="59"/>
                      <a:pt x="1303" y="59"/>
                    </a:cubicBezTo>
                    <a:lnTo>
                      <a:pt x="1312" y="56"/>
                    </a:lnTo>
                    <a:cubicBezTo>
                      <a:pt x="1312" y="56"/>
                      <a:pt x="1313" y="56"/>
                      <a:pt x="1314" y="56"/>
                    </a:cubicBezTo>
                    <a:lnTo>
                      <a:pt x="1323" y="55"/>
                    </a:lnTo>
                    <a:close/>
                    <a:moveTo>
                      <a:pt x="1315" y="71"/>
                    </a:moveTo>
                    <a:lnTo>
                      <a:pt x="1317" y="71"/>
                    </a:lnTo>
                    <a:lnTo>
                      <a:pt x="1308" y="74"/>
                    </a:lnTo>
                    <a:lnTo>
                      <a:pt x="1310" y="73"/>
                    </a:lnTo>
                    <a:lnTo>
                      <a:pt x="1302" y="78"/>
                    </a:lnTo>
                    <a:lnTo>
                      <a:pt x="1303" y="77"/>
                    </a:lnTo>
                    <a:lnTo>
                      <a:pt x="1291" y="88"/>
                    </a:lnTo>
                    <a:cubicBezTo>
                      <a:pt x="1289" y="90"/>
                      <a:pt x="1287" y="90"/>
                      <a:pt x="1285" y="90"/>
                    </a:cubicBezTo>
                    <a:lnTo>
                      <a:pt x="1283" y="90"/>
                    </a:lnTo>
                    <a:cubicBezTo>
                      <a:pt x="1281" y="90"/>
                      <a:pt x="1279" y="90"/>
                      <a:pt x="1278" y="88"/>
                    </a:cubicBezTo>
                    <a:cubicBezTo>
                      <a:pt x="1276" y="86"/>
                      <a:pt x="1275" y="84"/>
                      <a:pt x="1276" y="82"/>
                    </a:cubicBezTo>
                    <a:lnTo>
                      <a:pt x="1278" y="62"/>
                    </a:lnTo>
                    <a:lnTo>
                      <a:pt x="1285" y="70"/>
                    </a:lnTo>
                    <a:lnTo>
                      <a:pt x="1279" y="70"/>
                    </a:lnTo>
                    <a:lnTo>
                      <a:pt x="1251" y="72"/>
                    </a:lnTo>
                    <a:lnTo>
                      <a:pt x="1258" y="64"/>
                    </a:lnTo>
                    <a:lnTo>
                      <a:pt x="1258" y="70"/>
                    </a:lnTo>
                    <a:lnTo>
                      <a:pt x="1252" y="63"/>
                    </a:lnTo>
                    <a:lnTo>
                      <a:pt x="1260" y="65"/>
                    </a:lnTo>
                    <a:cubicBezTo>
                      <a:pt x="1261" y="65"/>
                      <a:pt x="1262" y="65"/>
                      <a:pt x="1263" y="66"/>
                    </a:cubicBezTo>
                    <a:lnTo>
                      <a:pt x="1266" y="68"/>
                    </a:lnTo>
                    <a:cubicBezTo>
                      <a:pt x="1267" y="69"/>
                      <a:pt x="1268" y="70"/>
                      <a:pt x="1269" y="71"/>
                    </a:cubicBezTo>
                    <a:lnTo>
                      <a:pt x="1271" y="75"/>
                    </a:lnTo>
                    <a:cubicBezTo>
                      <a:pt x="1271" y="76"/>
                      <a:pt x="1271" y="76"/>
                      <a:pt x="1271" y="77"/>
                    </a:cubicBezTo>
                    <a:lnTo>
                      <a:pt x="1272" y="84"/>
                    </a:lnTo>
                    <a:lnTo>
                      <a:pt x="1273" y="96"/>
                    </a:lnTo>
                    <a:lnTo>
                      <a:pt x="1273" y="198"/>
                    </a:lnTo>
                    <a:lnTo>
                      <a:pt x="1272" y="209"/>
                    </a:lnTo>
                    <a:cubicBezTo>
                      <a:pt x="1272" y="210"/>
                      <a:pt x="1272" y="210"/>
                      <a:pt x="1272" y="211"/>
                    </a:cubicBezTo>
                    <a:lnTo>
                      <a:pt x="1270" y="217"/>
                    </a:lnTo>
                    <a:cubicBezTo>
                      <a:pt x="1270" y="218"/>
                      <a:pt x="1269" y="219"/>
                      <a:pt x="1268" y="220"/>
                    </a:cubicBezTo>
                    <a:lnTo>
                      <a:pt x="1264" y="224"/>
                    </a:lnTo>
                    <a:cubicBezTo>
                      <a:pt x="1263" y="225"/>
                      <a:pt x="1262" y="226"/>
                      <a:pt x="1261" y="226"/>
                    </a:cubicBezTo>
                    <a:lnTo>
                      <a:pt x="1254" y="228"/>
                    </a:lnTo>
                    <a:lnTo>
                      <a:pt x="1259" y="220"/>
                    </a:lnTo>
                    <a:lnTo>
                      <a:pt x="1259" y="226"/>
                    </a:lnTo>
                    <a:lnTo>
                      <a:pt x="1251" y="218"/>
                    </a:lnTo>
                    <a:lnTo>
                      <a:pt x="1299" y="218"/>
                    </a:lnTo>
                    <a:lnTo>
                      <a:pt x="1291" y="226"/>
                    </a:lnTo>
                    <a:lnTo>
                      <a:pt x="1291" y="220"/>
                    </a:lnTo>
                    <a:lnTo>
                      <a:pt x="1298" y="228"/>
                    </a:lnTo>
                    <a:lnTo>
                      <a:pt x="1290" y="226"/>
                    </a:lnTo>
                    <a:cubicBezTo>
                      <a:pt x="1288" y="226"/>
                      <a:pt x="1287" y="225"/>
                      <a:pt x="1286" y="224"/>
                    </a:cubicBezTo>
                    <a:lnTo>
                      <a:pt x="1282" y="220"/>
                    </a:lnTo>
                    <a:cubicBezTo>
                      <a:pt x="1281" y="219"/>
                      <a:pt x="1280" y="218"/>
                      <a:pt x="1280" y="217"/>
                    </a:cubicBezTo>
                    <a:lnTo>
                      <a:pt x="1278" y="211"/>
                    </a:lnTo>
                    <a:cubicBezTo>
                      <a:pt x="1278" y="210"/>
                      <a:pt x="1277" y="209"/>
                      <a:pt x="1277" y="208"/>
                    </a:cubicBezTo>
                    <a:lnTo>
                      <a:pt x="1277" y="197"/>
                    </a:lnTo>
                    <a:lnTo>
                      <a:pt x="1277" y="172"/>
                    </a:lnTo>
                    <a:cubicBezTo>
                      <a:pt x="1277" y="170"/>
                      <a:pt x="1279" y="168"/>
                      <a:pt x="1281" y="166"/>
                    </a:cubicBezTo>
                    <a:cubicBezTo>
                      <a:pt x="1283" y="165"/>
                      <a:pt x="1285" y="164"/>
                      <a:pt x="1288" y="165"/>
                    </a:cubicBezTo>
                    <a:lnTo>
                      <a:pt x="1301" y="169"/>
                    </a:lnTo>
                    <a:lnTo>
                      <a:pt x="1299" y="168"/>
                    </a:lnTo>
                    <a:lnTo>
                      <a:pt x="1314" y="169"/>
                    </a:lnTo>
                    <a:lnTo>
                      <a:pt x="1312" y="170"/>
                    </a:lnTo>
                    <a:lnTo>
                      <a:pt x="1339" y="164"/>
                    </a:lnTo>
                    <a:lnTo>
                      <a:pt x="1334" y="166"/>
                    </a:lnTo>
                    <a:lnTo>
                      <a:pt x="1351" y="146"/>
                    </a:lnTo>
                    <a:lnTo>
                      <a:pt x="1350" y="150"/>
                    </a:lnTo>
                    <a:lnTo>
                      <a:pt x="1356" y="117"/>
                    </a:lnTo>
                    <a:lnTo>
                      <a:pt x="1356" y="120"/>
                    </a:lnTo>
                    <a:lnTo>
                      <a:pt x="1345" y="78"/>
                    </a:lnTo>
                    <a:lnTo>
                      <a:pt x="1347" y="82"/>
                    </a:lnTo>
                    <a:lnTo>
                      <a:pt x="1335" y="71"/>
                    </a:lnTo>
                    <a:lnTo>
                      <a:pt x="1339" y="73"/>
                    </a:lnTo>
                    <a:lnTo>
                      <a:pt x="1322" y="70"/>
                    </a:lnTo>
                    <a:lnTo>
                      <a:pt x="1324" y="70"/>
                    </a:lnTo>
                    <a:lnTo>
                      <a:pt x="1315" y="71"/>
                    </a:lnTo>
                    <a:close/>
                    <a:moveTo>
                      <a:pt x="1977" y="55"/>
                    </a:moveTo>
                    <a:cubicBezTo>
                      <a:pt x="1978" y="54"/>
                      <a:pt x="1979" y="54"/>
                      <a:pt x="1980" y="55"/>
                    </a:cubicBezTo>
                    <a:lnTo>
                      <a:pt x="2002" y="58"/>
                    </a:lnTo>
                    <a:cubicBezTo>
                      <a:pt x="2003" y="58"/>
                      <a:pt x="2004" y="58"/>
                      <a:pt x="2005" y="59"/>
                    </a:cubicBezTo>
                    <a:lnTo>
                      <a:pt x="2021" y="70"/>
                    </a:lnTo>
                    <a:cubicBezTo>
                      <a:pt x="2022" y="71"/>
                      <a:pt x="2023" y="71"/>
                      <a:pt x="2023" y="73"/>
                    </a:cubicBezTo>
                    <a:lnTo>
                      <a:pt x="2033" y="91"/>
                    </a:lnTo>
                    <a:cubicBezTo>
                      <a:pt x="2034" y="91"/>
                      <a:pt x="2034" y="92"/>
                      <a:pt x="2034" y="93"/>
                    </a:cubicBezTo>
                    <a:lnTo>
                      <a:pt x="2037" y="117"/>
                    </a:lnTo>
                    <a:cubicBezTo>
                      <a:pt x="2038" y="118"/>
                      <a:pt x="2037" y="119"/>
                      <a:pt x="2037" y="120"/>
                    </a:cubicBezTo>
                    <a:lnTo>
                      <a:pt x="2030" y="153"/>
                    </a:lnTo>
                    <a:cubicBezTo>
                      <a:pt x="2030" y="155"/>
                      <a:pt x="2029" y="156"/>
                      <a:pt x="2028" y="157"/>
                    </a:cubicBezTo>
                    <a:lnTo>
                      <a:pt x="2010" y="177"/>
                    </a:lnTo>
                    <a:cubicBezTo>
                      <a:pt x="2009" y="178"/>
                      <a:pt x="2008" y="179"/>
                      <a:pt x="2006" y="179"/>
                    </a:cubicBezTo>
                    <a:lnTo>
                      <a:pt x="1978" y="185"/>
                    </a:lnTo>
                    <a:cubicBezTo>
                      <a:pt x="1977" y="185"/>
                      <a:pt x="1976" y="186"/>
                      <a:pt x="1975" y="185"/>
                    </a:cubicBezTo>
                    <a:lnTo>
                      <a:pt x="1954" y="182"/>
                    </a:lnTo>
                    <a:cubicBezTo>
                      <a:pt x="1953" y="182"/>
                      <a:pt x="1952" y="182"/>
                      <a:pt x="1951" y="181"/>
                    </a:cubicBezTo>
                    <a:lnTo>
                      <a:pt x="1935" y="170"/>
                    </a:lnTo>
                    <a:cubicBezTo>
                      <a:pt x="1934" y="169"/>
                      <a:pt x="1933" y="168"/>
                      <a:pt x="1932" y="167"/>
                    </a:cubicBezTo>
                    <a:lnTo>
                      <a:pt x="1922" y="149"/>
                    </a:lnTo>
                    <a:cubicBezTo>
                      <a:pt x="1922" y="148"/>
                      <a:pt x="1922" y="147"/>
                      <a:pt x="1922" y="146"/>
                    </a:cubicBezTo>
                    <a:lnTo>
                      <a:pt x="1919" y="122"/>
                    </a:lnTo>
                    <a:cubicBezTo>
                      <a:pt x="1918" y="122"/>
                      <a:pt x="1918" y="121"/>
                      <a:pt x="1919" y="120"/>
                    </a:cubicBezTo>
                    <a:lnTo>
                      <a:pt x="1926" y="87"/>
                    </a:lnTo>
                    <a:cubicBezTo>
                      <a:pt x="1926" y="85"/>
                      <a:pt x="1927" y="84"/>
                      <a:pt x="1928" y="83"/>
                    </a:cubicBezTo>
                    <a:lnTo>
                      <a:pt x="1946" y="63"/>
                    </a:lnTo>
                    <a:cubicBezTo>
                      <a:pt x="1947" y="62"/>
                      <a:pt x="1948" y="61"/>
                      <a:pt x="1950" y="61"/>
                    </a:cubicBezTo>
                    <a:lnTo>
                      <a:pt x="1977" y="55"/>
                    </a:lnTo>
                    <a:close/>
                    <a:moveTo>
                      <a:pt x="1953" y="76"/>
                    </a:moveTo>
                    <a:lnTo>
                      <a:pt x="1957" y="74"/>
                    </a:lnTo>
                    <a:lnTo>
                      <a:pt x="1939" y="94"/>
                    </a:lnTo>
                    <a:lnTo>
                      <a:pt x="1941" y="90"/>
                    </a:lnTo>
                    <a:lnTo>
                      <a:pt x="1934" y="123"/>
                    </a:lnTo>
                    <a:lnTo>
                      <a:pt x="1934" y="120"/>
                    </a:lnTo>
                    <a:lnTo>
                      <a:pt x="1937" y="144"/>
                    </a:lnTo>
                    <a:lnTo>
                      <a:pt x="1936" y="142"/>
                    </a:lnTo>
                    <a:lnTo>
                      <a:pt x="1946" y="160"/>
                    </a:lnTo>
                    <a:lnTo>
                      <a:pt x="1944" y="157"/>
                    </a:lnTo>
                    <a:lnTo>
                      <a:pt x="1960" y="168"/>
                    </a:lnTo>
                    <a:lnTo>
                      <a:pt x="1957" y="167"/>
                    </a:lnTo>
                    <a:lnTo>
                      <a:pt x="1978" y="170"/>
                    </a:lnTo>
                    <a:lnTo>
                      <a:pt x="1975" y="170"/>
                    </a:lnTo>
                    <a:lnTo>
                      <a:pt x="2003" y="164"/>
                    </a:lnTo>
                    <a:lnTo>
                      <a:pt x="1999" y="166"/>
                    </a:lnTo>
                    <a:lnTo>
                      <a:pt x="2017" y="146"/>
                    </a:lnTo>
                    <a:lnTo>
                      <a:pt x="2015" y="150"/>
                    </a:lnTo>
                    <a:lnTo>
                      <a:pt x="2022" y="117"/>
                    </a:lnTo>
                    <a:lnTo>
                      <a:pt x="2022" y="119"/>
                    </a:lnTo>
                    <a:lnTo>
                      <a:pt x="2019" y="95"/>
                    </a:lnTo>
                    <a:lnTo>
                      <a:pt x="2019" y="98"/>
                    </a:lnTo>
                    <a:lnTo>
                      <a:pt x="2009" y="80"/>
                    </a:lnTo>
                    <a:lnTo>
                      <a:pt x="2012" y="83"/>
                    </a:lnTo>
                    <a:lnTo>
                      <a:pt x="1996" y="72"/>
                    </a:lnTo>
                    <a:lnTo>
                      <a:pt x="1999" y="73"/>
                    </a:lnTo>
                    <a:lnTo>
                      <a:pt x="1977" y="70"/>
                    </a:lnTo>
                    <a:lnTo>
                      <a:pt x="1980" y="70"/>
                    </a:lnTo>
                    <a:lnTo>
                      <a:pt x="1953" y="76"/>
                    </a:lnTo>
                    <a:close/>
                    <a:moveTo>
                      <a:pt x="1690" y="54"/>
                    </a:moveTo>
                    <a:cubicBezTo>
                      <a:pt x="1691" y="54"/>
                      <a:pt x="1691" y="54"/>
                      <a:pt x="1692" y="55"/>
                    </a:cubicBezTo>
                    <a:lnTo>
                      <a:pt x="1711" y="58"/>
                    </a:lnTo>
                    <a:cubicBezTo>
                      <a:pt x="1713" y="58"/>
                      <a:pt x="1714" y="59"/>
                      <a:pt x="1716" y="60"/>
                    </a:cubicBezTo>
                    <a:lnTo>
                      <a:pt x="1726" y="72"/>
                    </a:lnTo>
                    <a:cubicBezTo>
                      <a:pt x="1727" y="73"/>
                      <a:pt x="1727" y="75"/>
                      <a:pt x="1727" y="76"/>
                    </a:cubicBezTo>
                    <a:lnTo>
                      <a:pt x="1731" y="99"/>
                    </a:lnTo>
                    <a:cubicBezTo>
                      <a:pt x="1731" y="100"/>
                      <a:pt x="1731" y="100"/>
                      <a:pt x="1731" y="100"/>
                    </a:cubicBezTo>
                    <a:lnTo>
                      <a:pt x="1731" y="140"/>
                    </a:lnTo>
                    <a:lnTo>
                      <a:pt x="1731" y="153"/>
                    </a:lnTo>
                    <a:lnTo>
                      <a:pt x="1731" y="152"/>
                    </a:lnTo>
                    <a:lnTo>
                      <a:pt x="1732" y="158"/>
                    </a:lnTo>
                    <a:lnTo>
                      <a:pt x="1733" y="163"/>
                    </a:lnTo>
                    <a:lnTo>
                      <a:pt x="1730" y="158"/>
                    </a:lnTo>
                    <a:lnTo>
                      <a:pt x="1734" y="161"/>
                    </a:lnTo>
                    <a:lnTo>
                      <a:pt x="1733" y="160"/>
                    </a:lnTo>
                    <a:lnTo>
                      <a:pt x="1740" y="163"/>
                    </a:lnTo>
                    <a:cubicBezTo>
                      <a:pt x="1743" y="164"/>
                      <a:pt x="1744" y="167"/>
                      <a:pt x="1744" y="170"/>
                    </a:cubicBezTo>
                    <a:lnTo>
                      <a:pt x="1744" y="176"/>
                    </a:lnTo>
                    <a:cubicBezTo>
                      <a:pt x="1744" y="181"/>
                      <a:pt x="1741" y="184"/>
                      <a:pt x="1736" y="184"/>
                    </a:cubicBezTo>
                    <a:lnTo>
                      <a:pt x="1704" y="184"/>
                    </a:lnTo>
                    <a:cubicBezTo>
                      <a:pt x="1702" y="184"/>
                      <a:pt x="1700" y="184"/>
                      <a:pt x="1699" y="182"/>
                    </a:cubicBezTo>
                    <a:cubicBezTo>
                      <a:pt x="1697" y="180"/>
                      <a:pt x="1696" y="178"/>
                      <a:pt x="1696" y="176"/>
                    </a:cubicBezTo>
                    <a:lnTo>
                      <a:pt x="1697" y="159"/>
                    </a:lnTo>
                    <a:lnTo>
                      <a:pt x="1702" y="167"/>
                    </a:lnTo>
                    <a:lnTo>
                      <a:pt x="1700" y="166"/>
                    </a:lnTo>
                    <a:lnTo>
                      <a:pt x="1708" y="165"/>
                    </a:lnTo>
                    <a:lnTo>
                      <a:pt x="1689" y="180"/>
                    </a:lnTo>
                    <a:cubicBezTo>
                      <a:pt x="1688" y="181"/>
                      <a:pt x="1687" y="181"/>
                      <a:pt x="1686" y="181"/>
                    </a:cubicBezTo>
                    <a:lnTo>
                      <a:pt x="1667" y="185"/>
                    </a:lnTo>
                    <a:cubicBezTo>
                      <a:pt x="1666" y="186"/>
                      <a:pt x="1665" y="186"/>
                      <a:pt x="1664" y="185"/>
                    </a:cubicBezTo>
                    <a:lnTo>
                      <a:pt x="1648" y="182"/>
                    </a:lnTo>
                    <a:cubicBezTo>
                      <a:pt x="1646" y="182"/>
                      <a:pt x="1645" y="181"/>
                      <a:pt x="1644" y="180"/>
                    </a:cubicBezTo>
                    <a:lnTo>
                      <a:pt x="1634" y="170"/>
                    </a:lnTo>
                    <a:cubicBezTo>
                      <a:pt x="1633" y="169"/>
                      <a:pt x="1632" y="168"/>
                      <a:pt x="1632" y="167"/>
                    </a:cubicBezTo>
                    <a:lnTo>
                      <a:pt x="1628" y="153"/>
                    </a:lnTo>
                    <a:cubicBezTo>
                      <a:pt x="1627" y="151"/>
                      <a:pt x="1627" y="150"/>
                      <a:pt x="1628" y="148"/>
                    </a:cubicBezTo>
                    <a:lnTo>
                      <a:pt x="1632" y="133"/>
                    </a:lnTo>
                    <a:cubicBezTo>
                      <a:pt x="1632" y="132"/>
                      <a:pt x="1633" y="131"/>
                      <a:pt x="1634" y="130"/>
                    </a:cubicBezTo>
                    <a:lnTo>
                      <a:pt x="1647" y="118"/>
                    </a:lnTo>
                    <a:cubicBezTo>
                      <a:pt x="1648" y="117"/>
                      <a:pt x="1649" y="116"/>
                      <a:pt x="1650" y="116"/>
                    </a:cubicBezTo>
                    <a:lnTo>
                      <a:pt x="1671" y="109"/>
                    </a:lnTo>
                    <a:cubicBezTo>
                      <a:pt x="1671" y="109"/>
                      <a:pt x="1672" y="109"/>
                      <a:pt x="1673" y="109"/>
                    </a:cubicBezTo>
                    <a:lnTo>
                      <a:pt x="1703" y="106"/>
                    </a:lnTo>
                    <a:lnTo>
                      <a:pt x="1695" y="113"/>
                    </a:lnTo>
                    <a:lnTo>
                      <a:pt x="1695" y="105"/>
                    </a:lnTo>
                    <a:lnTo>
                      <a:pt x="1696" y="107"/>
                    </a:lnTo>
                    <a:lnTo>
                      <a:pt x="1693" y="88"/>
                    </a:lnTo>
                    <a:lnTo>
                      <a:pt x="1694" y="91"/>
                    </a:lnTo>
                    <a:lnTo>
                      <a:pt x="1687" y="80"/>
                    </a:lnTo>
                    <a:lnTo>
                      <a:pt x="1692" y="83"/>
                    </a:lnTo>
                    <a:lnTo>
                      <a:pt x="1678" y="80"/>
                    </a:lnTo>
                    <a:lnTo>
                      <a:pt x="1682" y="80"/>
                    </a:lnTo>
                    <a:lnTo>
                      <a:pt x="1668" y="85"/>
                    </a:lnTo>
                    <a:lnTo>
                      <a:pt x="1672" y="82"/>
                    </a:lnTo>
                    <a:lnTo>
                      <a:pt x="1663" y="96"/>
                    </a:lnTo>
                    <a:cubicBezTo>
                      <a:pt x="1662" y="98"/>
                      <a:pt x="1659" y="99"/>
                      <a:pt x="1656" y="99"/>
                    </a:cubicBezTo>
                    <a:lnTo>
                      <a:pt x="1641" y="99"/>
                    </a:lnTo>
                    <a:cubicBezTo>
                      <a:pt x="1637" y="99"/>
                      <a:pt x="1633" y="96"/>
                      <a:pt x="1633" y="91"/>
                    </a:cubicBezTo>
                    <a:lnTo>
                      <a:pt x="1633" y="76"/>
                    </a:lnTo>
                    <a:cubicBezTo>
                      <a:pt x="1633" y="73"/>
                      <a:pt x="1635" y="71"/>
                      <a:pt x="1638" y="69"/>
                    </a:cubicBezTo>
                    <a:lnTo>
                      <a:pt x="1657" y="60"/>
                    </a:lnTo>
                    <a:cubicBezTo>
                      <a:pt x="1657" y="60"/>
                      <a:pt x="1658" y="60"/>
                      <a:pt x="1658" y="60"/>
                    </a:cubicBezTo>
                    <a:lnTo>
                      <a:pt x="1673" y="56"/>
                    </a:lnTo>
                    <a:cubicBezTo>
                      <a:pt x="1674" y="56"/>
                      <a:pt x="1674" y="56"/>
                      <a:pt x="1675" y="55"/>
                    </a:cubicBezTo>
                    <a:lnTo>
                      <a:pt x="1690" y="54"/>
                    </a:lnTo>
                    <a:close/>
                    <a:moveTo>
                      <a:pt x="1676" y="71"/>
                    </a:moveTo>
                    <a:lnTo>
                      <a:pt x="1678" y="71"/>
                    </a:lnTo>
                    <a:lnTo>
                      <a:pt x="1663" y="75"/>
                    </a:lnTo>
                    <a:lnTo>
                      <a:pt x="1664" y="75"/>
                    </a:lnTo>
                    <a:lnTo>
                      <a:pt x="1645" y="84"/>
                    </a:lnTo>
                    <a:lnTo>
                      <a:pt x="1649" y="76"/>
                    </a:lnTo>
                    <a:lnTo>
                      <a:pt x="1649" y="91"/>
                    </a:lnTo>
                    <a:lnTo>
                      <a:pt x="1641" y="83"/>
                    </a:lnTo>
                    <a:lnTo>
                      <a:pt x="1656" y="83"/>
                    </a:lnTo>
                    <a:lnTo>
                      <a:pt x="1650" y="87"/>
                    </a:lnTo>
                    <a:lnTo>
                      <a:pt x="1659" y="73"/>
                    </a:lnTo>
                    <a:cubicBezTo>
                      <a:pt x="1660" y="72"/>
                      <a:pt x="1661" y="71"/>
                      <a:pt x="1663" y="70"/>
                    </a:cubicBezTo>
                    <a:lnTo>
                      <a:pt x="1677" y="65"/>
                    </a:lnTo>
                    <a:cubicBezTo>
                      <a:pt x="1678" y="64"/>
                      <a:pt x="1680" y="64"/>
                      <a:pt x="1681" y="65"/>
                    </a:cubicBezTo>
                    <a:lnTo>
                      <a:pt x="1695" y="68"/>
                    </a:lnTo>
                    <a:cubicBezTo>
                      <a:pt x="1697" y="68"/>
                      <a:pt x="1699" y="69"/>
                      <a:pt x="1700" y="71"/>
                    </a:cubicBezTo>
                    <a:lnTo>
                      <a:pt x="1707" y="82"/>
                    </a:lnTo>
                    <a:cubicBezTo>
                      <a:pt x="1708" y="83"/>
                      <a:pt x="1708" y="84"/>
                      <a:pt x="1708" y="85"/>
                    </a:cubicBezTo>
                    <a:lnTo>
                      <a:pt x="1711" y="104"/>
                    </a:lnTo>
                    <a:cubicBezTo>
                      <a:pt x="1711" y="105"/>
                      <a:pt x="1711" y="105"/>
                      <a:pt x="1711" y="105"/>
                    </a:cubicBezTo>
                    <a:lnTo>
                      <a:pt x="1711" y="113"/>
                    </a:lnTo>
                    <a:cubicBezTo>
                      <a:pt x="1711" y="118"/>
                      <a:pt x="1708" y="121"/>
                      <a:pt x="1704" y="121"/>
                    </a:cubicBezTo>
                    <a:lnTo>
                      <a:pt x="1674" y="124"/>
                    </a:lnTo>
                    <a:lnTo>
                      <a:pt x="1676" y="124"/>
                    </a:lnTo>
                    <a:lnTo>
                      <a:pt x="1655" y="131"/>
                    </a:lnTo>
                    <a:lnTo>
                      <a:pt x="1658" y="129"/>
                    </a:lnTo>
                    <a:lnTo>
                      <a:pt x="1645" y="141"/>
                    </a:lnTo>
                    <a:lnTo>
                      <a:pt x="1647" y="138"/>
                    </a:lnTo>
                    <a:lnTo>
                      <a:pt x="1643" y="153"/>
                    </a:lnTo>
                    <a:lnTo>
                      <a:pt x="1643" y="148"/>
                    </a:lnTo>
                    <a:lnTo>
                      <a:pt x="1647" y="162"/>
                    </a:lnTo>
                    <a:lnTo>
                      <a:pt x="1645" y="159"/>
                    </a:lnTo>
                    <a:lnTo>
                      <a:pt x="1655" y="169"/>
                    </a:lnTo>
                    <a:lnTo>
                      <a:pt x="1651" y="167"/>
                    </a:lnTo>
                    <a:lnTo>
                      <a:pt x="1667" y="170"/>
                    </a:lnTo>
                    <a:lnTo>
                      <a:pt x="1664" y="170"/>
                    </a:lnTo>
                    <a:lnTo>
                      <a:pt x="1683" y="166"/>
                    </a:lnTo>
                    <a:lnTo>
                      <a:pt x="1680" y="167"/>
                    </a:lnTo>
                    <a:lnTo>
                      <a:pt x="1699" y="152"/>
                    </a:lnTo>
                    <a:cubicBezTo>
                      <a:pt x="1701" y="150"/>
                      <a:pt x="1704" y="150"/>
                      <a:pt x="1707" y="151"/>
                    </a:cubicBezTo>
                    <a:lnTo>
                      <a:pt x="1709" y="152"/>
                    </a:lnTo>
                    <a:cubicBezTo>
                      <a:pt x="1712" y="154"/>
                      <a:pt x="1714" y="157"/>
                      <a:pt x="1713" y="160"/>
                    </a:cubicBezTo>
                    <a:lnTo>
                      <a:pt x="1712" y="177"/>
                    </a:lnTo>
                    <a:lnTo>
                      <a:pt x="1704" y="168"/>
                    </a:lnTo>
                    <a:lnTo>
                      <a:pt x="1736" y="168"/>
                    </a:lnTo>
                    <a:lnTo>
                      <a:pt x="1728" y="176"/>
                    </a:lnTo>
                    <a:lnTo>
                      <a:pt x="1728" y="170"/>
                    </a:lnTo>
                    <a:lnTo>
                      <a:pt x="1733" y="178"/>
                    </a:lnTo>
                    <a:lnTo>
                      <a:pt x="1726" y="175"/>
                    </a:lnTo>
                    <a:cubicBezTo>
                      <a:pt x="1726" y="175"/>
                      <a:pt x="1725" y="174"/>
                      <a:pt x="1725" y="174"/>
                    </a:cubicBezTo>
                    <a:lnTo>
                      <a:pt x="1721" y="171"/>
                    </a:lnTo>
                    <a:cubicBezTo>
                      <a:pt x="1719" y="170"/>
                      <a:pt x="1718" y="168"/>
                      <a:pt x="1718" y="166"/>
                    </a:cubicBezTo>
                    <a:lnTo>
                      <a:pt x="1717" y="161"/>
                    </a:lnTo>
                    <a:lnTo>
                      <a:pt x="1716" y="155"/>
                    </a:lnTo>
                    <a:cubicBezTo>
                      <a:pt x="1715" y="154"/>
                      <a:pt x="1715" y="154"/>
                      <a:pt x="1715" y="153"/>
                    </a:cubicBezTo>
                    <a:lnTo>
                      <a:pt x="1715" y="140"/>
                    </a:lnTo>
                    <a:lnTo>
                      <a:pt x="1715" y="100"/>
                    </a:lnTo>
                    <a:lnTo>
                      <a:pt x="1716" y="102"/>
                    </a:lnTo>
                    <a:lnTo>
                      <a:pt x="1712" y="79"/>
                    </a:lnTo>
                    <a:lnTo>
                      <a:pt x="1713" y="83"/>
                    </a:lnTo>
                    <a:lnTo>
                      <a:pt x="1703" y="71"/>
                    </a:lnTo>
                    <a:lnTo>
                      <a:pt x="1708" y="73"/>
                    </a:lnTo>
                    <a:lnTo>
                      <a:pt x="1689" y="70"/>
                    </a:lnTo>
                    <a:lnTo>
                      <a:pt x="1691" y="70"/>
                    </a:lnTo>
                    <a:lnTo>
                      <a:pt x="1676" y="71"/>
                    </a:lnTo>
                    <a:close/>
                    <a:moveTo>
                      <a:pt x="1596" y="55"/>
                    </a:moveTo>
                    <a:lnTo>
                      <a:pt x="1609" y="54"/>
                    </a:lnTo>
                    <a:cubicBezTo>
                      <a:pt x="1614" y="54"/>
                      <a:pt x="1617" y="58"/>
                      <a:pt x="1617" y="62"/>
                    </a:cubicBezTo>
                    <a:lnTo>
                      <a:pt x="1617" y="89"/>
                    </a:lnTo>
                    <a:cubicBezTo>
                      <a:pt x="1617" y="94"/>
                      <a:pt x="1614" y="97"/>
                      <a:pt x="1609" y="97"/>
                    </a:cubicBezTo>
                    <a:lnTo>
                      <a:pt x="1596" y="97"/>
                    </a:lnTo>
                    <a:cubicBezTo>
                      <a:pt x="1594" y="97"/>
                      <a:pt x="1591" y="96"/>
                      <a:pt x="1590" y="94"/>
                    </a:cubicBezTo>
                    <a:lnTo>
                      <a:pt x="1584" y="85"/>
                    </a:lnTo>
                    <a:lnTo>
                      <a:pt x="1588" y="88"/>
                    </a:lnTo>
                    <a:lnTo>
                      <a:pt x="1579" y="85"/>
                    </a:lnTo>
                    <a:lnTo>
                      <a:pt x="1584" y="85"/>
                    </a:lnTo>
                    <a:lnTo>
                      <a:pt x="1576" y="88"/>
                    </a:lnTo>
                    <a:lnTo>
                      <a:pt x="1579" y="86"/>
                    </a:lnTo>
                    <a:lnTo>
                      <a:pt x="1571" y="93"/>
                    </a:lnTo>
                    <a:lnTo>
                      <a:pt x="1572" y="92"/>
                    </a:lnTo>
                    <a:lnTo>
                      <a:pt x="1566" y="101"/>
                    </a:lnTo>
                    <a:lnTo>
                      <a:pt x="1567" y="97"/>
                    </a:lnTo>
                    <a:lnTo>
                      <a:pt x="1566" y="106"/>
                    </a:lnTo>
                    <a:lnTo>
                      <a:pt x="1566" y="146"/>
                    </a:lnTo>
                    <a:lnTo>
                      <a:pt x="1567" y="161"/>
                    </a:lnTo>
                    <a:lnTo>
                      <a:pt x="1566" y="157"/>
                    </a:lnTo>
                    <a:lnTo>
                      <a:pt x="1570" y="163"/>
                    </a:lnTo>
                    <a:lnTo>
                      <a:pt x="1566" y="160"/>
                    </a:lnTo>
                    <a:lnTo>
                      <a:pt x="1575" y="163"/>
                    </a:lnTo>
                    <a:cubicBezTo>
                      <a:pt x="1578" y="164"/>
                      <a:pt x="1580" y="167"/>
                      <a:pt x="1580" y="170"/>
                    </a:cubicBezTo>
                    <a:lnTo>
                      <a:pt x="1580" y="176"/>
                    </a:lnTo>
                    <a:cubicBezTo>
                      <a:pt x="1580" y="181"/>
                      <a:pt x="1577" y="184"/>
                      <a:pt x="1572" y="184"/>
                    </a:cubicBezTo>
                    <a:lnTo>
                      <a:pt x="1525" y="184"/>
                    </a:lnTo>
                    <a:cubicBezTo>
                      <a:pt x="1521" y="184"/>
                      <a:pt x="1517" y="181"/>
                      <a:pt x="1517" y="176"/>
                    </a:cubicBezTo>
                    <a:lnTo>
                      <a:pt x="1517" y="170"/>
                    </a:lnTo>
                    <a:cubicBezTo>
                      <a:pt x="1517" y="167"/>
                      <a:pt x="1519" y="165"/>
                      <a:pt x="1522" y="163"/>
                    </a:cubicBezTo>
                    <a:lnTo>
                      <a:pt x="1528" y="160"/>
                    </a:lnTo>
                    <a:lnTo>
                      <a:pt x="1527" y="161"/>
                    </a:lnTo>
                    <a:lnTo>
                      <a:pt x="1531" y="158"/>
                    </a:lnTo>
                    <a:lnTo>
                      <a:pt x="1528" y="161"/>
                    </a:lnTo>
                    <a:lnTo>
                      <a:pt x="1530" y="156"/>
                    </a:lnTo>
                    <a:lnTo>
                      <a:pt x="1529" y="159"/>
                    </a:lnTo>
                    <a:lnTo>
                      <a:pt x="1530" y="147"/>
                    </a:lnTo>
                    <a:lnTo>
                      <a:pt x="1530" y="96"/>
                    </a:lnTo>
                    <a:lnTo>
                      <a:pt x="1529" y="84"/>
                    </a:lnTo>
                    <a:lnTo>
                      <a:pt x="1529" y="78"/>
                    </a:lnTo>
                    <a:lnTo>
                      <a:pt x="1531" y="83"/>
                    </a:lnTo>
                    <a:lnTo>
                      <a:pt x="1526" y="79"/>
                    </a:lnTo>
                    <a:lnTo>
                      <a:pt x="1530" y="80"/>
                    </a:lnTo>
                    <a:lnTo>
                      <a:pt x="1522" y="78"/>
                    </a:lnTo>
                    <a:cubicBezTo>
                      <a:pt x="1518" y="77"/>
                      <a:pt x="1515" y="74"/>
                      <a:pt x="1515" y="70"/>
                    </a:cubicBezTo>
                    <a:lnTo>
                      <a:pt x="1515" y="64"/>
                    </a:lnTo>
                    <a:cubicBezTo>
                      <a:pt x="1515" y="60"/>
                      <a:pt x="1519" y="57"/>
                      <a:pt x="1523" y="56"/>
                    </a:cubicBezTo>
                    <a:lnTo>
                      <a:pt x="1551" y="54"/>
                    </a:lnTo>
                    <a:lnTo>
                      <a:pt x="1558" y="54"/>
                    </a:lnTo>
                    <a:cubicBezTo>
                      <a:pt x="1561" y="54"/>
                      <a:pt x="1563" y="55"/>
                      <a:pt x="1564" y="57"/>
                    </a:cubicBezTo>
                    <a:cubicBezTo>
                      <a:pt x="1566" y="59"/>
                      <a:pt x="1567" y="61"/>
                      <a:pt x="1566" y="63"/>
                    </a:cubicBezTo>
                    <a:lnTo>
                      <a:pt x="1565" y="84"/>
                    </a:lnTo>
                    <a:lnTo>
                      <a:pt x="1557" y="75"/>
                    </a:lnTo>
                    <a:lnTo>
                      <a:pt x="1558" y="75"/>
                    </a:lnTo>
                    <a:lnTo>
                      <a:pt x="1553" y="78"/>
                    </a:lnTo>
                    <a:lnTo>
                      <a:pt x="1565" y="66"/>
                    </a:lnTo>
                    <a:cubicBezTo>
                      <a:pt x="1565" y="65"/>
                      <a:pt x="1566" y="65"/>
                      <a:pt x="1566" y="65"/>
                    </a:cubicBezTo>
                    <a:lnTo>
                      <a:pt x="1578" y="58"/>
                    </a:lnTo>
                    <a:cubicBezTo>
                      <a:pt x="1579" y="57"/>
                      <a:pt x="1580" y="57"/>
                      <a:pt x="1581" y="57"/>
                    </a:cubicBezTo>
                    <a:lnTo>
                      <a:pt x="1596" y="55"/>
                    </a:lnTo>
                    <a:close/>
                    <a:moveTo>
                      <a:pt x="1584" y="72"/>
                    </a:moveTo>
                    <a:lnTo>
                      <a:pt x="1587" y="71"/>
                    </a:lnTo>
                    <a:lnTo>
                      <a:pt x="1575" y="78"/>
                    </a:lnTo>
                    <a:lnTo>
                      <a:pt x="1576" y="77"/>
                    </a:lnTo>
                    <a:lnTo>
                      <a:pt x="1564" y="89"/>
                    </a:lnTo>
                    <a:cubicBezTo>
                      <a:pt x="1563" y="91"/>
                      <a:pt x="1561" y="91"/>
                      <a:pt x="1558" y="91"/>
                    </a:cubicBezTo>
                    <a:lnTo>
                      <a:pt x="1557" y="91"/>
                    </a:lnTo>
                    <a:cubicBezTo>
                      <a:pt x="1555" y="91"/>
                      <a:pt x="1553" y="91"/>
                      <a:pt x="1552" y="89"/>
                    </a:cubicBezTo>
                    <a:cubicBezTo>
                      <a:pt x="1550" y="87"/>
                      <a:pt x="1549" y="85"/>
                      <a:pt x="1549" y="83"/>
                    </a:cubicBezTo>
                    <a:lnTo>
                      <a:pt x="1550" y="62"/>
                    </a:lnTo>
                    <a:lnTo>
                      <a:pt x="1558" y="70"/>
                    </a:lnTo>
                    <a:lnTo>
                      <a:pt x="1552" y="70"/>
                    </a:lnTo>
                    <a:lnTo>
                      <a:pt x="1524" y="72"/>
                    </a:lnTo>
                    <a:lnTo>
                      <a:pt x="1531" y="64"/>
                    </a:lnTo>
                    <a:lnTo>
                      <a:pt x="1531" y="70"/>
                    </a:lnTo>
                    <a:lnTo>
                      <a:pt x="1525" y="63"/>
                    </a:lnTo>
                    <a:lnTo>
                      <a:pt x="1533" y="65"/>
                    </a:lnTo>
                    <a:cubicBezTo>
                      <a:pt x="1535" y="65"/>
                      <a:pt x="1536" y="65"/>
                      <a:pt x="1536" y="66"/>
                    </a:cubicBezTo>
                    <a:lnTo>
                      <a:pt x="1541" y="70"/>
                    </a:lnTo>
                    <a:cubicBezTo>
                      <a:pt x="1543" y="71"/>
                      <a:pt x="1544" y="73"/>
                      <a:pt x="1544" y="75"/>
                    </a:cubicBezTo>
                    <a:lnTo>
                      <a:pt x="1545" y="83"/>
                    </a:lnTo>
                    <a:lnTo>
                      <a:pt x="1546" y="96"/>
                    </a:lnTo>
                    <a:lnTo>
                      <a:pt x="1546" y="148"/>
                    </a:lnTo>
                    <a:lnTo>
                      <a:pt x="1545" y="160"/>
                    </a:lnTo>
                    <a:cubicBezTo>
                      <a:pt x="1545" y="161"/>
                      <a:pt x="1545" y="162"/>
                      <a:pt x="1545" y="162"/>
                    </a:cubicBezTo>
                    <a:lnTo>
                      <a:pt x="1543" y="167"/>
                    </a:lnTo>
                    <a:cubicBezTo>
                      <a:pt x="1542" y="169"/>
                      <a:pt x="1541" y="170"/>
                      <a:pt x="1540" y="171"/>
                    </a:cubicBezTo>
                    <a:lnTo>
                      <a:pt x="1536" y="174"/>
                    </a:lnTo>
                    <a:cubicBezTo>
                      <a:pt x="1536" y="174"/>
                      <a:pt x="1535" y="174"/>
                      <a:pt x="1535" y="175"/>
                    </a:cubicBezTo>
                    <a:lnTo>
                      <a:pt x="1529" y="178"/>
                    </a:lnTo>
                    <a:lnTo>
                      <a:pt x="1533" y="170"/>
                    </a:lnTo>
                    <a:lnTo>
                      <a:pt x="1533" y="176"/>
                    </a:lnTo>
                    <a:lnTo>
                      <a:pt x="1525" y="168"/>
                    </a:lnTo>
                    <a:lnTo>
                      <a:pt x="1572" y="168"/>
                    </a:lnTo>
                    <a:lnTo>
                      <a:pt x="1564" y="176"/>
                    </a:lnTo>
                    <a:lnTo>
                      <a:pt x="1564" y="170"/>
                    </a:lnTo>
                    <a:lnTo>
                      <a:pt x="1570" y="178"/>
                    </a:lnTo>
                    <a:lnTo>
                      <a:pt x="1561" y="175"/>
                    </a:lnTo>
                    <a:cubicBezTo>
                      <a:pt x="1559" y="175"/>
                      <a:pt x="1558" y="173"/>
                      <a:pt x="1557" y="172"/>
                    </a:cubicBezTo>
                    <a:lnTo>
                      <a:pt x="1553" y="166"/>
                    </a:lnTo>
                    <a:cubicBezTo>
                      <a:pt x="1552" y="165"/>
                      <a:pt x="1552" y="163"/>
                      <a:pt x="1551" y="162"/>
                    </a:cubicBezTo>
                    <a:lnTo>
                      <a:pt x="1550" y="146"/>
                    </a:lnTo>
                    <a:lnTo>
                      <a:pt x="1551" y="105"/>
                    </a:lnTo>
                    <a:lnTo>
                      <a:pt x="1552" y="96"/>
                    </a:lnTo>
                    <a:cubicBezTo>
                      <a:pt x="1552" y="94"/>
                      <a:pt x="1552" y="93"/>
                      <a:pt x="1553" y="92"/>
                    </a:cubicBezTo>
                    <a:lnTo>
                      <a:pt x="1559" y="83"/>
                    </a:lnTo>
                    <a:cubicBezTo>
                      <a:pt x="1559" y="82"/>
                      <a:pt x="1560" y="82"/>
                      <a:pt x="1560" y="81"/>
                    </a:cubicBezTo>
                    <a:lnTo>
                      <a:pt x="1568" y="74"/>
                    </a:lnTo>
                    <a:cubicBezTo>
                      <a:pt x="1569" y="74"/>
                      <a:pt x="1570" y="73"/>
                      <a:pt x="1571" y="73"/>
                    </a:cubicBezTo>
                    <a:lnTo>
                      <a:pt x="1579" y="70"/>
                    </a:lnTo>
                    <a:cubicBezTo>
                      <a:pt x="1580" y="69"/>
                      <a:pt x="1582" y="69"/>
                      <a:pt x="1584" y="70"/>
                    </a:cubicBezTo>
                    <a:lnTo>
                      <a:pt x="1593" y="73"/>
                    </a:lnTo>
                    <a:cubicBezTo>
                      <a:pt x="1595" y="73"/>
                      <a:pt x="1596" y="75"/>
                      <a:pt x="1597" y="76"/>
                    </a:cubicBezTo>
                    <a:lnTo>
                      <a:pt x="1603" y="85"/>
                    </a:lnTo>
                    <a:lnTo>
                      <a:pt x="1596" y="81"/>
                    </a:lnTo>
                    <a:lnTo>
                      <a:pt x="1609" y="81"/>
                    </a:lnTo>
                    <a:lnTo>
                      <a:pt x="1601" y="89"/>
                    </a:lnTo>
                    <a:lnTo>
                      <a:pt x="1601" y="62"/>
                    </a:lnTo>
                    <a:lnTo>
                      <a:pt x="1609" y="70"/>
                    </a:lnTo>
                    <a:lnTo>
                      <a:pt x="1599" y="70"/>
                    </a:lnTo>
                    <a:lnTo>
                      <a:pt x="1584" y="72"/>
                    </a:lnTo>
                    <a:close/>
                    <a:moveTo>
                      <a:pt x="1450" y="54"/>
                    </a:moveTo>
                    <a:cubicBezTo>
                      <a:pt x="1451" y="54"/>
                      <a:pt x="1451" y="54"/>
                      <a:pt x="1452" y="55"/>
                    </a:cubicBezTo>
                    <a:lnTo>
                      <a:pt x="1471" y="58"/>
                    </a:lnTo>
                    <a:cubicBezTo>
                      <a:pt x="1473" y="58"/>
                      <a:pt x="1474" y="59"/>
                      <a:pt x="1476" y="60"/>
                    </a:cubicBezTo>
                    <a:lnTo>
                      <a:pt x="1486" y="72"/>
                    </a:lnTo>
                    <a:cubicBezTo>
                      <a:pt x="1487" y="73"/>
                      <a:pt x="1487" y="75"/>
                      <a:pt x="1487" y="76"/>
                    </a:cubicBezTo>
                    <a:lnTo>
                      <a:pt x="1491" y="99"/>
                    </a:lnTo>
                    <a:cubicBezTo>
                      <a:pt x="1491" y="100"/>
                      <a:pt x="1491" y="100"/>
                      <a:pt x="1491" y="100"/>
                    </a:cubicBezTo>
                    <a:lnTo>
                      <a:pt x="1491" y="140"/>
                    </a:lnTo>
                    <a:lnTo>
                      <a:pt x="1491" y="153"/>
                    </a:lnTo>
                    <a:lnTo>
                      <a:pt x="1491" y="152"/>
                    </a:lnTo>
                    <a:lnTo>
                      <a:pt x="1492" y="158"/>
                    </a:lnTo>
                    <a:lnTo>
                      <a:pt x="1493" y="163"/>
                    </a:lnTo>
                    <a:lnTo>
                      <a:pt x="1490" y="158"/>
                    </a:lnTo>
                    <a:lnTo>
                      <a:pt x="1494" y="161"/>
                    </a:lnTo>
                    <a:lnTo>
                      <a:pt x="1493" y="160"/>
                    </a:lnTo>
                    <a:lnTo>
                      <a:pt x="1500" y="163"/>
                    </a:lnTo>
                    <a:cubicBezTo>
                      <a:pt x="1503" y="164"/>
                      <a:pt x="1504" y="167"/>
                      <a:pt x="1504" y="170"/>
                    </a:cubicBezTo>
                    <a:lnTo>
                      <a:pt x="1504" y="176"/>
                    </a:lnTo>
                    <a:cubicBezTo>
                      <a:pt x="1504" y="181"/>
                      <a:pt x="1501" y="184"/>
                      <a:pt x="1496" y="184"/>
                    </a:cubicBezTo>
                    <a:lnTo>
                      <a:pt x="1464" y="184"/>
                    </a:lnTo>
                    <a:cubicBezTo>
                      <a:pt x="1462" y="184"/>
                      <a:pt x="1460" y="184"/>
                      <a:pt x="1459" y="182"/>
                    </a:cubicBezTo>
                    <a:cubicBezTo>
                      <a:pt x="1457" y="180"/>
                      <a:pt x="1456" y="178"/>
                      <a:pt x="1456" y="176"/>
                    </a:cubicBezTo>
                    <a:lnTo>
                      <a:pt x="1457" y="159"/>
                    </a:lnTo>
                    <a:lnTo>
                      <a:pt x="1462" y="167"/>
                    </a:lnTo>
                    <a:lnTo>
                      <a:pt x="1460" y="166"/>
                    </a:lnTo>
                    <a:lnTo>
                      <a:pt x="1468" y="165"/>
                    </a:lnTo>
                    <a:lnTo>
                      <a:pt x="1449" y="180"/>
                    </a:lnTo>
                    <a:cubicBezTo>
                      <a:pt x="1448" y="181"/>
                      <a:pt x="1447" y="181"/>
                      <a:pt x="1446" y="181"/>
                    </a:cubicBezTo>
                    <a:lnTo>
                      <a:pt x="1427" y="185"/>
                    </a:lnTo>
                    <a:cubicBezTo>
                      <a:pt x="1426" y="186"/>
                      <a:pt x="1425" y="186"/>
                      <a:pt x="1424" y="185"/>
                    </a:cubicBezTo>
                    <a:lnTo>
                      <a:pt x="1408" y="182"/>
                    </a:lnTo>
                    <a:cubicBezTo>
                      <a:pt x="1406" y="182"/>
                      <a:pt x="1405" y="181"/>
                      <a:pt x="1404" y="180"/>
                    </a:cubicBezTo>
                    <a:lnTo>
                      <a:pt x="1394" y="170"/>
                    </a:lnTo>
                    <a:cubicBezTo>
                      <a:pt x="1393" y="169"/>
                      <a:pt x="1392" y="168"/>
                      <a:pt x="1392" y="167"/>
                    </a:cubicBezTo>
                    <a:lnTo>
                      <a:pt x="1388" y="153"/>
                    </a:lnTo>
                    <a:cubicBezTo>
                      <a:pt x="1387" y="151"/>
                      <a:pt x="1387" y="150"/>
                      <a:pt x="1388" y="148"/>
                    </a:cubicBezTo>
                    <a:lnTo>
                      <a:pt x="1392" y="133"/>
                    </a:lnTo>
                    <a:cubicBezTo>
                      <a:pt x="1392" y="132"/>
                      <a:pt x="1393" y="131"/>
                      <a:pt x="1394" y="130"/>
                    </a:cubicBezTo>
                    <a:lnTo>
                      <a:pt x="1407" y="118"/>
                    </a:lnTo>
                    <a:cubicBezTo>
                      <a:pt x="1408" y="117"/>
                      <a:pt x="1409" y="116"/>
                      <a:pt x="1410" y="116"/>
                    </a:cubicBezTo>
                    <a:lnTo>
                      <a:pt x="1431" y="109"/>
                    </a:lnTo>
                    <a:cubicBezTo>
                      <a:pt x="1431" y="109"/>
                      <a:pt x="1432" y="109"/>
                      <a:pt x="1433" y="109"/>
                    </a:cubicBezTo>
                    <a:lnTo>
                      <a:pt x="1463" y="106"/>
                    </a:lnTo>
                    <a:lnTo>
                      <a:pt x="1455" y="113"/>
                    </a:lnTo>
                    <a:lnTo>
                      <a:pt x="1455" y="105"/>
                    </a:lnTo>
                    <a:lnTo>
                      <a:pt x="1456" y="107"/>
                    </a:lnTo>
                    <a:lnTo>
                      <a:pt x="1453" y="88"/>
                    </a:lnTo>
                    <a:lnTo>
                      <a:pt x="1454" y="91"/>
                    </a:lnTo>
                    <a:lnTo>
                      <a:pt x="1447" y="80"/>
                    </a:lnTo>
                    <a:lnTo>
                      <a:pt x="1452" y="83"/>
                    </a:lnTo>
                    <a:lnTo>
                      <a:pt x="1438" y="80"/>
                    </a:lnTo>
                    <a:lnTo>
                      <a:pt x="1442" y="80"/>
                    </a:lnTo>
                    <a:lnTo>
                      <a:pt x="1428" y="85"/>
                    </a:lnTo>
                    <a:lnTo>
                      <a:pt x="1432" y="82"/>
                    </a:lnTo>
                    <a:lnTo>
                      <a:pt x="1423" y="96"/>
                    </a:lnTo>
                    <a:cubicBezTo>
                      <a:pt x="1422" y="98"/>
                      <a:pt x="1419" y="99"/>
                      <a:pt x="1416" y="99"/>
                    </a:cubicBezTo>
                    <a:lnTo>
                      <a:pt x="1401" y="99"/>
                    </a:lnTo>
                    <a:cubicBezTo>
                      <a:pt x="1397" y="99"/>
                      <a:pt x="1393" y="96"/>
                      <a:pt x="1393" y="91"/>
                    </a:cubicBezTo>
                    <a:lnTo>
                      <a:pt x="1393" y="76"/>
                    </a:lnTo>
                    <a:cubicBezTo>
                      <a:pt x="1393" y="73"/>
                      <a:pt x="1395" y="71"/>
                      <a:pt x="1398" y="69"/>
                    </a:cubicBezTo>
                    <a:lnTo>
                      <a:pt x="1417" y="60"/>
                    </a:lnTo>
                    <a:cubicBezTo>
                      <a:pt x="1417" y="60"/>
                      <a:pt x="1418" y="60"/>
                      <a:pt x="1418" y="60"/>
                    </a:cubicBezTo>
                    <a:lnTo>
                      <a:pt x="1433" y="56"/>
                    </a:lnTo>
                    <a:cubicBezTo>
                      <a:pt x="1434" y="56"/>
                      <a:pt x="1434" y="56"/>
                      <a:pt x="1435" y="55"/>
                    </a:cubicBezTo>
                    <a:lnTo>
                      <a:pt x="1450" y="54"/>
                    </a:lnTo>
                    <a:close/>
                    <a:moveTo>
                      <a:pt x="1436" y="71"/>
                    </a:moveTo>
                    <a:lnTo>
                      <a:pt x="1438" y="71"/>
                    </a:lnTo>
                    <a:lnTo>
                      <a:pt x="1423" y="75"/>
                    </a:lnTo>
                    <a:lnTo>
                      <a:pt x="1424" y="75"/>
                    </a:lnTo>
                    <a:lnTo>
                      <a:pt x="1405" y="84"/>
                    </a:lnTo>
                    <a:lnTo>
                      <a:pt x="1409" y="76"/>
                    </a:lnTo>
                    <a:lnTo>
                      <a:pt x="1409" y="91"/>
                    </a:lnTo>
                    <a:lnTo>
                      <a:pt x="1401" y="83"/>
                    </a:lnTo>
                    <a:lnTo>
                      <a:pt x="1416" y="83"/>
                    </a:lnTo>
                    <a:lnTo>
                      <a:pt x="1410" y="87"/>
                    </a:lnTo>
                    <a:lnTo>
                      <a:pt x="1419" y="73"/>
                    </a:lnTo>
                    <a:cubicBezTo>
                      <a:pt x="1420" y="72"/>
                      <a:pt x="1421" y="71"/>
                      <a:pt x="1423" y="70"/>
                    </a:cubicBezTo>
                    <a:lnTo>
                      <a:pt x="1437" y="65"/>
                    </a:lnTo>
                    <a:cubicBezTo>
                      <a:pt x="1438" y="64"/>
                      <a:pt x="1440" y="64"/>
                      <a:pt x="1441" y="65"/>
                    </a:cubicBezTo>
                    <a:lnTo>
                      <a:pt x="1455" y="68"/>
                    </a:lnTo>
                    <a:cubicBezTo>
                      <a:pt x="1457" y="68"/>
                      <a:pt x="1459" y="69"/>
                      <a:pt x="1460" y="71"/>
                    </a:cubicBezTo>
                    <a:lnTo>
                      <a:pt x="1467" y="82"/>
                    </a:lnTo>
                    <a:cubicBezTo>
                      <a:pt x="1468" y="83"/>
                      <a:pt x="1468" y="84"/>
                      <a:pt x="1468" y="85"/>
                    </a:cubicBezTo>
                    <a:lnTo>
                      <a:pt x="1471" y="104"/>
                    </a:lnTo>
                    <a:cubicBezTo>
                      <a:pt x="1471" y="105"/>
                      <a:pt x="1471" y="105"/>
                      <a:pt x="1471" y="105"/>
                    </a:cubicBezTo>
                    <a:lnTo>
                      <a:pt x="1471" y="113"/>
                    </a:lnTo>
                    <a:cubicBezTo>
                      <a:pt x="1471" y="118"/>
                      <a:pt x="1468" y="121"/>
                      <a:pt x="1464" y="121"/>
                    </a:cubicBezTo>
                    <a:lnTo>
                      <a:pt x="1434" y="124"/>
                    </a:lnTo>
                    <a:lnTo>
                      <a:pt x="1436" y="124"/>
                    </a:lnTo>
                    <a:lnTo>
                      <a:pt x="1415" y="131"/>
                    </a:lnTo>
                    <a:lnTo>
                      <a:pt x="1418" y="129"/>
                    </a:lnTo>
                    <a:lnTo>
                      <a:pt x="1405" y="141"/>
                    </a:lnTo>
                    <a:lnTo>
                      <a:pt x="1407" y="138"/>
                    </a:lnTo>
                    <a:lnTo>
                      <a:pt x="1403" y="153"/>
                    </a:lnTo>
                    <a:lnTo>
                      <a:pt x="1403" y="148"/>
                    </a:lnTo>
                    <a:lnTo>
                      <a:pt x="1407" y="162"/>
                    </a:lnTo>
                    <a:lnTo>
                      <a:pt x="1405" y="159"/>
                    </a:lnTo>
                    <a:lnTo>
                      <a:pt x="1415" y="169"/>
                    </a:lnTo>
                    <a:lnTo>
                      <a:pt x="1411" y="167"/>
                    </a:lnTo>
                    <a:lnTo>
                      <a:pt x="1427" y="170"/>
                    </a:lnTo>
                    <a:lnTo>
                      <a:pt x="1424" y="170"/>
                    </a:lnTo>
                    <a:lnTo>
                      <a:pt x="1443" y="166"/>
                    </a:lnTo>
                    <a:lnTo>
                      <a:pt x="1440" y="167"/>
                    </a:lnTo>
                    <a:lnTo>
                      <a:pt x="1459" y="152"/>
                    </a:lnTo>
                    <a:cubicBezTo>
                      <a:pt x="1461" y="150"/>
                      <a:pt x="1464" y="150"/>
                      <a:pt x="1467" y="151"/>
                    </a:cubicBezTo>
                    <a:lnTo>
                      <a:pt x="1469" y="152"/>
                    </a:lnTo>
                    <a:cubicBezTo>
                      <a:pt x="1472" y="154"/>
                      <a:pt x="1474" y="157"/>
                      <a:pt x="1473" y="160"/>
                    </a:cubicBezTo>
                    <a:lnTo>
                      <a:pt x="1472" y="177"/>
                    </a:lnTo>
                    <a:lnTo>
                      <a:pt x="1464" y="168"/>
                    </a:lnTo>
                    <a:lnTo>
                      <a:pt x="1496" y="168"/>
                    </a:lnTo>
                    <a:lnTo>
                      <a:pt x="1488" y="176"/>
                    </a:lnTo>
                    <a:lnTo>
                      <a:pt x="1488" y="170"/>
                    </a:lnTo>
                    <a:lnTo>
                      <a:pt x="1493" y="178"/>
                    </a:lnTo>
                    <a:lnTo>
                      <a:pt x="1486" y="175"/>
                    </a:lnTo>
                    <a:cubicBezTo>
                      <a:pt x="1486" y="175"/>
                      <a:pt x="1485" y="174"/>
                      <a:pt x="1485" y="174"/>
                    </a:cubicBezTo>
                    <a:lnTo>
                      <a:pt x="1481" y="171"/>
                    </a:lnTo>
                    <a:cubicBezTo>
                      <a:pt x="1479" y="170"/>
                      <a:pt x="1478" y="168"/>
                      <a:pt x="1478" y="166"/>
                    </a:cubicBezTo>
                    <a:lnTo>
                      <a:pt x="1477" y="161"/>
                    </a:lnTo>
                    <a:lnTo>
                      <a:pt x="1476" y="155"/>
                    </a:lnTo>
                    <a:cubicBezTo>
                      <a:pt x="1475" y="154"/>
                      <a:pt x="1475" y="154"/>
                      <a:pt x="1475" y="153"/>
                    </a:cubicBezTo>
                    <a:lnTo>
                      <a:pt x="1475" y="140"/>
                    </a:lnTo>
                    <a:lnTo>
                      <a:pt x="1475" y="100"/>
                    </a:lnTo>
                    <a:lnTo>
                      <a:pt x="1476" y="102"/>
                    </a:lnTo>
                    <a:lnTo>
                      <a:pt x="1472" y="79"/>
                    </a:lnTo>
                    <a:lnTo>
                      <a:pt x="1473" y="83"/>
                    </a:lnTo>
                    <a:lnTo>
                      <a:pt x="1463" y="71"/>
                    </a:lnTo>
                    <a:lnTo>
                      <a:pt x="1468" y="73"/>
                    </a:lnTo>
                    <a:lnTo>
                      <a:pt x="1449" y="70"/>
                    </a:lnTo>
                    <a:lnTo>
                      <a:pt x="1451" y="70"/>
                    </a:lnTo>
                    <a:lnTo>
                      <a:pt x="1436" y="71"/>
                    </a:lnTo>
                    <a:close/>
                    <a:moveTo>
                      <a:pt x="1175" y="55"/>
                    </a:moveTo>
                    <a:cubicBezTo>
                      <a:pt x="1177" y="54"/>
                      <a:pt x="1178" y="54"/>
                      <a:pt x="1179" y="55"/>
                    </a:cubicBezTo>
                    <a:lnTo>
                      <a:pt x="1199" y="58"/>
                    </a:lnTo>
                    <a:cubicBezTo>
                      <a:pt x="1200" y="58"/>
                      <a:pt x="1202" y="58"/>
                      <a:pt x="1203" y="59"/>
                    </a:cubicBezTo>
                    <a:lnTo>
                      <a:pt x="1216" y="70"/>
                    </a:lnTo>
                    <a:cubicBezTo>
                      <a:pt x="1216" y="71"/>
                      <a:pt x="1217" y="72"/>
                      <a:pt x="1218" y="73"/>
                    </a:cubicBezTo>
                    <a:lnTo>
                      <a:pt x="1226" y="89"/>
                    </a:lnTo>
                    <a:cubicBezTo>
                      <a:pt x="1226" y="90"/>
                      <a:pt x="1226" y="91"/>
                      <a:pt x="1226" y="92"/>
                    </a:cubicBezTo>
                    <a:lnTo>
                      <a:pt x="1229" y="118"/>
                    </a:lnTo>
                    <a:cubicBezTo>
                      <a:pt x="1230" y="120"/>
                      <a:pt x="1229" y="122"/>
                      <a:pt x="1227" y="124"/>
                    </a:cubicBezTo>
                    <a:cubicBezTo>
                      <a:pt x="1226" y="126"/>
                      <a:pt x="1224" y="126"/>
                      <a:pt x="1221" y="126"/>
                    </a:cubicBezTo>
                    <a:lnTo>
                      <a:pt x="1147" y="126"/>
                    </a:lnTo>
                    <a:lnTo>
                      <a:pt x="1155" y="118"/>
                    </a:lnTo>
                    <a:lnTo>
                      <a:pt x="1155" y="120"/>
                    </a:lnTo>
                    <a:lnTo>
                      <a:pt x="1158" y="142"/>
                    </a:lnTo>
                    <a:lnTo>
                      <a:pt x="1157" y="139"/>
                    </a:lnTo>
                    <a:lnTo>
                      <a:pt x="1167" y="154"/>
                    </a:lnTo>
                    <a:lnTo>
                      <a:pt x="1163" y="151"/>
                    </a:lnTo>
                    <a:lnTo>
                      <a:pt x="1182" y="156"/>
                    </a:lnTo>
                    <a:lnTo>
                      <a:pt x="1178" y="156"/>
                    </a:lnTo>
                    <a:lnTo>
                      <a:pt x="1195" y="153"/>
                    </a:lnTo>
                    <a:lnTo>
                      <a:pt x="1191" y="154"/>
                    </a:lnTo>
                    <a:lnTo>
                      <a:pt x="1206" y="142"/>
                    </a:lnTo>
                    <a:cubicBezTo>
                      <a:pt x="1210" y="140"/>
                      <a:pt x="1214" y="140"/>
                      <a:pt x="1217" y="143"/>
                    </a:cubicBezTo>
                    <a:lnTo>
                      <a:pt x="1225" y="151"/>
                    </a:lnTo>
                    <a:cubicBezTo>
                      <a:pt x="1227" y="152"/>
                      <a:pt x="1228" y="155"/>
                      <a:pt x="1227" y="157"/>
                    </a:cubicBezTo>
                    <a:cubicBezTo>
                      <a:pt x="1227" y="159"/>
                      <a:pt x="1226" y="161"/>
                      <a:pt x="1225" y="163"/>
                    </a:cubicBezTo>
                    <a:lnTo>
                      <a:pt x="1211" y="175"/>
                    </a:lnTo>
                    <a:cubicBezTo>
                      <a:pt x="1210" y="175"/>
                      <a:pt x="1210" y="175"/>
                      <a:pt x="1209" y="176"/>
                    </a:cubicBezTo>
                    <a:lnTo>
                      <a:pt x="1195" y="183"/>
                    </a:lnTo>
                    <a:cubicBezTo>
                      <a:pt x="1194" y="183"/>
                      <a:pt x="1193" y="183"/>
                      <a:pt x="1192" y="183"/>
                    </a:cubicBezTo>
                    <a:lnTo>
                      <a:pt x="1176" y="185"/>
                    </a:lnTo>
                    <a:cubicBezTo>
                      <a:pt x="1176" y="186"/>
                      <a:pt x="1175" y="185"/>
                      <a:pt x="1174" y="185"/>
                    </a:cubicBezTo>
                    <a:lnTo>
                      <a:pt x="1152" y="182"/>
                    </a:lnTo>
                    <a:cubicBezTo>
                      <a:pt x="1151" y="182"/>
                      <a:pt x="1150" y="182"/>
                      <a:pt x="1149" y="181"/>
                    </a:cubicBezTo>
                    <a:lnTo>
                      <a:pt x="1134" y="170"/>
                    </a:lnTo>
                    <a:cubicBezTo>
                      <a:pt x="1133" y="169"/>
                      <a:pt x="1132" y="168"/>
                      <a:pt x="1131" y="167"/>
                    </a:cubicBezTo>
                    <a:lnTo>
                      <a:pt x="1122" y="149"/>
                    </a:lnTo>
                    <a:cubicBezTo>
                      <a:pt x="1122" y="148"/>
                      <a:pt x="1122" y="147"/>
                      <a:pt x="1122" y="146"/>
                    </a:cubicBezTo>
                    <a:lnTo>
                      <a:pt x="1119" y="121"/>
                    </a:lnTo>
                    <a:cubicBezTo>
                      <a:pt x="1118" y="121"/>
                      <a:pt x="1118" y="120"/>
                      <a:pt x="1119" y="119"/>
                    </a:cubicBezTo>
                    <a:lnTo>
                      <a:pt x="1125" y="88"/>
                    </a:lnTo>
                    <a:cubicBezTo>
                      <a:pt x="1125" y="87"/>
                      <a:pt x="1126" y="85"/>
                      <a:pt x="1127" y="84"/>
                    </a:cubicBezTo>
                    <a:lnTo>
                      <a:pt x="1145" y="64"/>
                    </a:lnTo>
                    <a:cubicBezTo>
                      <a:pt x="1146" y="63"/>
                      <a:pt x="1147" y="62"/>
                      <a:pt x="1148" y="62"/>
                    </a:cubicBezTo>
                    <a:lnTo>
                      <a:pt x="1175" y="55"/>
                    </a:lnTo>
                    <a:close/>
                    <a:moveTo>
                      <a:pt x="1152" y="77"/>
                    </a:moveTo>
                    <a:lnTo>
                      <a:pt x="1156" y="75"/>
                    </a:lnTo>
                    <a:lnTo>
                      <a:pt x="1138" y="95"/>
                    </a:lnTo>
                    <a:lnTo>
                      <a:pt x="1140" y="91"/>
                    </a:lnTo>
                    <a:lnTo>
                      <a:pt x="1134" y="122"/>
                    </a:lnTo>
                    <a:lnTo>
                      <a:pt x="1134" y="120"/>
                    </a:lnTo>
                    <a:lnTo>
                      <a:pt x="1137" y="145"/>
                    </a:lnTo>
                    <a:lnTo>
                      <a:pt x="1137" y="142"/>
                    </a:lnTo>
                    <a:lnTo>
                      <a:pt x="1146" y="160"/>
                    </a:lnTo>
                    <a:lnTo>
                      <a:pt x="1143" y="157"/>
                    </a:lnTo>
                    <a:lnTo>
                      <a:pt x="1158" y="168"/>
                    </a:lnTo>
                    <a:lnTo>
                      <a:pt x="1155" y="167"/>
                    </a:lnTo>
                    <a:lnTo>
                      <a:pt x="1177" y="170"/>
                    </a:lnTo>
                    <a:lnTo>
                      <a:pt x="1174" y="170"/>
                    </a:lnTo>
                    <a:lnTo>
                      <a:pt x="1190" y="168"/>
                    </a:lnTo>
                    <a:lnTo>
                      <a:pt x="1188" y="168"/>
                    </a:lnTo>
                    <a:lnTo>
                      <a:pt x="1202" y="161"/>
                    </a:lnTo>
                    <a:lnTo>
                      <a:pt x="1200" y="162"/>
                    </a:lnTo>
                    <a:lnTo>
                      <a:pt x="1214" y="150"/>
                    </a:lnTo>
                    <a:lnTo>
                      <a:pt x="1214" y="162"/>
                    </a:lnTo>
                    <a:lnTo>
                      <a:pt x="1206" y="154"/>
                    </a:lnTo>
                    <a:lnTo>
                      <a:pt x="1216" y="155"/>
                    </a:lnTo>
                    <a:lnTo>
                      <a:pt x="1201" y="167"/>
                    </a:lnTo>
                    <a:cubicBezTo>
                      <a:pt x="1200" y="168"/>
                      <a:pt x="1199" y="168"/>
                      <a:pt x="1198" y="168"/>
                    </a:cubicBezTo>
                    <a:lnTo>
                      <a:pt x="1181" y="171"/>
                    </a:lnTo>
                    <a:cubicBezTo>
                      <a:pt x="1180" y="172"/>
                      <a:pt x="1179" y="172"/>
                      <a:pt x="1177" y="171"/>
                    </a:cubicBezTo>
                    <a:lnTo>
                      <a:pt x="1158" y="166"/>
                    </a:lnTo>
                    <a:cubicBezTo>
                      <a:pt x="1157" y="166"/>
                      <a:pt x="1155" y="165"/>
                      <a:pt x="1154" y="163"/>
                    </a:cubicBezTo>
                    <a:lnTo>
                      <a:pt x="1144" y="148"/>
                    </a:lnTo>
                    <a:cubicBezTo>
                      <a:pt x="1143" y="147"/>
                      <a:pt x="1143" y="146"/>
                      <a:pt x="1143" y="145"/>
                    </a:cubicBezTo>
                    <a:lnTo>
                      <a:pt x="1139" y="120"/>
                    </a:lnTo>
                    <a:lnTo>
                      <a:pt x="1139" y="118"/>
                    </a:lnTo>
                    <a:cubicBezTo>
                      <a:pt x="1139" y="114"/>
                      <a:pt x="1143" y="110"/>
                      <a:pt x="1147" y="110"/>
                    </a:cubicBezTo>
                    <a:lnTo>
                      <a:pt x="1221" y="110"/>
                    </a:lnTo>
                    <a:lnTo>
                      <a:pt x="1214" y="119"/>
                    </a:lnTo>
                    <a:lnTo>
                      <a:pt x="1211" y="93"/>
                    </a:lnTo>
                    <a:lnTo>
                      <a:pt x="1211" y="96"/>
                    </a:lnTo>
                    <a:lnTo>
                      <a:pt x="1203" y="80"/>
                    </a:lnTo>
                    <a:lnTo>
                      <a:pt x="1205" y="83"/>
                    </a:lnTo>
                    <a:lnTo>
                      <a:pt x="1192" y="72"/>
                    </a:lnTo>
                    <a:lnTo>
                      <a:pt x="1196" y="73"/>
                    </a:lnTo>
                    <a:lnTo>
                      <a:pt x="1176" y="70"/>
                    </a:lnTo>
                    <a:lnTo>
                      <a:pt x="1179" y="70"/>
                    </a:lnTo>
                    <a:lnTo>
                      <a:pt x="1152" y="77"/>
                    </a:lnTo>
                    <a:close/>
                    <a:moveTo>
                      <a:pt x="1084" y="55"/>
                    </a:moveTo>
                    <a:lnTo>
                      <a:pt x="1097" y="54"/>
                    </a:lnTo>
                    <a:cubicBezTo>
                      <a:pt x="1102" y="54"/>
                      <a:pt x="1105" y="58"/>
                      <a:pt x="1105" y="62"/>
                    </a:cubicBezTo>
                    <a:lnTo>
                      <a:pt x="1105" y="89"/>
                    </a:lnTo>
                    <a:cubicBezTo>
                      <a:pt x="1105" y="94"/>
                      <a:pt x="1102" y="97"/>
                      <a:pt x="1097" y="97"/>
                    </a:cubicBezTo>
                    <a:lnTo>
                      <a:pt x="1084" y="97"/>
                    </a:lnTo>
                    <a:cubicBezTo>
                      <a:pt x="1082" y="97"/>
                      <a:pt x="1079" y="96"/>
                      <a:pt x="1078" y="94"/>
                    </a:cubicBezTo>
                    <a:lnTo>
                      <a:pt x="1072" y="85"/>
                    </a:lnTo>
                    <a:lnTo>
                      <a:pt x="1076" y="88"/>
                    </a:lnTo>
                    <a:lnTo>
                      <a:pt x="1067" y="85"/>
                    </a:lnTo>
                    <a:lnTo>
                      <a:pt x="1072" y="85"/>
                    </a:lnTo>
                    <a:lnTo>
                      <a:pt x="1064" y="88"/>
                    </a:lnTo>
                    <a:lnTo>
                      <a:pt x="1067" y="86"/>
                    </a:lnTo>
                    <a:lnTo>
                      <a:pt x="1059" y="93"/>
                    </a:lnTo>
                    <a:lnTo>
                      <a:pt x="1060" y="92"/>
                    </a:lnTo>
                    <a:lnTo>
                      <a:pt x="1054" y="101"/>
                    </a:lnTo>
                    <a:lnTo>
                      <a:pt x="1055" y="97"/>
                    </a:lnTo>
                    <a:lnTo>
                      <a:pt x="1054" y="106"/>
                    </a:lnTo>
                    <a:lnTo>
                      <a:pt x="1054" y="146"/>
                    </a:lnTo>
                    <a:lnTo>
                      <a:pt x="1055" y="161"/>
                    </a:lnTo>
                    <a:lnTo>
                      <a:pt x="1054" y="157"/>
                    </a:lnTo>
                    <a:lnTo>
                      <a:pt x="1058" y="163"/>
                    </a:lnTo>
                    <a:lnTo>
                      <a:pt x="1054" y="160"/>
                    </a:lnTo>
                    <a:lnTo>
                      <a:pt x="1063" y="163"/>
                    </a:lnTo>
                    <a:cubicBezTo>
                      <a:pt x="1066" y="164"/>
                      <a:pt x="1068" y="167"/>
                      <a:pt x="1068" y="170"/>
                    </a:cubicBezTo>
                    <a:lnTo>
                      <a:pt x="1068" y="176"/>
                    </a:lnTo>
                    <a:cubicBezTo>
                      <a:pt x="1068" y="181"/>
                      <a:pt x="1065" y="184"/>
                      <a:pt x="1060" y="184"/>
                    </a:cubicBezTo>
                    <a:lnTo>
                      <a:pt x="1013" y="184"/>
                    </a:lnTo>
                    <a:cubicBezTo>
                      <a:pt x="1009" y="184"/>
                      <a:pt x="1005" y="181"/>
                      <a:pt x="1005" y="176"/>
                    </a:cubicBezTo>
                    <a:lnTo>
                      <a:pt x="1005" y="170"/>
                    </a:lnTo>
                    <a:cubicBezTo>
                      <a:pt x="1005" y="167"/>
                      <a:pt x="1007" y="165"/>
                      <a:pt x="1010" y="163"/>
                    </a:cubicBezTo>
                    <a:lnTo>
                      <a:pt x="1016" y="160"/>
                    </a:lnTo>
                    <a:lnTo>
                      <a:pt x="1015" y="161"/>
                    </a:lnTo>
                    <a:lnTo>
                      <a:pt x="1019" y="158"/>
                    </a:lnTo>
                    <a:lnTo>
                      <a:pt x="1016" y="161"/>
                    </a:lnTo>
                    <a:lnTo>
                      <a:pt x="1018" y="156"/>
                    </a:lnTo>
                    <a:lnTo>
                      <a:pt x="1017" y="159"/>
                    </a:lnTo>
                    <a:lnTo>
                      <a:pt x="1018" y="147"/>
                    </a:lnTo>
                    <a:lnTo>
                      <a:pt x="1018" y="96"/>
                    </a:lnTo>
                    <a:lnTo>
                      <a:pt x="1017" y="84"/>
                    </a:lnTo>
                    <a:lnTo>
                      <a:pt x="1017" y="78"/>
                    </a:lnTo>
                    <a:lnTo>
                      <a:pt x="1019" y="83"/>
                    </a:lnTo>
                    <a:lnTo>
                      <a:pt x="1014" y="79"/>
                    </a:lnTo>
                    <a:lnTo>
                      <a:pt x="1018" y="80"/>
                    </a:lnTo>
                    <a:lnTo>
                      <a:pt x="1010" y="78"/>
                    </a:lnTo>
                    <a:cubicBezTo>
                      <a:pt x="1006" y="77"/>
                      <a:pt x="1003" y="74"/>
                      <a:pt x="1003" y="70"/>
                    </a:cubicBezTo>
                    <a:lnTo>
                      <a:pt x="1003" y="64"/>
                    </a:lnTo>
                    <a:cubicBezTo>
                      <a:pt x="1003" y="60"/>
                      <a:pt x="1007" y="57"/>
                      <a:pt x="1011" y="56"/>
                    </a:cubicBezTo>
                    <a:lnTo>
                      <a:pt x="1039" y="54"/>
                    </a:lnTo>
                    <a:lnTo>
                      <a:pt x="1046" y="54"/>
                    </a:lnTo>
                    <a:cubicBezTo>
                      <a:pt x="1049" y="54"/>
                      <a:pt x="1051" y="55"/>
                      <a:pt x="1052" y="57"/>
                    </a:cubicBezTo>
                    <a:cubicBezTo>
                      <a:pt x="1054" y="59"/>
                      <a:pt x="1055" y="61"/>
                      <a:pt x="1054" y="63"/>
                    </a:cubicBezTo>
                    <a:lnTo>
                      <a:pt x="1053" y="84"/>
                    </a:lnTo>
                    <a:lnTo>
                      <a:pt x="1045" y="75"/>
                    </a:lnTo>
                    <a:lnTo>
                      <a:pt x="1046" y="75"/>
                    </a:lnTo>
                    <a:lnTo>
                      <a:pt x="1041" y="78"/>
                    </a:lnTo>
                    <a:lnTo>
                      <a:pt x="1053" y="66"/>
                    </a:lnTo>
                    <a:cubicBezTo>
                      <a:pt x="1053" y="65"/>
                      <a:pt x="1054" y="65"/>
                      <a:pt x="1054" y="65"/>
                    </a:cubicBezTo>
                    <a:lnTo>
                      <a:pt x="1066" y="58"/>
                    </a:lnTo>
                    <a:cubicBezTo>
                      <a:pt x="1067" y="57"/>
                      <a:pt x="1068" y="57"/>
                      <a:pt x="1069" y="57"/>
                    </a:cubicBezTo>
                    <a:lnTo>
                      <a:pt x="1084" y="55"/>
                    </a:lnTo>
                    <a:close/>
                    <a:moveTo>
                      <a:pt x="1072" y="72"/>
                    </a:moveTo>
                    <a:lnTo>
                      <a:pt x="1075" y="71"/>
                    </a:lnTo>
                    <a:lnTo>
                      <a:pt x="1063" y="78"/>
                    </a:lnTo>
                    <a:lnTo>
                      <a:pt x="1064" y="77"/>
                    </a:lnTo>
                    <a:lnTo>
                      <a:pt x="1052" y="89"/>
                    </a:lnTo>
                    <a:cubicBezTo>
                      <a:pt x="1051" y="91"/>
                      <a:pt x="1049" y="91"/>
                      <a:pt x="1046" y="91"/>
                    </a:cubicBezTo>
                    <a:lnTo>
                      <a:pt x="1045" y="91"/>
                    </a:lnTo>
                    <a:cubicBezTo>
                      <a:pt x="1043" y="91"/>
                      <a:pt x="1041" y="91"/>
                      <a:pt x="1040" y="89"/>
                    </a:cubicBezTo>
                    <a:cubicBezTo>
                      <a:pt x="1038" y="87"/>
                      <a:pt x="1037" y="85"/>
                      <a:pt x="1037" y="83"/>
                    </a:cubicBezTo>
                    <a:lnTo>
                      <a:pt x="1038" y="62"/>
                    </a:lnTo>
                    <a:lnTo>
                      <a:pt x="1046" y="70"/>
                    </a:lnTo>
                    <a:lnTo>
                      <a:pt x="1040" y="70"/>
                    </a:lnTo>
                    <a:lnTo>
                      <a:pt x="1012" y="72"/>
                    </a:lnTo>
                    <a:lnTo>
                      <a:pt x="1019" y="64"/>
                    </a:lnTo>
                    <a:lnTo>
                      <a:pt x="1019" y="70"/>
                    </a:lnTo>
                    <a:lnTo>
                      <a:pt x="1013" y="63"/>
                    </a:lnTo>
                    <a:lnTo>
                      <a:pt x="1021" y="65"/>
                    </a:lnTo>
                    <a:cubicBezTo>
                      <a:pt x="1023" y="65"/>
                      <a:pt x="1024" y="65"/>
                      <a:pt x="1024" y="66"/>
                    </a:cubicBezTo>
                    <a:lnTo>
                      <a:pt x="1029" y="70"/>
                    </a:lnTo>
                    <a:cubicBezTo>
                      <a:pt x="1031" y="71"/>
                      <a:pt x="1032" y="73"/>
                      <a:pt x="1032" y="75"/>
                    </a:cubicBezTo>
                    <a:lnTo>
                      <a:pt x="1033" y="83"/>
                    </a:lnTo>
                    <a:lnTo>
                      <a:pt x="1034" y="96"/>
                    </a:lnTo>
                    <a:lnTo>
                      <a:pt x="1034" y="148"/>
                    </a:lnTo>
                    <a:lnTo>
                      <a:pt x="1033" y="160"/>
                    </a:lnTo>
                    <a:cubicBezTo>
                      <a:pt x="1033" y="161"/>
                      <a:pt x="1033" y="162"/>
                      <a:pt x="1033" y="162"/>
                    </a:cubicBezTo>
                    <a:lnTo>
                      <a:pt x="1031" y="167"/>
                    </a:lnTo>
                    <a:cubicBezTo>
                      <a:pt x="1030" y="169"/>
                      <a:pt x="1029" y="170"/>
                      <a:pt x="1028" y="171"/>
                    </a:cubicBezTo>
                    <a:lnTo>
                      <a:pt x="1024" y="174"/>
                    </a:lnTo>
                    <a:cubicBezTo>
                      <a:pt x="1024" y="174"/>
                      <a:pt x="1023" y="174"/>
                      <a:pt x="1023" y="175"/>
                    </a:cubicBezTo>
                    <a:lnTo>
                      <a:pt x="1017" y="178"/>
                    </a:lnTo>
                    <a:lnTo>
                      <a:pt x="1021" y="170"/>
                    </a:lnTo>
                    <a:lnTo>
                      <a:pt x="1021" y="176"/>
                    </a:lnTo>
                    <a:lnTo>
                      <a:pt x="1013" y="168"/>
                    </a:lnTo>
                    <a:lnTo>
                      <a:pt x="1060" y="168"/>
                    </a:lnTo>
                    <a:lnTo>
                      <a:pt x="1052" y="176"/>
                    </a:lnTo>
                    <a:lnTo>
                      <a:pt x="1052" y="170"/>
                    </a:lnTo>
                    <a:lnTo>
                      <a:pt x="1058" y="178"/>
                    </a:lnTo>
                    <a:lnTo>
                      <a:pt x="1049" y="175"/>
                    </a:lnTo>
                    <a:cubicBezTo>
                      <a:pt x="1047" y="175"/>
                      <a:pt x="1046" y="173"/>
                      <a:pt x="1045" y="172"/>
                    </a:cubicBezTo>
                    <a:lnTo>
                      <a:pt x="1041" y="166"/>
                    </a:lnTo>
                    <a:cubicBezTo>
                      <a:pt x="1040" y="165"/>
                      <a:pt x="1040" y="163"/>
                      <a:pt x="1039" y="162"/>
                    </a:cubicBezTo>
                    <a:lnTo>
                      <a:pt x="1038" y="146"/>
                    </a:lnTo>
                    <a:lnTo>
                      <a:pt x="1039" y="105"/>
                    </a:lnTo>
                    <a:lnTo>
                      <a:pt x="1040" y="96"/>
                    </a:lnTo>
                    <a:cubicBezTo>
                      <a:pt x="1040" y="94"/>
                      <a:pt x="1040" y="93"/>
                      <a:pt x="1041" y="92"/>
                    </a:cubicBezTo>
                    <a:lnTo>
                      <a:pt x="1047" y="83"/>
                    </a:lnTo>
                    <a:cubicBezTo>
                      <a:pt x="1047" y="82"/>
                      <a:pt x="1048" y="82"/>
                      <a:pt x="1048" y="81"/>
                    </a:cubicBezTo>
                    <a:lnTo>
                      <a:pt x="1056" y="74"/>
                    </a:lnTo>
                    <a:cubicBezTo>
                      <a:pt x="1057" y="74"/>
                      <a:pt x="1058" y="73"/>
                      <a:pt x="1059" y="73"/>
                    </a:cubicBezTo>
                    <a:lnTo>
                      <a:pt x="1067" y="70"/>
                    </a:lnTo>
                    <a:cubicBezTo>
                      <a:pt x="1068" y="69"/>
                      <a:pt x="1070" y="69"/>
                      <a:pt x="1072" y="70"/>
                    </a:cubicBezTo>
                    <a:lnTo>
                      <a:pt x="1081" y="73"/>
                    </a:lnTo>
                    <a:cubicBezTo>
                      <a:pt x="1083" y="73"/>
                      <a:pt x="1084" y="75"/>
                      <a:pt x="1085" y="76"/>
                    </a:cubicBezTo>
                    <a:lnTo>
                      <a:pt x="1091" y="85"/>
                    </a:lnTo>
                    <a:lnTo>
                      <a:pt x="1084" y="81"/>
                    </a:lnTo>
                    <a:lnTo>
                      <a:pt x="1097" y="81"/>
                    </a:lnTo>
                    <a:lnTo>
                      <a:pt x="1089" y="89"/>
                    </a:lnTo>
                    <a:lnTo>
                      <a:pt x="1089" y="62"/>
                    </a:lnTo>
                    <a:lnTo>
                      <a:pt x="1097" y="70"/>
                    </a:lnTo>
                    <a:lnTo>
                      <a:pt x="1087" y="70"/>
                    </a:lnTo>
                    <a:lnTo>
                      <a:pt x="1072" y="72"/>
                    </a:lnTo>
                    <a:close/>
                    <a:moveTo>
                      <a:pt x="631" y="55"/>
                    </a:moveTo>
                    <a:cubicBezTo>
                      <a:pt x="633" y="54"/>
                      <a:pt x="634" y="54"/>
                      <a:pt x="635" y="55"/>
                    </a:cubicBezTo>
                    <a:lnTo>
                      <a:pt x="655" y="58"/>
                    </a:lnTo>
                    <a:cubicBezTo>
                      <a:pt x="656" y="58"/>
                      <a:pt x="658" y="58"/>
                      <a:pt x="659" y="59"/>
                    </a:cubicBezTo>
                    <a:lnTo>
                      <a:pt x="672" y="70"/>
                    </a:lnTo>
                    <a:cubicBezTo>
                      <a:pt x="672" y="71"/>
                      <a:pt x="673" y="72"/>
                      <a:pt x="674" y="73"/>
                    </a:cubicBezTo>
                    <a:lnTo>
                      <a:pt x="682" y="89"/>
                    </a:lnTo>
                    <a:cubicBezTo>
                      <a:pt x="682" y="90"/>
                      <a:pt x="682" y="91"/>
                      <a:pt x="682" y="92"/>
                    </a:cubicBezTo>
                    <a:lnTo>
                      <a:pt x="685" y="118"/>
                    </a:lnTo>
                    <a:cubicBezTo>
                      <a:pt x="686" y="120"/>
                      <a:pt x="685" y="122"/>
                      <a:pt x="683" y="124"/>
                    </a:cubicBezTo>
                    <a:cubicBezTo>
                      <a:pt x="682" y="126"/>
                      <a:pt x="680" y="126"/>
                      <a:pt x="677" y="126"/>
                    </a:cubicBezTo>
                    <a:lnTo>
                      <a:pt x="603" y="126"/>
                    </a:lnTo>
                    <a:lnTo>
                      <a:pt x="611" y="118"/>
                    </a:lnTo>
                    <a:lnTo>
                      <a:pt x="611" y="120"/>
                    </a:lnTo>
                    <a:lnTo>
                      <a:pt x="614" y="142"/>
                    </a:lnTo>
                    <a:lnTo>
                      <a:pt x="613" y="139"/>
                    </a:lnTo>
                    <a:lnTo>
                      <a:pt x="623" y="154"/>
                    </a:lnTo>
                    <a:lnTo>
                      <a:pt x="619" y="151"/>
                    </a:lnTo>
                    <a:lnTo>
                      <a:pt x="638" y="156"/>
                    </a:lnTo>
                    <a:lnTo>
                      <a:pt x="634" y="156"/>
                    </a:lnTo>
                    <a:lnTo>
                      <a:pt x="651" y="153"/>
                    </a:lnTo>
                    <a:lnTo>
                      <a:pt x="647" y="154"/>
                    </a:lnTo>
                    <a:lnTo>
                      <a:pt x="662" y="142"/>
                    </a:lnTo>
                    <a:cubicBezTo>
                      <a:pt x="666" y="140"/>
                      <a:pt x="670" y="140"/>
                      <a:pt x="673" y="143"/>
                    </a:cubicBezTo>
                    <a:lnTo>
                      <a:pt x="681" y="151"/>
                    </a:lnTo>
                    <a:cubicBezTo>
                      <a:pt x="683" y="152"/>
                      <a:pt x="684" y="155"/>
                      <a:pt x="683" y="157"/>
                    </a:cubicBezTo>
                    <a:cubicBezTo>
                      <a:pt x="683" y="159"/>
                      <a:pt x="682" y="161"/>
                      <a:pt x="681" y="163"/>
                    </a:cubicBezTo>
                    <a:lnTo>
                      <a:pt x="667" y="175"/>
                    </a:lnTo>
                    <a:cubicBezTo>
                      <a:pt x="666" y="175"/>
                      <a:pt x="666" y="175"/>
                      <a:pt x="665" y="176"/>
                    </a:cubicBezTo>
                    <a:lnTo>
                      <a:pt x="651" y="183"/>
                    </a:lnTo>
                    <a:cubicBezTo>
                      <a:pt x="650" y="183"/>
                      <a:pt x="649" y="183"/>
                      <a:pt x="648" y="183"/>
                    </a:cubicBezTo>
                    <a:lnTo>
                      <a:pt x="632" y="185"/>
                    </a:lnTo>
                    <a:cubicBezTo>
                      <a:pt x="632" y="186"/>
                      <a:pt x="631" y="185"/>
                      <a:pt x="630" y="185"/>
                    </a:cubicBezTo>
                    <a:lnTo>
                      <a:pt x="608" y="182"/>
                    </a:lnTo>
                    <a:cubicBezTo>
                      <a:pt x="607" y="182"/>
                      <a:pt x="606" y="182"/>
                      <a:pt x="605" y="181"/>
                    </a:cubicBezTo>
                    <a:lnTo>
                      <a:pt x="590" y="170"/>
                    </a:lnTo>
                    <a:cubicBezTo>
                      <a:pt x="589" y="169"/>
                      <a:pt x="588" y="168"/>
                      <a:pt x="587" y="167"/>
                    </a:cubicBezTo>
                    <a:lnTo>
                      <a:pt x="578" y="149"/>
                    </a:lnTo>
                    <a:cubicBezTo>
                      <a:pt x="578" y="148"/>
                      <a:pt x="578" y="147"/>
                      <a:pt x="578" y="146"/>
                    </a:cubicBezTo>
                    <a:lnTo>
                      <a:pt x="575" y="121"/>
                    </a:lnTo>
                    <a:cubicBezTo>
                      <a:pt x="574" y="121"/>
                      <a:pt x="574" y="120"/>
                      <a:pt x="575" y="119"/>
                    </a:cubicBezTo>
                    <a:lnTo>
                      <a:pt x="581" y="88"/>
                    </a:lnTo>
                    <a:cubicBezTo>
                      <a:pt x="581" y="87"/>
                      <a:pt x="582" y="85"/>
                      <a:pt x="583" y="84"/>
                    </a:cubicBezTo>
                    <a:lnTo>
                      <a:pt x="601" y="64"/>
                    </a:lnTo>
                    <a:cubicBezTo>
                      <a:pt x="602" y="63"/>
                      <a:pt x="603" y="62"/>
                      <a:pt x="604" y="62"/>
                    </a:cubicBezTo>
                    <a:lnTo>
                      <a:pt x="631" y="55"/>
                    </a:lnTo>
                    <a:close/>
                    <a:moveTo>
                      <a:pt x="608" y="77"/>
                    </a:moveTo>
                    <a:lnTo>
                      <a:pt x="612" y="75"/>
                    </a:lnTo>
                    <a:lnTo>
                      <a:pt x="594" y="95"/>
                    </a:lnTo>
                    <a:lnTo>
                      <a:pt x="596" y="91"/>
                    </a:lnTo>
                    <a:lnTo>
                      <a:pt x="590" y="122"/>
                    </a:lnTo>
                    <a:lnTo>
                      <a:pt x="590" y="120"/>
                    </a:lnTo>
                    <a:lnTo>
                      <a:pt x="593" y="145"/>
                    </a:lnTo>
                    <a:lnTo>
                      <a:pt x="593" y="142"/>
                    </a:lnTo>
                    <a:lnTo>
                      <a:pt x="602" y="160"/>
                    </a:lnTo>
                    <a:lnTo>
                      <a:pt x="599" y="157"/>
                    </a:lnTo>
                    <a:lnTo>
                      <a:pt x="614" y="168"/>
                    </a:lnTo>
                    <a:lnTo>
                      <a:pt x="611" y="167"/>
                    </a:lnTo>
                    <a:lnTo>
                      <a:pt x="633" y="170"/>
                    </a:lnTo>
                    <a:lnTo>
                      <a:pt x="630" y="170"/>
                    </a:lnTo>
                    <a:lnTo>
                      <a:pt x="646" y="168"/>
                    </a:lnTo>
                    <a:lnTo>
                      <a:pt x="644" y="168"/>
                    </a:lnTo>
                    <a:lnTo>
                      <a:pt x="658" y="161"/>
                    </a:lnTo>
                    <a:lnTo>
                      <a:pt x="656" y="162"/>
                    </a:lnTo>
                    <a:lnTo>
                      <a:pt x="670" y="150"/>
                    </a:lnTo>
                    <a:lnTo>
                      <a:pt x="670" y="162"/>
                    </a:lnTo>
                    <a:lnTo>
                      <a:pt x="662" y="154"/>
                    </a:lnTo>
                    <a:lnTo>
                      <a:pt x="672" y="155"/>
                    </a:lnTo>
                    <a:lnTo>
                      <a:pt x="657" y="167"/>
                    </a:lnTo>
                    <a:cubicBezTo>
                      <a:pt x="656" y="168"/>
                      <a:pt x="655" y="168"/>
                      <a:pt x="654" y="168"/>
                    </a:cubicBezTo>
                    <a:lnTo>
                      <a:pt x="637" y="171"/>
                    </a:lnTo>
                    <a:cubicBezTo>
                      <a:pt x="636" y="172"/>
                      <a:pt x="635" y="172"/>
                      <a:pt x="633" y="171"/>
                    </a:cubicBezTo>
                    <a:lnTo>
                      <a:pt x="614" y="166"/>
                    </a:lnTo>
                    <a:cubicBezTo>
                      <a:pt x="613" y="166"/>
                      <a:pt x="611" y="165"/>
                      <a:pt x="610" y="163"/>
                    </a:cubicBezTo>
                    <a:lnTo>
                      <a:pt x="600" y="148"/>
                    </a:lnTo>
                    <a:cubicBezTo>
                      <a:pt x="599" y="147"/>
                      <a:pt x="599" y="146"/>
                      <a:pt x="599" y="145"/>
                    </a:cubicBezTo>
                    <a:lnTo>
                      <a:pt x="595" y="120"/>
                    </a:lnTo>
                    <a:lnTo>
                      <a:pt x="595" y="118"/>
                    </a:lnTo>
                    <a:cubicBezTo>
                      <a:pt x="595" y="114"/>
                      <a:pt x="599" y="110"/>
                      <a:pt x="603" y="110"/>
                    </a:cubicBezTo>
                    <a:lnTo>
                      <a:pt x="677" y="110"/>
                    </a:lnTo>
                    <a:lnTo>
                      <a:pt x="670" y="119"/>
                    </a:lnTo>
                    <a:lnTo>
                      <a:pt x="667" y="93"/>
                    </a:lnTo>
                    <a:lnTo>
                      <a:pt x="667" y="96"/>
                    </a:lnTo>
                    <a:lnTo>
                      <a:pt x="659" y="80"/>
                    </a:lnTo>
                    <a:lnTo>
                      <a:pt x="661" y="83"/>
                    </a:lnTo>
                    <a:lnTo>
                      <a:pt x="648" y="72"/>
                    </a:lnTo>
                    <a:lnTo>
                      <a:pt x="652" y="73"/>
                    </a:lnTo>
                    <a:lnTo>
                      <a:pt x="632" y="70"/>
                    </a:lnTo>
                    <a:lnTo>
                      <a:pt x="635" y="70"/>
                    </a:lnTo>
                    <a:lnTo>
                      <a:pt x="608" y="77"/>
                    </a:lnTo>
                    <a:close/>
                    <a:moveTo>
                      <a:pt x="500" y="55"/>
                    </a:moveTo>
                    <a:cubicBezTo>
                      <a:pt x="500" y="54"/>
                      <a:pt x="501" y="54"/>
                      <a:pt x="501" y="55"/>
                    </a:cubicBezTo>
                    <a:lnTo>
                      <a:pt x="518" y="57"/>
                    </a:lnTo>
                    <a:lnTo>
                      <a:pt x="558" y="56"/>
                    </a:lnTo>
                    <a:cubicBezTo>
                      <a:pt x="563" y="56"/>
                      <a:pt x="566" y="60"/>
                      <a:pt x="566" y="64"/>
                    </a:cubicBezTo>
                    <a:lnTo>
                      <a:pt x="566" y="75"/>
                    </a:lnTo>
                    <a:cubicBezTo>
                      <a:pt x="566" y="80"/>
                      <a:pt x="563" y="83"/>
                      <a:pt x="558" y="83"/>
                    </a:cubicBezTo>
                    <a:lnTo>
                      <a:pt x="536" y="83"/>
                    </a:lnTo>
                    <a:lnTo>
                      <a:pt x="542" y="81"/>
                    </a:lnTo>
                    <a:lnTo>
                      <a:pt x="541" y="82"/>
                    </a:lnTo>
                    <a:lnTo>
                      <a:pt x="542" y="72"/>
                    </a:lnTo>
                    <a:lnTo>
                      <a:pt x="548" y="82"/>
                    </a:lnTo>
                    <a:cubicBezTo>
                      <a:pt x="549" y="83"/>
                      <a:pt x="549" y="84"/>
                      <a:pt x="549" y="85"/>
                    </a:cubicBezTo>
                    <a:lnTo>
                      <a:pt x="551" y="98"/>
                    </a:lnTo>
                    <a:cubicBezTo>
                      <a:pt x="552" y="100"/>
                      <a:pt x="551" y="101"/>
                      <a:pt x="551" y="102"/>
                    </a:cubicBezTo>
                    <a:lnTo>
                      <a:pt x="539" y="132"/>
                    </a:lnTo>
                    <a:cubicBezTo>
                      <a:pt x="538" y="134"/>
                      <a:pt x="537" y="136"/>
                      <a:pt x="535" y="136"/>
                    </a:cubicBezTo>
                    <a:lnTo>
                      <a:pt x="521" y="144"/>
                    </a:lnTo>
                    <a:cubicBezTo>
                      <a:pt x="520" y="145"/>
                      <a:pt x="519" y="145"/>
                      <a:pt x="518" y="145"/>
                    </a:cubicBezTo>
                    <a:lnTo>
                      <a:pt x="499" y="147"/>
                    </a:lnTo>
                    <a:cubicBezTo>
                      <a:pt x="499" y="147"/>
                      <a:pt x="498" y="147"/>
                      <a:pt x="498" y="147"/>
                    </a:cubicBezTo>
                    <a:lnTo>
                      <a:pt x="481" y="145"/>
                    </a:lnTo>
                    <a:lnTo>
                      <a:pt x="488" y="142"/>
                    </a:lnTo>
                    <a:lnTo>
                      <a:pt x="479" y="155"/>
                    </a:lnTo>
                    <a:lnTo>
                      <a:pt x="480" y="148"/>
                    </a:lnTo>
                    <a:lnTo>
                      <a:pt x="482" y="155"/>
                    </a:lnTo>
                    <a:lnTo>
                      <a:pt x="478" y="150"/>
                    </a:lnTo>
                    <a:lnTo>
                      <a:pt x="484" y="153"/>
                    </a:lnTo>
                    <a:lnTo>
                      <a:pt x="481" y="152"/>
                    </a:lnTo>
                    <a:lnTo>
                      <a:pt x="492" y="153"/>
                    </a:lnTo>
                    <a:lnTo>
                      <a:pt x="520" y="153"/>
                    </a:lnTo>
                    <a:cubicBezTo>
                      <a:pt x="521" y="153"/>
                      <a:pt x="522" y="154"/>
                      <a:pt x="522" y="154"/>
                    </a:cubicBezTo>
                    <a:lnTo>
                      <a:pt x="542" y="158"/>
                    </a:lnTo>
                    <a:cubicBezTo>
                      <a:pt x="543" y="158"/>
                      <a:pt x="545" y="159"/>
                      <a:pt x="546" y="160"/>
                    </a:cubicBezTo>
                    <a:lnTo>
                      <a:pt x="557" y="170"/>
                    </a:lnTo>
                    <a:cubicBezTo>
                      <a:pt x="558" y="171"/>
                      <a:pt x="559" y="172"/>
                      <a:pt x="559" y="174"/>
                    </a:cubicBezTo>
                    <a:lnTo>
                      <a:pt x="562" y="189"/>
                    </a:lnTo>
                    <a:cubicBezTo>
                      <a:pt x="563" y="190"/>
                      <a:pt x="563" y="192"/>
                      <a:pt x="562" y="193"/>
                    </a:cubicBezTo>
                    <a:lnTo>
                      <a:pt x="556" y="213"/>
                    </a:lnTo>
                    <a:cubicBezTo>
                      <a:pt x="556" y="214"/>
                      <a:pt x="555" y="216"/>
                      <a:pt x="553" y="217"/>
                    </a:cubicBezTo>
                    <a:lnTo>
                      <a:pt x="535" y="230"/>
                    </a:lnTo>
                    <a:cubicBezTo>
                      <a:pt x="534" y="231"/>
                      <a:pt x="533" y="231"/>
                      <a:pt x="532" y="231"/>
                    </a:cubicBezTo>
                    <a:lnTo>
                      <a:pt x="504" y="236"/>
                    </a:lnTo>
                    <a:cubicBezTo>
                      <a:pt x="503" y="236"/>
                      <a:pt x="503" y="236"/>
                      <a:pt x="502" y="236"/>
                    </a:cubicBezTo>
                    <a:lnTo>
                      <a:pt x="480" y="235"/>
                    </a:lnTo>
                    <a:cubicBezTo>
                      <a:pt x="479" y="235"/>
                      <a:pt x="479" y="235"/>
                      <a:pt x="478" y="235"/>
                    </a:cubicBezTo>
                    <a:lnTo>
                      <a:pt x="462" y="230"/>
                    </a:lnTo>
                    <a:cubicBezTo>
                      <a:pt x="461" y="230"/>
                      <a:pt x="460" y="229"/>
                      <a:pt x="459" y="229"/>
                    </a:cubicBezTo>
                    <a:lnTo>
                      <a:pt x="448" y="220"/>
                    </a:lnTo>
                    <a:cubicBezTo>
                      <a:pt x="447" y="219"/>
                      <a:pt x="446" y="217"/>
                      <a:pt x="446" y="216"/>
                    </a:cubicBezTo>
                    <a:lnTo>
                      <a:pt x="442" y="202"/>
                    </a:lnTo>
                    <a:cubicBezTo>
                      <a:pt x="441" y="200"/>
                      <a:pt x="441" y="198"/>
                      <a:pt x="442" y="197"/>
                    </a:cubicBezTo>
                    <a:lnTo>
                      <a:pt x="447" y="184"/>
                    </a:lnTo>
                    <a:cubicBezTo>
                      <a:pt x="448" y="182"/>
                      <a:pt x="448" y="181"/>
                      <a:pt x="450" y="180"/>
                    </a:cubicBezTo>
                    <a:lnTo>
                      <a:pt x="464" y="169"/>
                    </a:lnTo>
                    <a:lnTo>
                      <a:pt x="464" y="182"/>
                    </a:lnTo>
                    <a:lnTo>
                      <a:pt x="455" y="176"/>
                    </a:lnTo>
                    <a:cubicBezTo>
                      <a:pt x="453" y="175"/>
                      <a:pt x="452" y="174"/>
                      <a:pt x="452" y="172"/>
                    </a:cubicBezTo>
                    <a:lnTo>
                      <a:pt x="449" y="162"/>
                    </a:lnTo>
                    <a:cubicBezTo>
                      <a:pt x="448" y="160"/>
                      <a:pt x="448" y="159"/>
                      <a:pt x="449" y="157"/>
                    </a:cubicBezTo>
                    <a:lnTo>
                      <a:pt x="453" y="144"/>
                    </a:lnTo>
                    <a:cubicBezTo>
                      <a:pt x="453" y="143"/>
                      <a:pt x="454" y="142"/>
                      <a:pt x="455" y="141"/>
                    </a:cubicBezTo>
                    <a:lnTo>
                      <a:pt x="468" y="129"/>
                    </a:lnTo>
                    <a:lnTo>
                      <a:pt x="468" y="140"/>
                    </a:lnTo>
                    <a:lnTo>
                      <a:pt x="455" y="126"/>
                    </a:lnTo>
                    <a:cubicBezTo>
                      <a:pt x="454" y="125"/>
                      <a:pt x="453" y="124"/>
                      <a:pt x="453" y="122"/>
                    </a:cubicBezTo>
                    <a:lnTo>
                      <a:pt x="449" y="103"/>
                    </a:lnTo>
                    <a:cubicBezTo>
                      <a:pt x="448" y="102"/>
                      <a:pt x="448" y="101"/>
                      <a:pt x="449" y="100"/>
                    </a:cubicBezTo>
                    <a:lnTo>
                      <a:pt x="452" y="83"/>
                    </a:lnTo>
                    <a:cubicBezTo>
                      <a:pt x="452" y="82"/>
                      <a:pt x="452" y="81"/>
                      <a:pt x="453" y="80"/>
                    </a:cubicBezTo>
                    <a:lnTo>
                      <a:pt x="462" y="67"/>
                    </a:lnTo>
                    <a:cubicBezTo>
                      <a:pt x="463" y="66"/>
                      <a:pt x="464" y="65"/>
                      <a:pt x="465" y="64"/>
                    </a:cubicBezTo>
                    <a:lnTo>
                      <a:pt x="479" y="57"/>
                    </a:lnTo>
                    <a:cubicBezTo>
                      <a:pt x="480" y="57"/>
                      <a:pt x="481" y="57"/>
                      <a:pt x="482" y="57"/>
                    </a:cubicBezTo>
                    <a:lnTo>
                      <a:pt x="500" y="55"/>
                    </a:lnTo>
                    <a:close/>
                    <a:moveTo>
                      <a:pt x="483" y="72"/>
                    </a:moveTo>
                    <a:lnTo>
                      <a:pt x="486" y="72"/>
                    </a:lnTo>
                    <a:lnTo>
                      <a:pt x="472" y="79"/>
                    </a:lnTo>
                    <a:lnTo>
                      <a:pt x="475" y="76"/>
                    </a:lnTo>
                    <a:lnTo>
                      <a:pt x="466" y="89"/>
                    </a:lnTo>
                    <a:lnTo>
                      <a:pt x="467" y="86"/>
                    </a:lnTo>
                    <a:lnTo>
                      <a:pt x="464" y="103"/>
                    </a:lnTo>
                    <a:lnTo>
                      <a:pt x="464" y="100"/>
                    </a:lnTo>
                    <a:lnTo>
                      <a:pt x="468" y="119"/>
                    </a:lnTo>
                    <a:lnTo>
                      <a:pt x="466" y="115"/>
                    </a:lnTo>
                    <a:lnTo>
                      <a:pt x="479" y="129"/>
                    </a:lnTo>
                    <a:cubicBezTo>
                      <a:pt x="481" y="131"/>
                      <a:pt x="482" y="133"/>
                      <a:pt x="481" y="135"/>
                    </a:cubicBezTo>
                    <a:cubicBezTo>
                      <a:pt x="481" y="137"/>
                      <a:pt x="480" y="139"/>
                      <a:pt x="479" y="140"/>
                    </a:cubicBezTo>
                    <a:lnTo>
                      <a:pt x="466" y="152"/>
                    </a:lnTo>
                    <a:lnTo>
                      <a:pt x="468" y="149"/>
                    </a:lnTo>
                    <a:lnTo>
                      <a:pt x="464" y="162"/>
                    </a:lnTo>
                    <a:lnTo>
                      <a:pt x="464" y="157"/>
                    </a:lnTo>
                    <a:lnTo>
                      <a:pt x="467" y="167"/>
                    </a:lnTo>
                    <a:lnTo>
                      <a:pt x="464" y="163"/>
                    </a:lnTo>
                    <a:lnTo>
                      <a:pt x="473" y="169"/>
                    </a:lnTo>
                    <a:cubicBezTo>
                      <a:pt x="475" y="170"/>
                      <a:pt x="476" y="173"/>
                      <a:pt x="476" y="175"/>
                    </a:cubicBezTo>
                    <a:cubicBezTo>
                      <a:pt x="477" y="178"/>
                      <a:pt x="475" y="180"/>
                      <a:pt x="473" y="182"/>
                    </a:cubicBezTo>
                    <a:lnTo>
                      <a:pt x="459" y="193"/>
                    </a:lnTo>
                    <a:lnTo>
                      <a:pt x="462" y="189"/>
                    </a:lnTo>
                    <a:lnTo>
                      <a:pt x="457" y="202"/>
                    </a:lnTo>
                    <a:lnTo>
                      <a:pt x="457" y="197"/>
                    </a:lnTo>
                    <a:lnTo>
                      <a:pt x="461" y="211"/>
                    </a:lnTo>
                    <a:lnTo>
                      <a:pt x="459" y="207"/>
                    </a:lnTo>
                    <a:lnTo>
                      <a:pt x="470" y="216"/>
                    </a:lnTo>
                    <a:lnTo>
                      <a:pt x="467" y="215"/>
                    </a:lnTo>
                    <a:lnTo>
                      <a:pt x="483" y="220"/>
                    </a:lnTo>
                    <a:lnTo>
                      <a:pt x="481" y="219"/>
                    </a:lnTo>
                    <a:lnTo>
                      <a:pt x="503" y="220"/>
                    </a:lnTo>
                    <a:lnTo>
                      <a:pt x="501" y="221"/>
                    </a:lnTo>
                    <a:lnTo>
                      <a:pt x="529" y="216"/>
                    </a:lnTo>
                    <a:lnTo>
                      <a:pt x="526" y="217"/>
                    </a:lnTo>
                    <a:lnTo>
                      <a:pt x="544" y="204"/>
                    </a:lnTo>
                    <a:lnTo>
                      <a:pt x="541" y="208"/>
                    </a:lnTo>
                    <a:lnTo>
                      <a:pt x="547" y="188"/>
                    </a:lnTo>
                    <a:lnTo>
                      <a:pt x="547" y="192"/>
                    </a:lnTo>
                    <a:lnTo>
                      <a:pt x="544" y="177"/>
                    </a:lnTo>
                    <a:lnTo>
                      <a:pt x="546" y="181"/>
                    </a:lnTo>
                    <a:lnTo>
                      <a:pt x="535" y="171"/>
                    </a:lnTo>
                    <a:lnTo>
                      <a:pt x="539" y="173"/>
                    </a:lnTo>
                    <a:lnTo>
                      <a:pt x="519" y="169"/>
                    </a:lnTo>
                    <a:lnTo>
                      <a:pt x="520" y="169"/>
                    </a:lnTo>
                    <a:lnTo>
                      <a:pt x="491" y="169"/>
                    </a:lnTo>
                    <a:lnTo>
                      <a:pt x="480" y="168"/>
                    </a:lnTo>
                    <a:cubicBezTo>
                      <a:pt x="479" y="168"/>
                      <a:pt x="478" y="168"/>
                      <a:pt x="477" y="168"/>
                    </a:cubicBezTo>
                    <a:lnTo>
                      <a:pt x="471" y="165"/>
                    </a:lnTo>
                    <a:cubicBezTo>
                      <a:pt x="469" y="164"/>
                      <a:pt x="467" y="162"/>
                      <a:pt x="467" y="160"/>
                    </a:cubicBezTo>
                    <a:lnTo>
                      <a:pt x="465" y="153"/>
                    </a:lnTo>
                    <a:cubicBezTo>
                      <a:pt x="464" y="150"/>
                      <a:pt x="465" y="148"/>
                      <a:pt x="466" y="146"/>
                    </a:cubicBezTo>
                    <a:lnTo>
                      <a:pt x="475" y="133"/>
                    </a:lnTo>
                    <a:cubicBezTo>
                      <a:pt x="477" y="130"/>
                      <a:pt x="479" y="129"/>
                      <a:pt x="482" y="130"/>
                    </a:cubicBezTo>
                    <a:lnTo>
                      <a:pt x="499" y="132"/>
                    </a:lnTo>
                    <a:lnTo>
                      <a:pt x="498" y="132"/>
                    </a:lnTo>
                    <a:lnTo>
                      <a:pt x="517" y="130"/>
                    </a:lnTo>
                    <a:lnTo>
                      <a:pt x="513" y="131"/>
                    </a:lnTo>
                    <a:lnTo>
                      <a:pt x="527" y="123"/>
                    </a:lnTo>
                    <a:lnTo>
                      <a:pt x="524" y="126"/>
                    </a:lnTo>
                    <a:lnTo>
                      <a:pt x="536" y="96"/>
                    </a:lnTo>
                    <a:lnTo>
                      <a:pt x="536" y="101"/>
                    </a:lnTo>
                    <a:lnTo>
                      <a:pt x="534" y="88"/>
                    </a:lnTo>
                    <a:lnTo>
                      <a:pt x="535" y="91"/>
                    </a:lnTo>
                    <a:lnTo>
                      <a:pt x="529" y="81"/>
                    </a:lnTo>
                    <a:cubicBezTo>
                      <a:pt x="527" y="77"/>
                      <a:pt x="527" y="73"/>
                      <a:pt x="530" y="71"/>
                    </a:cubicBezTo>
                    <a:lnTo>
                      <a:pt x="531" y="70"/>
                    </a:lnTo>
                    <a:cubicBezTo>
                      <a:pt x="532" y="68"/>
                      <a:pt x="534" y="67"/>
                      <a:pt x="536" y="67"/>
                    </a:cubicBezTo>
                    <a:lnTo>
                      <a:pt x="558" y="67"/>
                    </a:lnTo>
                    <a:lnTo>
                      <a:pt x="550" y="75"/>
                    </a:lnTo>
                    <a:lnTo>
                      <a:pt x="550" y="64"/>
                    </a:lnTo>
                    <a:lnTo>
                      <a:pt x="558" y="72"/>
                    </a:lnTo>
                    <a:lnTo>
                      <a:pt x="517" y="72"/>
                    </a:lnTo>
                    <a:lnTo>
                      <a:pt x="500" y="70"/>
                    </a:lnTo>
                    <a:lnTo>
                      <a:pt x="501" y="70"/>
                    </a:lnTo>
                    <a:lnTo>
                      <a:pt x="483" y="72"/>
                    </a:lnTo>
                    <a:close/>
                    <a:moveTo>
                      <a:pt x="1772" y="34"/>
                    </a:moveTo>
                    <a:cubicBezTo>
                      <a:pt x="1772" y="30"/>
                      <a:pt x="1776" y="27"/>
                      <a:pt x="1779" y="27"/>
                    </a:cubicBezTo>
                    <a:lnTo>
                      <a:pt x="1795" y="27"/>
                    </a:lnTo>
                    <a:cubicBezTo>
                      <a:pt x="1800" y="27"/>
                      <a:pt x="1803" y="31"/>
                      <a:pt x="1803" y="35"/>
                    </a:cubicBezTo>
                    <a:lnTo>
                      <a:pt x="1803" y="64"/>
                    </a:lnTo>
                    <a:lnTo>
                      <a:pt x="1795" y="56"/>
                    </a:lnTo>
                    <a:lnTo>
                      <a:pt x="1833" y="56"/>
                    </a:lnTo>
                    <a:cubicBezTo>
                      <a:pt x="1838" y="56"/>
                      <a:pt x="1841" y="60"/>
                      <a:pt x="1841" y="64"/>
                    </a:cubicBezTo>
                    <a:lnTo>
                      <a:pt x="1841" y="75"/>
                    </a:lnTo>
                    <a:cubicBezTo>
                      <a:pt x="1841" y="80"/>
                      <a:pt x="1838" y="83"/>
                      <a:pt x="1833" y="83"/>
                    </a:cubicBezTo>
                    <a:lnTo>
                      <a:pt x="1795" y="83"/>
                    </a:lnTo>
                    <a:lnTo>
                      <a:pt x="1803" y="75"/>
                    </a:lnTo>
                    <a:lnTo>
                      <a:pt x="1803" y="128"/>
                    </a:lnTo>
                    <a:lnTo>
                      <a:pt x="1804" y="146"/>
                    </a:lnTo>
                    <a:lnTo>
                      <a:pt x="1804" y="143"/>
                    </a:lnTo>
                    <a:lnTo>
                      <a:pt x="1808" y="153"/>
                    </a:lnTo>
                    <a:lnTo>
                      <a:pt x="1806" y="151"/>
                    </a:lnTo>
                    <a:lnTo>
                      <a:pt x="1812" y="157"/>
                    </a:lnTo>
                    <a:lnTo>
                      <a:pt x="1807" y="155"/>
                    </a:lnTo>
                    <a:lnTo>
                      <a:pt x="1815" y="156"/>
                    </a:lnTo>
                    <a:lnTo>
                      <a:pt x="1813" y="156"/>
                    </a:lnTo>
                    <a:lnTo>
                      <a:pt x="1822" y="154"/>
                    </a:lnTo>
                    <a:lnTo>
                      <a:pt x="1819" y="155"/>
                    </a:lnTo>
                    <a:lnTo>
                      <a:pt x="1827" y="150"/>
                    </a:lnTo>
                    <a:cubicBezTo>
                      <a:pt x="1831" y="148"/>
                      <a:pt x="1835" y="148"/>
                      <a:pt x="1838" y="151"/>
                    </a:cubicBezTo>
                    <a:lnTo>
                      <a:pt x="1843" y="157"/>
                    </a:lnTo>
                    <a:cubicBezTo>
                      <a:pt x="1844" y="159"/>
                      <a:pt x="1845" y="161"/>
                      <a:pt x="1844" y="163"/>
                    </a:cubicBezTo>
                    <a:cubicBezTo>
                      <a:pt x="1844" y="165"/>
                      <a:pt x="1843" y="167"/>
                      <a:pt x="1841" y="169"/>
                    </a:cubicBezTo>
                    <a:lnTo>
                      <a:pt x="1826" y="181"/>
                    </a:lnTo>
                    <a:cubicBezTo>
                      <a:pt x="1825" y="182"/>
                      <a:pt x="1824" y="182"/>
                      <a:pt x="1823" y="182"/>
                    </a:cubicBezTo>
                    <a:lnTo>
                      <a:pt x="1807" y="185"/>
                    </a:lnTo>
                    <a:cubicBezTo>
                      <a:pt x="1805" y="186"/>
                      <a:pt x="1804" y="185"/>
                      <a:pt x="1802" y="185"/>
                    </a:cubicBezTo>
                    <a:lnTo>
                      <a:pt x="1780" y="176"/>
                    </a:lnTo>
                    <a:cubicBezTo>
                      <a:pt x="1778" y="175"/>
                      <a:pt x="1776" y="173"/>
                      <a:pt x="1776" y="171"/>
                    </a:cubicBezTo>
                    <a:lnTo>
                      <a:pt x="1768" y="143"/>
                    </a:lnTo>
                    <a:cubicBezTo>
                      <a:pt x="1768" y="142"/>
                      <a:pt x="1767" y="141"/>
                      <a:pt x="1767" y="140"/>
                    </a:cubicBezTo>
                    <a:lnTo>
                      <a:pt x="1767" y="75"/>
                    </a:lnTo>
                    <a:lnTo>
                      <a:pt x="1775" y="83"/>
                    </a:lnTo>
                    <a:lnTo>
                      <a:pt x="1758" y="83"/>
                    </a:lnTo>
                    <a:cubicBezTo>
                      <a:pt x="1754" y="83"/>
                      <a:pt x="1750" y="80"/>
                      <a:pt x="1750" y="75"/>
                    </a:cubicBezTo>
                    <a:lnTo>
                      <a:pt x="1750" y="69"/>
                    </a:lnTo>
                    <a:cubicBezTo>
                      <a:pt x="1750" y="66"/>
                      <a:pt x="1753" y="63"/>
                      <a:pt x="1756" y="62"/>
                    </a:cubicBezTo>
                    <a:lnTo>
                      <a:pt x="1765" y="59"/>
                    </a:lnTo>
                    <a:lnTo>
                      <a:pt x="1762" y="61"/>
                    </a:lnTo>
                    <a:lnTo>
                      <a:pt x="1768" y="55"/>
                    </a:lnTo>
                    <a:lnTo>
                      <a:pt x="1766" y="58"/>
                    </a:lnTo>
                    <a:lnTo>
                      <a:pt x="1769" y="49"/>
                    </a:lnTo>
                    <a:lnTo>
                      <a:pt x="1772" y="34"/>
                    </a:lnTo>
                    <a:close/>
                    <a:moveTo>
                      <a:pt x="1784" y="54"/>
                    </a:moveTo>
                    <a:lnTo>
                      <a:pt x="1781" y="63"/>
                    </a:lnTo>
                    <a:cubicBezTo>
                      <a:pt x="1781" y="64"/>
                      <a:pt x="1780" y="65"/>
                      <a:pt x="1779" y="66"/>
                    </a:cubicBezTo>
                    <a:lnTo>
                      <a:pt x="1773" y="72"/>
                    </a:lnTo>
                    <a:cubicBezTo>
                      <a:pt x="1772" y="73"/>
                      <a:pt x="1771" y="74"/>
                      <a:pt x="1770" y="74"/>
                    </a:cubicBezTo>
                    <a:lnTo>
                      <a:pt x="1761" y="77"/>
                    </a:lnTo>
                    <a:lnTo>
                      <a:pt x="1766" y="69"/>
                    </a:lnTo>
                    <a:lnTo>
                      <a:pt x="1766" y="75"/>
                    </a:lnTo>
                    <a:lnTo>
                      <a:pt x="1758" y="67"/>
                    </a:lnTo>
                    <a:lnTo>
                      <a:pt x="1775" y="67"/>
                    </a:lnTo>
                    <a:cubicBezTo>
                      <a:pt x="1780" y="67"/>
                      <a:pt x="1783" y="71"/>
                      <a:pt x="1783" y="75"/>
                    </a:cubicBezTo>
                    <a:lnTo>
                      <a:pt x="1783" y="140"/>
                    </a:lnTo>
                    <a:lnTo>
                      <a:pt x="1783" y="138"/>
                    </a:lnTo>
                    <a:lnTo>
                      <a:pt x="1791" y="166"/>
                    </a:lnTo>
                    <a:lnTo>
                      <a:pt x="1787" y="161"/>
                    </a:lnTo>
                    <a:lnTo>
                      <a:pt x="1809" y="170"/>
                    </a:lnTo>
                    <a:lnTo>
                      <a:pt x="1804" y="170"/>
                    </a:lnTo>
                    <a:lnTo>
                      <a:pt x="1820" y="167"/>
                    </a:lnTo>
                    <a:lnTo>
                      <a:pt x="1816" y="168"/>
                    </a:lnTo>
                    <a:lnTo>
                      <a:pt x="1831" y="156"/>
                    </a:lnTo>
                    <a:lnTo>
                      <a:pt x="1830" y="168"/>
                    </a:lnTo>
                    <a:lnTo>
                      <a:pt x="1825" y="162"/>
                    </a:lnTo>
                    <a:lnTo>
                      <a:pt x="1836" y="163"/>
                    </a:lnTo>
                    <a:lnTo>
                      <a:pt x="1828" y="168"/>
                    </a:lnTo>
                    <a:cubicBezTo>
                      <a:pt x="1827" y="169"/>
                      <a:pt x="1826" y="169"/>
                      <a:pt x="1825" y="169"/>
                    </a:cubicBezTo>
                    <a:lnTo>
                      <a:pt x="1816" y="171"/>
                    </a:lnTo>
                    <a:cubicBezTo>
                      <a:pt x="1815" y="171"/>
                      <a:pt x="1814" y="172"/>
                      <a:pt x="1813" y="171"/>
                    </a:cubicBezTo>
                    <a:lnTo>
                      <a:pt x="1805" y="170"/>
                    </a:lnTo>
                    <a:cubicBezTo>
                      <a:pt x="1804" y="170"/>
                      <a:pt x="1802" y="169"/>
                      <a:pt x="1801" y="168"/>
                    </a:cubicBezTo>
                    <a:lnTo>
                      <a:pt x="1795" y="162"/>
                    </a:lnTo>
                    <a:cubicBezTo>
                      <a:pt x="1794" y="161"/>
                      <a:pt x="1793" y="160"/>
                      <a:pt x="1793" y="159"/>
                    </a:cubicBezTo>
                    <a:lnTo>
                      <a:pt x="1789" y="149"/>
                    </a:lnTo>
                    <a:cubicBezTo>
                      <a:pt x="1789" y="149"/>
                      <a:pt x="1789" y="148"/>
                      <a:pt x="1788" y="147"/>
                    </a:cubicBezTo>
                    <a:lnTo>
                      <a:pt x="1787" y="128"/>
                    </a:lnTo>
                    <a:lnTo>
                      <a:pt x="1787" y="75"/>
                    </a:lnTo>
                    <a:cubicBezTo>
                      <a:pt x="1787" y="71"/>
                      <a:pt x="1791" y="67"/>
                      <a:pt x="1795" y="67"/>
                    </a:cubicBezTo>
                    <a:lnTo>
                      <a:pt x="1833" y="67"/>
                    </a:lnTo>
                    <a:lnTo>
                      <a:pt x="1825" y="75"/>
                    </a:lnTo>
                    <a:lnTo>
                      <a:pt x="1825" y="64"/>
                    </a:lnTo>
                    <a:lnTo>
                      <a:pt x="1833" y="72"/>
                    </a:lnTo>
                    <a:lnTo>
                      <a:pt x="1795" y="72"/>
                    </a:lnTo>
                    <a:cubicBezTo>
                      <a:pt x="1791" y="72"/>
                      <a:pt x="1787" y="69"/>
                      <a:pt x="1787" y="64"/>
                    </a:cubicBezTo>
                    <a:lnTo>
                      <a:pt x="1787" y="35"/>
                    </a:lnTo>
                    <a:lnTo>
                      <a:pt x="1795" y="43"/>
                    </a:lnTo>
                    <a:lnTo>
                      <a:pt x="1779" y="43"/>
                    </a:lnTo>
                    <a:lnTo>
                      <a:pt x="1787" y="37"/>
                    </a:lnTo>
                    <a:lnTo>
                      <a:pt x="1784" y="54"/>
                    </a:lnTo>
                    <a:close/>
                    <a:moveTo>
                      <a:pt x="716" y="34"/>
                    </a:moveTo>
                    <a:cubicBezTo>
                      <a:pt x="716" y="30"/>
                      <a:pt x="720" y="27"/>
                      <a:pt x="723" y="27"/>
                    </a:cubicBezTo>
                    <a:lnTo>
                      <a:pt x="739" y="27"/>
                    </a:lnTo>
                    <a:cubicBezTo>
                      <a:pt x="744" y="27"/>
                      <a:pt x="747" y="31"/>
                      <a:pt x="747" y="35"/>
                    </a:cubicBezTo>
                    <a:lnTo>
                      <a:pt x="747" y="64"/>
                    </a:lnTo>
                    <a:lnTo>
                      <a:pt x="739" y="56"/>
                    </a:lnTo>
                    <a:lnTo>
                      <a:pt x="777" y="56"/>
                    </a:lnTo>
                    <a:cubicBezTo>
                      <a:pt x="782" y="56"/>
                      <a:pt x="785" y="60"/>
                      <a:pt x="785" y="64"/>
                    </a:cubicBezTo>
                    <a:lnTo>
                      <a:pt x="785" y="75"/>
                    </a:lnTo>
                    <a:cubicBezTo>
                      <a:pt x="785" y="80"/>
                      <a:pt x="782" y="83"/>
                      <a:pt x="777" y="83"/>
                    </a:cubicBezTo>
                    <a:lnTo>
                      <a:pt x="739" y="83"/>
                    </a:lnTo>
                    <a:lnTo>
                      <a:pt x="747" y="75"/>
                    </a:lnTo>
                    <a:lnTo>
                      <a:pt x="747" y="128"/>
                    </a:lnTo>
                    <a:lnTo>
                      <a:pt x="748" y="146"/>
                    </a:lnTo>
                    <a:lnTo>
                      <a:pt x="748" y="143"/>
                    </a:lnTo>
                    <a:lnTo>
                      <a:pt x="752" y="153"/>
                    </a:lnTo>
                    <a:lnTo>
                      <a:pt x="750" y="151"/>
                    </a:lnTo>
                    <a:lnTo>
                      <a:pt x="756" y="157"/>
                    </a:lnTo>
                    <a:lnTo>
                      <a:pt x="751" y="155"/>
                    </a:lnTo>
                    <a:lnTo>
                      <a:pt x="759" y="156"/>
                    </a:lnTo>
                    <a:lnTo>
                      <a:pt x="757" y="156"/>
                    </a:lnTo>
                    <a:lnTo>
                      <a:pt x="766" y="154"/>
                    </a:lnTo>
                    <a:lnTo>
                      <a:pt x="763" y="155"/>
                    </a:lnTo>
                    <a:lnTo>
                      <a:pt x="771" y="150"/>
                    </a:lnTo>
                    <a:cubicBezTo>
                      <a:pt x="775" y="148"/>
                      <a:pt x="779" y="148"/>
                      <a:pt x="782" y="151"/>
                    </a:cubicBezTo>
                    <a:lnTo>
                      <a:pt x="787" y="157"/>
                    </a:lnTo>
                    <a:cubicBezTo>
                      <a:pt x="788" y="159"/>
                      <a:pt x="789" y="161"/>
                      <a:pt x="788" y="163"/>
                    </a:cubicBezTo>
                    <a:cubicBezTo>
                      <a:pt x="788" y="165"/>
                      <a:pt x="787" y="167"/>
                      <a:pt x="785" y="169"/>
                    </a:cubicBezTo>
                    <a:lnTo>
                      <a:pt x="770" y="181"/>
                    </a:lnTo>
                    <a:cubicBezTo>
                      <a:pt x="769" y="182"/>
                      <a:pt x="768" y="182"/>
                      <a:pt x="767" y="182"/>
                    </a:cubicBezTo>
                    <a:lnTo>
                      <a:pt x="751" y="185"/>
                    </a:lnTo>
                    <a:cubicBezTo>
                      <a:pt x="749" y="186"/>
                      <a:pt x="748" y="185"/>
                      <a:pt x="746" y="185"/>
                    </a:cubicBezTo>
                    <a:lnTo>
                      <a:pt x="724" y="176"/>
                    </a:lnTo>
                    <a:cubicBezTo>
                      <a:pt x="722" y="175"/>
                      <a:pt x="720" y="173"/>
                      <a:pt x="720" y="171"/>
                    </a:cubicBezTo>
                    <a:lnTo>
                      <a:pt x="712" y="143"/>
                    </a:lnTo>
                    <a:cubicBezTo>
                      <a:pt x="712" y="142"/>
                      <a:pt x="711" y="141"/>
                      <a:pt x="711" y="140"/>
                    </a:cubicBezTo>
                    <a:lnTo>
                      <a:pt x="711" y="75"/>
                    </a:lnTo>
                    <a:lnTo>
                      <a:pt x="719" y="83"/>
                    </a:lnTo>
                    <a:lnTo>
                      <a:pt x="702" y="83"/>
                    </a:lnTo>
                    <a:cubicBezTo>
                      <a:pt x="698" y="83"/>
                      <a:pt x="694" y="80"/>
                      <a:pt x="694" y="75"/>
                    </a:cubicBezTo>
                    <a:lnTo>
                      <a:pt x="694" y="69"/>
                    </a:lnTo>
                    <a:cubicBezTo>
                      <a:pt x="694" y="66"/>
                      <a:pt x="697" y="63"/>
                      <a:pt x="700" y="62"/>
                    </a:cubicBezTo>
                    <a:lnTo>
                      <a:pt x="709" y="59"/>
                    </a:lnTo>
                    <a:lnTo>
                      <a:pt x="706" y="61"/>
                    </a:lnTo>
                    <a:lnTo>
                      <a:pt x="712" y="55"/>
                    </a:lnTo>
                    <a:lnTo>
                      <a:pt x="710" y="58"/>
                    </a:lnTo>
                    <a:lnTo>
                      <a:pt x="713" y="49"/>
                    </a:lnTo>
                    <a:lnTo>
                      <a:pt x="716" y="34"/>
                    </a:lnTo>
                    <a:close/>
                    <a:moveTo>
                      <a:pt x="728" y="54"/>
                    </a:moveTo>
                    <a:lnTo>
                      <a:pt x="725" y="63"/>
                    </a:lnTo>
                    <a:cubicBezTo>
                      <a:pt x="725" y="64"/>
                      <a:pt x="724" y="65"/>
                      <a:pt x="723" y="66"/>
                    </a:cubicBezTo>
                    <a:lnTo>
                      <a:pt x="717" y="72"/>
                    </a:lnTo>
                    <a:cubicBezTo>
                      <a:pt x="716" y="73"/>
                      <a:pt x="715" y="74"/>
                      <a:pt x="714" y="74"/>
                    </a:cubicBezTo>
                    <a:lnTo>
                      <a:pt x="705" y="77"/>
                    </a:lnTo>
                    <a:lnTo>
                      <a:pt x="710" y="69"/>
                    </a:lnTo>
                    <a:lnTo>
                      <a:pt x="710" y="75"/>
                    </a:lnTo>
                    <a:lnTo>
                      <a:pt x="702" y="67"/>
                    </a:lnTo>
                    <a:lnTo>
                      <a:pt x="719" y="67"/>
                    </a:lnTo>
                    <a:cubicBezTo>
                      <a:pt x="724" y="67"/>
                      <a:pt x="727" y="71"/>
                      <a:pt x="727" y="75"/>
                    </a:cubicBezTo>
                    <a:lnTo>
                      <a:pt x="727" y="140"/>
                    </a:lnTo>
                    <a:lnTo>
                      <a:pt x="727" y="138"/>
                    </a:lnTo>
                    <a:lnTo>
                      <a:pt x="735" y="166"/>
                    </a:lnTo>
                    <a:lnTo>
                      <a:pt x="731" y="161"/>
                    </a:lnTo>
                    <a:lnTo>
                      <a:pt x="753" y="170"/>
                    </a:lnTo>
                    <a:lnTo>
                      <a:pt x="748" y="170"/>
                    </a:lnTo>
                    <a:lnTo>
                      <a:pt x="764" y="167"/>
                    </a:lnTo>
                    <a:lnTo>
                      <a:pt x="760" y="168"/>
                    </a:lnTo>
                    <a:lnTo>
                      <a:pt x="775" y="156"/>
                    </a:lnTo>
                    <a:lnTo>
                      <a:pt x="774" y="168"/>
                    </a:lnTo>
                    <a:lnTo>
                      <a:pt x="769" y="162"/>
                    </a:lnTo>
                    <a:lnTo>
                      <a:pt x="780" y="163"/>
                    </a:lnTo>
                    <a:lnTo>
                      <a:pt x="772" y="168"/>
                    </a:lnTo>
                    <a:cubicBezTo>
                      <a:pt x="771" y="169"/>
                      <a:pt x="770" y="169"/>
                      <a:pt x="769" y="169"/>
                    </a:cubicBezTo>
                    <a:lnTo>
                      <a:pt x="760" y="171"/>
                    </a:lnTo>
                    <a:cubicBezTo>
                      <a:pt x="759" y="171"/>
                      <a:pt x="758" y="172"/>
                      <a:pt x="757" y="171"/>
                    </a:cubicBezTo>
                    <a:lnTo>
                      <a:pt x="749" y="170"/>
                    </a:lnTo>
                    <a:cubicBezTo>
                      <a:pt x="748" y="170"/>
                      <a:pt x="746" y="169"/>
                      <a:pt x="745" y="168"/>
                    </a:cubicBezTo>
                    <a:lnTo>
                      <a:pt x="739" y="162"/>
                    </a:lnTo>
                    <a:cubicBezTo>
                      <a:pt x="738" y="161"/>
                      <a:pt x="737" y="160"/>
                      <a:pt x="737" y="159"/>
                    </a:cubicBezTo>
                    <a:lnTo>
                      <a:pt x="733" y="149"/>
                    </a:lnTo>
                    <a:cubicBezTo>
                      <a:pt x="733" y="149"/>
                      <a:pt x="733" y="148"/>
                      <a:pt x="732" y="147"/>
                    </a:cubicBezTo>
                    <a:lnTo>
                      <a:pt x="731" y="128"/>
                    </a:lnTo>
                    <a:lnTo>
                      <a:pt x="731" y="75"/>
                    </a:lnTo>
                    <a:cubicBezTo>
                      <a:pt x="731" y="71"/>
                      <a:pt x="735" y="67"/>
                      <a:pt x="739" y="67"/>
                    </a:cubicBezTo>
                    <a:lnTo>
                      <a:pt x="777" y="67"/>
                    </a:lnTo>
                    <a:lnTo>
                      <a:pt x="769" y="75"/>
                    </a:lnTo>
                    <a:lnTo>
                      <a:pt x="769" y="64"/>
                    </a:lnTo>
                    <a:lnTo>
                      <a:pt x="777" y="72"/>
                    </a:lnTo>
                    <a:lnTo>
                      <a:pt x="739" y="72"/>
                    </a:lnTo>
                    <a:cubicBezTo>
                      <a:pt x="735" y="72"/>
                      <a:pt x="731" y="69"/>
                      <a:pt x="731" y="64"/>
                    </a:cubicBezTo>
                    <a:lnTo>
                      <a:pt x="731" y="35"/>
                    </a:lnTo>
                    <a:lnTo>
                      <a:pt x="739" y="43"/>
                    </a:lnTo>
                    <a:lnTo>
                      <a:pt x="723" y="43"/>
                    </a:lnTo>
                    <a:lnTo>
                      <a:pt x="731" y="37"/>
                    </a:lnTo>
                    <a:lnTo>
                      <a:pt x="728" y="54"/>
                    </a:lnTo>
                    <a:close/>
                    <a:moveTo>
                      <a:pt x="908" y="34"/>
                    </a:moveTo>
                    <a:lnTo>
                      <a:pt x="909" y="34"/>
                    </a:lnTo>
                    <a:lnTo>
                      <a:pt x="891" y="34"/>
                    </a:lnTo>
                    <a:lnTo>
                      <a:pt x="899" y="26"/>
                    </a:lnTo>
                    <a:lnTo>
                      <a:pt x="899" y="97"/>
                    </a:lnTo>
                    <a:lnTo>
                      <a:pt x="891" y="89"/>
                    </a:lnTo>
                    <a:lnTo>
                      <a:pt x="905" y="89"/>
                    </a:lnTo>
                    <a:lnTo>
                      <a:pt x="926" y="87"/>
                    </a:lnTo>
                    <a:lnTo>
                      <a:pt x="922" y="89"/>
                    </a:lnTo>
                    <a:lnTo>
                      <a:pt x="935" y="77"/>
                    </a:lnTo>
                    <a:lnTo>
                      <a:pt x="933" y="81"/>
                    </a:lnTo>
                    <a:lnTo>
                      <a:pt x="938" y="60"/>
                    </a:lnTo>
                    <a:lnTo>
                      <a:pt x="938" y="63"/>
                    </a:lnTo>
                    <a:lnTo>
                      <a:pt x="935" y="46"/>
                    </a:lnTo>
                    <a:lnTo>
                      <a:pt x="936" y="49"/>
                    </a:lnTo>
                    <a:lnTo>
                      <a:pt x="928" y="38"/>
                    </a:lnTo>
                    <a:lnTo>
                      <a:pt x="931" y="41"/>
                    </a:lnTo>
                    <a:lnTo>
                      <a:pt x="920" y="36"/>
                    </a:lnTo>
                    <a:lnTo>
                      <a:pt x="922" y="36"/>
                    </a:lnTo>
                    <a:lnTo>
                      <a:pt x="908" y="34"/>
                    </a:lnTo>
                    <a:close/>
                    <a:moveTo>
                      <a:pt x="925" y="21"/>
                    </a:moveTo>
                    <a:cubicBezTo>
                      <a:pt x="925" y="21"/>
                      <a:pt x="926" y="21"/>
                      <a:pt x="927" y="21"/>
                    </a:cubicBezTo>
                    <a:lnTo>
                      <a:pt x="938" y="26"/>
                    </a:lnTo>
                    <a:cubicBezTo>
                      <a:pt x="939" y="27"/>
                      <a:pt x="940" y="28"/>
                      <a:pt x="941" y="29"/>
                    </a:cubicBezTo>
                    <a:lnTo>
                      <a:pt x="949" y="40"/>
                    </a:lnTo>
                    <a:cubicBezTo>
                      <a:pt x="950" y="41"/>
                      <a:pt x="950" y="42"/>
                      <a:pt x="950" y="43"/>
                    </a:cubicBezTo>
                    <a:lnTo>
                      <a:pt x="953" y="60"/>
                    </a:lnTo>
                    <a:cubicBezTo>
                      <a:pt x="954" y="61"/>
                      <a:pt x="954" y="62"/>
                      <a:pt x="953" y="63"/>
                    </a:cubicBezTo>
                    <a:lnTo>
                      <a:pt x="948" y="84"/>
                    </a:lnTo>
                    <a:cubicBezTo>
                      <a:pt x="948" y="86"/>
                      <a:pt x="947" y="87"/>
                      <a:pt x="946" y="88"/>
                    </a:cubicBezTo>
                    <a:lnTo>
                      <a:pt x="933" y="100"/>
                    </a:lnTo>
                    <a:cubicBezTo>
                      <a:pt x="932" y="101"/>
                      <a:pt x="930" y="102"/>
                      <a:pt x="929" y="102"/>
                    </a:cubicBezTo>
                    <a:lnTo>
                      <a:pt x="905" y="105"/>
                    </a:lnTo>
                    <a:lnTo>
                      <a:pt x="891" y="105"/>
                    </a:lnTo>
                    <a:cubicBezTo>
                      <a:pt x="887" y="105"/>
                      <a:pt x="883" y="102"/>
                      <a:pt x="883" y="97"/>
                    </a:cubicBezTo>
                    <a:lnTo>
                      <a:pt x="883" y="26"/>
                    </a:lnTo>
                    <a:cubicBezTo>
                      <a:pt x="883" y="22"/>
                      <a:pt x="887" y="18"/>
                      <a:pt x="891" y="18"/>
                    </a:cubicBezTo>
                    <a:lnTo>
                      <a:pt x="909" y="18"/>
                    </a:lnTo>
                    <a:cubicBezTo>
                      <a:pt x="910" y="18"/>
                      <a:pt x="910" y="18"/>
                      <a:pt x="911" y="19"/>
                    </a:cubicBezTo>
                    <a:lnTo>
                      <a:pt x="925" y="21"/>
                    </a:lnTo>
                    <a:close/>
                    <a:moveTo>
                      <a:pt x="66" y="34"/>
                    </a:moveTo>
                    <a:lnTo>
                      <a:pt x="54" y="34"/>
                    </a:lnTo>
                    <a:lnTo>
                      <a:pt x="44" y="35"/>
                    </a:lnTo>
                    <a:lnTo>
                      <a:pt x="51" y="27"/>
                    </a:lnTo>
                    <a:lnTo>
                      <a:pt x="51" y="87"/>
                    </a:lnTo>
                    <a:lnTo>
                      <a:pt x="43" y="79"/>
                    </a:lnTo>
                    <a:lnTo>
                      <a:pt x="64" y="79"/>
                    </a:lnTo>
                    <a:lnTo>
                      <a:pt x="62" y="80"/>
                    </a:lnTo>
                    <a:lnTo>
                      <a:pt x="89" y="72"/>
                    </a:lnTo>
                    <a:lnTo>
                      <a:pt x="84" y="76"/>
                    </a:lnTo>
                    <a:lnTo>
                      <a:pt x="94" y="51"/>
                    </a:lnTo>
                    <a:lnTo>
                      <a:pt x="94" y="56"/>
                    </a:lnTo>
                    <a:lnTo>
                      <a:pt x="91" y="42"/>
                    </a:lnTo>
                    <a:lnTo>
                      <a:pt x="92" y="46"/>
                    </a:lnTo>
                    <a:lnTo>
                      <a:pt x="85" y="38"/>
                    </a:lnTo>
                    <a:lnTo>
                      <a:pt x="88" y="40"/>
                    </a:lnTo>
                    <a:lnTo>
                      <a:pt x="77" y="35"/>
                    </a:lnTo>
                    <a:lnTo>
                      <a:pt x="80" y="35"/>
                    </a:lnTo>
                    <a:lnTo>
                      <a:pt x="66" y="34"/>
                    </a:lnTo>
                    <a:close/>
                    <a:moveTo>
                      <a:pt x="81" y="19"/>
                    </a:moveTo>
                    <a:cubicBezTo>
                      <a:pt x="82" y="20"/>
                      <a:pt x="83" y="20"/>
                      <a:pt x="84" y="20"/>
                    </a:cubicBezTo>
                    <a:lnTo>
                      <a:pt x="95" y="25"/>
                    </a:lnTo>
                    <a:cubicBezTo>
                      <a:pt x="96" y="26"/>
                      <a:pt x="97" y="26"/>
                      <a:pt x="97" y="27"/>
                    </a:cubicBezTo>
                    <a:lnTo>
                      <a:pt x="104" y="35"/>
                    </a:lnTo>
                    <a:cubicBezTo>
                      <a:pt x="105" y="36"/>
                      <a:pt x="106" y="37"/>
                      <a:pt x="106" y="39"/>
                    </a:cubicBezTo>
                    <a:lnTo>
                      <a:pt x="109" y="53"/>
                    </a:lnTo>
                    <a:cubicBezTo>
                      <a:pt x="110" y="54"/>
                      <a:pt x="109" y="56"/>
                      <a:pt x="109" y="57"/>
                    </a:cubicBezTo>
                    <a:lnTo>
                      <a:pt x="99" y="82"/>
                    </a:lnTo>
                    <a:cubicBezTo>
                      <a:pt x="98" y="85"/>
                      <a:pt x="96" y="86"/>
                      <a:pt x="94" y="87"/>
                    </a:cubicBezTo>
                    <a:lnTo>
                      <a:pt x="67" y="95"/>
                    </a:lnTo>
                    <a:cubicBezTo>
                      <a:pt x="66" y="95"/>
                      <a:pt x="65" y="95"/>
                      <a:pt x="64" y="95"/>
                    </a:cubicBezTo>
                    <a:lnTo>
                      <a:pt x="43" y="95"/>
                    </a:lnTo>
                    <a:cubicBezTo>
                      <a:pt x="39" y="95"/>
                      <a:pt x="35" y="92"/>
                      <a:pt x="35" y="87"/>
                    </a:cubicBezTo>
                    <a:lnTo>
                      <a:pt x="35" y="27"/>
                    </a:lnTo>
                    <a:cubicBezTo>
                      <a:pt x="35" y="23"/>
                      <a:pt x="39" y="20"/>
                      <a:pt x="43" y="19"/>
                    </a:cubicBezTo>
                    <a:lnTo>
                      <a:pt x="54" y="18"/>
                    </a:lnTo>
                    <a:lnTo>
                      <a:pt x="67" y="18"/>
                    </a:lnTo>
                    <a:lnTo>
                      <a:pt x="81" y="19"/>
                    </a:lnTo>
                    <a:close/>
                    <a:moveTo>
                      <a:pt x="1865" y="18"/>
                    </a:moveTo>
                    <a:cubicBezTo>
                      <a:pt x="1865" y="14"/>
                      <a:pt x="1869" y="10"/>
                      <a:pt x="1873" y="10"/>
                    </a:cubicBezTo>
                    <a:lnTo>
                      <a:pt x="1894" y="10"/>
                    </a:lnTo>
                    <a:cubicBezTo>
                      <a:pt x="1899" y="10"/>
                      <a:pt x="1902" y="14"/>
                      <a:pt x="1902" y="18"/>
                    </a:cubicBezTo>
                    <a:lnTo>
                      <a:pt x="1902" y="40"/>
                    </a:lnTo>
                    <a:cubicBezTo>
                      <a:pt x="1902" y="45"/>
                      <a:pt x="1899" y="48"/>
                      <a:pt x="1894" y="48"/>
                    </a:cubicBezTo>
                    <a:lnTo>
                      <a:pt x="1873" y="48"/>
                    </a:lnTo>
                    <a:cubicBezTo>
                      <a:pt x="1869" y="48"/>
                      <a:pt x="1865" y="45"/>
                      <a:pt x="1865" y="40"/>
                    </a:cubicBezTo>
                    <a:lnTo>
                      <a:pt x="1865" y="18"/>
                    </a:lnTo>
                    <a:close/>
                    <a:moveTo>
                      <a:pt x="1881" y="40"/>
                    </a:moveTo>
                    <a:lnTo>
                      <a:pt x="1873" y="32"/>
                    </a:lnTo>
                    <a:lnTo>
                      <a:pt x="1894" y="32"/>
                    </a:lnTo>
                    <a:lnTo>
                      <a:pt x="1886" y="40"/>
                    </a:lnTo>
                    <a:lnTo>
                      <a:pt x="1886" y="18"/>
                    </a:lnTo>
                    <a:lnTo>
                      <a:pt x="1894" y="26"/>
                    </a:lnTo>
                    <a:lnTo>
                      <a:pt x="1873" y="26"/>
                    </a:lnTo>
                    <a:lnTo>
                      <a:pt x="1881" y="18"/>
                    </a:lnTo>
                    <a:lnTo>
                      <a:pt x="1881" y="40"/>
                    </a:lnTo>
                    <a:close/>
                    <a:moveTo>
                      <a:pt x="848" y="16"/>
                    </a:moveTo>
                    <a:cubicBezTo>
                      <a:pt x="848" y="12"/>
                      <a:pt x="852" y="8"/>
                      <a:pt x="856" y="8"/>
                    </a:cubicBezTo>
                    <a:lnTo>
                      <a:pt x="914" y="8"/>
                    </a:lnTo>
                    <a:lnTo>
                      <a:pt x="939" y="10"/>
                    </a:lnTo>
                    <a:cubicBezTo>
                      <a:pt x="940" y="11"/>
                      <a:pt x="941" y="11"/>
                      <a:pt x="942" y="11"/>
                    </a:cubicBezTo>
                    <a:lnTo>
                      <a:pt x="959" y="19"/>
                    </a:lnTo>
                    <a:cubicBezTo>
                      <a:pt x="960" y="20"/>
                      <a:pt x="961" y="21"/>
                      <a:pt x="962" y="22"/>
                    </a:cubicBezTo>
                    <a:lnTo>
                      <a:pt x="972" y="35"/>
                    </a:lnTo>
                    <a:cubicBezTo>
                      <a:pt x="973" y="36"/>
                      <a:pt x="973" y="37"/>
                      <a:pt x="973" y="38"/>
                    </a:cubicBezTo>
                    <a:lnTo>
                      <a:pt x="976" y="57"/>
                    </a:lnTo>
                    <a:cubicBezTo>
                      <a:pt x="977" y="58"/>
                      <a:pt x="977" y="59"/>
                      <a:pt x="976" y="60"/>
                    </a:cubicBezTo>
                    <a:lnTo>
                      <a:pt x="972" y="82"/>
                    </a:lnTo>
                    <a:cubicBezTo>
                      <a:pt x="972" y="83"/>
                      <a:pt x="972" y="84"/>
                      <a:pt x="971" y="85"/>
                    </a:cubicBezTo>
                    <a:lnTo>
                      <a:pt x="959" y="101"/>
                    </a:lnTo>
                    <a:cubicBezTo>
                      <a:pt x="958" y="102"/>
                      <a:pt x="957" y="103"/>
                      <a:pt x="956" y="104"/>
                    </a:cubicBezTo>
                    <a:lnTo>
                      <a:pt x="938" y="113"/>
                    </a:lnTo>
                    <a:cubicBezTo>
                      <a:pt x="937" y="113"/>
                      <a:pt x="936" y="113"/>
                      <a:pt x="935" y="113"/>
                    </a:cubicBezTo>
                    <a:lnTo>
                      <a:pt x="913" y="115"/>
                    </a:lnTo>
                    <a:lnTo>
                      <a:pt x="891" y="115"/>
                    </a:lnTo>
                    <a:lnTo>
                      <a:pt x="899" y="107"/>
                    </a:lnTo>
                    <a:lnTo>
                      <a:pt x="899" y="146"/>
                    </a:lnTo>
                    <a:lnTo>
                      <a:pt x="900" y="157"/>
                    </a:lnTo>
                    <a:lnTo>
                      <a:pt x="900" y="155"/>
                    </a:lnTo>
                    <a:lnTo>
                      <a:pt x="902" y="161"/>
                    </a:lnTo>
                    <a:lnTo>
                      <a:pt x="899" y="157"/>
                    </a:lnTo>
                    <a:lnTo>
                      <a:pt x="904" y="161"/>
                    </a:lnTo>
                    <a:lnTo>
                      <a:pt x="902" y="160"/>
                    </a:lnTo>
                    <a:lnTo>
                      <a:pt x="910" y="163"/>
                    </a:lnTo>
                    <a:cubicBezTo>
                      <a:pt x="913" y="164"/>
                      <a:pt x="915" y="167"/>
                      <a:pt x="915" y="170"/>
                    </a:cubicBezTo>
                    <a:lnTo>
                      <a:pt x="915" y="176"/>
                    </a:lnTo>
                    <a:cubicBezTo>
                      <a:pt x="915" y="181"/>
                      <a:pt x="912" y="184"/>
                      <a:pt x="907" y="184"/>
                    </a:cubicBezTo>
                    <a:lnTo>
                      <a:pt x="856" y="184"/>
                    </a:lnTo>
                    <a:cubicBezTo>
                      <a:pt x="852" y="184"/>
                      <a:pt x="848" y="181"/>
                      <a:pt x="848" y="176"/>
                    </a:cubicBezTo>
                    <a:lnTo>
                      <a:pt x="848" y="170"/>
                    </a:lnTo>
                    <a:cubicBezTo>
                      <a:pt x="848" y="167"/>
                      <a:pt x="850" y="164"/>
                      <a:pt x="853" y="163"/>
                    </a:cubicBezTo>
                    <a:lnTo>
                      <a:pt x="862" y="159"/>
                    </a:lnTo>
                    <a:lnTo>
                      <a:pt x="859" y="162"/>
                    </a:lnTo>
                    <a:lnTo>
                      <a:pt x="863" y="155"/>
                    </a:lnTo>
                    <a:lnTo>
                      <a:pt x="861" y="159"/>
                    </a:lnTo>
                    <a:lnTo>
                      <a:pt x="861" y="146"/>
                    </a:lnTo>
                    <a:lnTo>
                      <a:pt x="861" y="45"/>
                    </a:lnTo>
                    <a:lnTo>
                      <a:pt x="861" y="33"/>
                    </a:lnTo>
                    <a:lnTo>
                      <a:pt x="862" y="36"/>
                    </a:lnTo>
                    <a:lnTo>
                      <a:pt x="860" y="30"/>
                    </a:lnTo>
                    <a:lnTo>
                      <a:pt x="863" y="34"/>
                    </a:lnTo>
                    <a:lnTo>
                      <a:pt x="859" y="31"/>
                    </a:lnTo>
                    <a:lnTo>
                      <a:pt x="860" y="32"/>
                    </a:lnTo>
                    <a:lnTo>
                      <a:pt x="853" y="29"/>
                    </a:lnTo>
                    <a:cubicBezTo>
                      <a:pt x="850" y="28"/>
                      <a:pt x="848" y="25"/>
                      <a:pt x="848" y="21"/>
                    </a:cubicBezTo>
                    <a:lnTo>
                      <a:pt x="848" y="16"/>
                    </a:lnTo>
                    <a:close/>
                    <a:moveTo>
                      <a:pt x="864" y="21"/>
                    </a:moveTo>
                    <a:lnTo>
                      <a:pt x="860" y="14"/>
                    </a:lnTo>
                    <a:lnTo>
                      <a:pt x="867" y="17"/>
                    </a:lnTo>
                    <a:cubicBezTo>
                      <a:pt x="867" y="17"/>
                      <a:pt x="868" y="18"/>
                      <a:pt x="868" y="18"/>
                    </a:cubicBezTo>
                    <a:lnTo>
                      <a:pt x="872" y="21"/>
                    </a:lnTo>
                    <a:cubicBezTo>
                      <a:pt x="874" y="22"/>
                      <a:pt x="875" y="23"/>
                      <a:pt x="875" y="25"/>
                    </a:cubicBezTo>
                    <a:lnTo>
                      <a:pt x="877" y="31"/>
                    </a:lnTo>
                    <a:cubicBezTo>
                      <a:pt x="877" y="32"/>
                      <a:pt x="877" y="33"/>
                      <a:pt x="877" y="33"/>
                    </a:cubicBezTo>
                    <a:lnTo>
                      <a:pt x="877" y="45"/>
                    </a:lnTo>
                    <a:lnTo>
                      <a:pt x="877" y="146"/>
                    </a:lnTo>
                    <a:lnTo>
                      <a:pt x="877" y="159"/>
                    </a:lnTo>
                    <a:cubicBezTo>
                      <a:pt x="877" y="161"/>
                      <a:pt x="877" y="162"/>
                      <a:pt x="876" y="163"/>
                    </a:cubicBezTo>
                    <a:lnTo>
                      <a:pt x="872" y="170"/>
                    </a:lnTo>
                    <a:cubicBezTo>
                      <a:pt x="872" y="172"/>
                      <a:pt x="870" y="173"/>
                      <a:pt x="869" y="174"/>
                    </a:cubicBezTo>
                    <a:lnTo>
                      <a:pt x="860" y="178"/>
                    </a:lnTo>
                    <a:lnTo>
                      <a:pt x="864" y="170"/>
                    </a:lnTo>
                    <a:lnTo>
                      <a:pt x="864" y="176"/>
                    </a:lnTo>
                    <a:lnTo>
                      <a:pt x="856" y="168"/>
                    </a:lnTo>
                    <a:lnTo>
                      <a:pt x="907" y="168"/>
                    </a:lnTo>
                    <a:lnTo>
                      <a:pt x="899" y="176"/>
                    </a:lnTo>
                    <a:lnTo>
                      <a:pt x="899" y="170"/>
                    </a:lnTo>
                    <a:lnTo>
                      <a:pt x="905" y="178"/>
                    </a:lnTo>
                    <a:lnTo>
                      <a:pt x="897" y="175"/>
                    </a:lnTo>
                    <a:cubicBezTo>
                      <a:pt x="896" y="175"/>
                      <a:pt x="895" y="174"/>
                      <a:pt x="894" y="174"/>
                    </a:cubicBezTo>
                    <a:lnTo>
                      <a:pt x="889" y="170"/>
                    </a:lnTo>
                    <a:cubicBezTo>
                      <a:pt x="888" y="169"/>
                      <a:pt x="887" y="167"/>
                      <a:pt x="887" y="166"/>
                    </a:cubicBezTo>
                    <a:lnTo>
                      <a:pt x="885" y="160"/>
                    </a:lnTo>
                    <a:cubicBezTo>
                      <a:pt x="885" y="159"/>
                      <a:pt x="885" y="159"/>
                      <a:pt x="884" y="158"/>
                    </a:cubicBezTo>
                    <a:lnTo>
                      <a:pt x="883" y="146"/>
                    </a:lnTo>
                    <a:lnTo>
                      <a:pt x="883" y="107"/>
                    </a:lnTo>
                    <a:cubicBezTo>
                      <a:pt x="883" y="103"/>
                      <a:pt x="887" y="99"/>
                      <a:pt x="891" y="99"/>
                    </a:cubicBezTo>
                    <a:lnTo>
                      <a:pt x="912" y="99"/>
                    </a:lnTo>
                    <a:lnTo>
                      <a:pt x="934" y="97"/>
                    </a:lnTo>
                    <a:lnTo>
                      <a:pt x="931" y="98"/>
                    </a:lnTo>
                    <a:lnTo>
                      <a:pt x="949" y="89"/>
                    </a:lnTo>
                    <a:lnTo>
                      <a:pt x="946" y="92"/>
                    </a:lnTo>
                    <a:lnTo>
                      <a:pt x="958" y="76"/>
                    </a:lnTo>
                    <a:lnTo>
                      <a:pt x="957" y="79"/>
                    </a:lnTo>
                    <a:lnTo>
                      <a:pt x="961" y="57"/>
                    </a:lnTo>
                    <a:lnTo>
                      <a:pt x="961" y="60"/>
                    </a:lnTo>
                    <a:lnTo>
                      <a:pt x="958" y="41"/>
                    </a:lnTo>
                    <a:lnTo>
                      <a:pt x="959" y="44"/>
                    </a:lnTo>
                    <a:lnTo>
                      <a:pt x="949" y="31"/>
                    </a:lnTo>
                    <a:lnTo>
                      <a:pt x="952" y="34"/>
                    </a:lnTo>
                    <a:lnTo>
                      <a:pt x="935" y="26"/>
                    </a:lnTo>
                    <a:lnTo>
                      <a:pt x="938" y="26"/>
                    </a:lnTo>
                    <a:lnTo>
                      <a:pt x="914" y="24"/>
                    </a:lnTo>
                    <a:lnTo>
                      <a:pt x="856" y="24"/>
                    </a:lnTo>
                    <a:lnTo>
                      <a:pt x="864" y="16"/>
                    </a:lnTo>
                    <a:lnTo>
                      <a:pt x="864" y="21"/>
                    </a:lnTo>
                    <a:close/>
                    <a:moveTo>
                      <a:pt x="0" y="16"/>
                    </a:moveTo>
                    <a:cubicBezTo>
                      <a:pt x="0" y="12"/>
                      <a:pt x="4" y="8"/>
                      <a:pt x="8" y="8"/>
                    </a:cubicBezTo>
                    <a:lnTo>
                      <a:pt x="72" y="8"/>
                    </a:lnTo>
                    <a:lnTo>
                      <a:pt x="104" y="13"/>
                    </a:lnTo>
                    <a:cubicBezTo>
                      <a:pt x="105" y="13"/>
                      <a:pt x="106" y="13"/>
                      <a:pt x="107" y="14"/>
                    </a:cubicBezTo>
                    <a:lnTo>
                      <a:pt x="124" y="25"/>
                    </a:lnTo>
                    <a:cubicBezTo>
                      <a:pt x="126" y="26"/>
                      <a:pt x="127" y="28"/>
                      <a:pt x="127" y="30"/>
                    </a:cubicBezTo>
                    <a:lnTo>
                      <a:pt x="132" y="50"/>
                    </a:lnTo>
                    <a:cubicBezTo>
                      <a:pt x="133" y="51"/>
                      <a:pt x="133" y="52"/>
                      <a:pt x="132" y="53"/>
                    </a:cubicBezTo>
                    <a:lnTo>
                      <a:pt x="128" y="71"/>
                    </a:lnTo>
                    <a:cubicBezTo>
                      <a:pt x="128" y="72"/>
                      <a:pt x="128" y="73"/>
                      <a:pt x="127" y="74"/>
                    </a:cubicBezTo>
                    <a:lnTo>
                      <a:pt x="117" y="87"/>
                    </a:lnTo>
                    <a:cubicBezTo>
                      <a:pt x="116" y="88"/>
                      <a:pt x="115" y="89"/>
                      <a:pt x="114" y="89"/>
                    </a:cubicBezTo>
                    <a:lnTo>
                      <a:pt x="98" y="98"/>
                    </a:lnTo>
                    <a:lnTo>
                      <a:pt x="102" y="91"/>
                    </a:lnTo>
                    <a:lnTo>
                      <a:pt x="102" y="92"/>
                    </a:lnTo>
                    <a:lnTo>
                      <a:pt x="99" y="86"/>
                    </a:lnTo>
                    <a:lnTo>
                      <a:pt x="123" y="101"/>
                    </a:lnTo>
                    <a:cubicBezTo>
                      <a:pt x="124" y="102"/>
                      <a:pt x="125" y="103"/>
                      <a:pt x="126" y="105"/>
                    </a:cubicBezTo>
                    <a:lnTo>
                      <a:pt x="134" y="128"/>
                    </a:lnTo>
                    <a:cubicBezTo>
                      <a:pt x="135" y="129"/>
                      <a:pt x="135" y="131"/>
                      <a:pt x="134" y="133"/>
                    </a:cubicBezTo>
                    <a:lnTo>
                      <a:pt x="127" y="159"/>
                    </a:lnTo>
                    <a:cubicBezTo>
                      <a:pt x="127" y="160"/>
                      <a:pt x="126" y="162"/>
                      <a:pt x="124" y="163"/>
                    </a:cubicBezTo>
                    <a:lnTo>
                      <a:pt x="104" y="178"/>
                    </a:lnTo>
                    <a:cubicBezTo>
                      <a:pt x="103" y="179"/>
                      <a:pt x="102" y="179"/>
                      <a:pt x="101" y="179"/>
                    </a:cubicBezTo>
                    <a:lnTo>
                      <a:pt x="70" y="184"/>
                    </a:lnTo>
                    <a:cubicBezTo>
                      <a:pt x="69" y="184"/>
                      <a:pt x="69" y="184"/>
                      <a:pt x="68" y="184"/>
                    </a:cubicBezTo>
                    <a:lnTo>
                      <a:pt x="8" y="184"/>
                    </a:lnTo>
                    <a:cubicBezTo>
                      <a:pt x="4" y="184"/>
                      <a:pt x="0" y="181"/>
                      <a:pt x="0" y="176"/>
                    </a:cubicBezTo>
                    <a:lnTo>
                      <a:pt x="0" y="170"/>
                    </a:lnTo>
                    <a:cubicBezTo>
                      <a:pt x="0" y="167"/>
                      <a:pt x="2" y="164"/>
                      <a:pt x="5" y="163"/>
                    </a:cubicBezTo>
                    <a:lnTo>
                      <a:pt x="14" y="159"/>
                    </a:lnTo>
                    <a:lnTo>
                      <a:pt x="11" y="162"/>
                    </a:lnTo>
                    <a:lnTo>
                      <a:pt x="15" y="155"/>
                    </a:lnTo>
                    <a:lnTo>
                      <a:pt x="13" y="159"/>
                    </a:lnTo>
                    <a:lnTo>
                      <a:pt x="13" y="146"/>
                    </a:lnTo>
                    <a:lnTo>
                      <a:pt x="13" y="45"/>
                    </a:lnTo>
                    <a:lnTo>
                      <a:pt x="13" y="33"/>
                    </a:lnTo>
                    <a:lnTo>
                      <a:pt x="14" y="36"/>
                    </a:lnTo>
                    <a:lnTo>
                      <a:pt x="12" y="30"/>
                    </a:lnTo>
                    <a:lnTo>
                      <a:pt x="15" y="34"/>
                    </a:lnTo>
                    <a:lnTo>
                      <a:pt x="11" y="31"/>
                    </a:lnTo>
                    <a:lnTo>
                      <a:pt x="12" y="32"/>
                    </a:lnTo>
                    <a:lnTo>
                      <a:pt x="5" y="29"/>
                    </a:lnTo>
                    <a:cubicBezTo>
                      <a:pt x="2" y="28"/>
                      <a:pt x="0" y="25"/>
                      <a:pt x="0" y="21"/>
                    </a:cubicBezTo>
                    <a:lnTo>
                      <a:pt x="0" y="16"/>
                    </a:lnTo>
                    <a:close/>
                    <a:moveTo>
                      <a:pt x="16" y="21"/>
                    </a:moveTo>
                    <a:lnTo>
                      <a:pt x="12" y="14"/>
                    </a:lnTo>
                    <a:lnTo>
                      <a:pt x="19" y="17"/>
                    </a:lnTo>
                    <a:cubicBezTo>
                      <a:pt x="19" y="17"/>
                      <a:pt x="20" y="18"/>
                      <a:pt x="20" y="18"/>
                    </a:cubicBezTo>
                    <a:lnTo>
                      <a:pt x="24" y="21"/>
                    </a:lnTo>
                    <a:cubicBezTo>
                      <a:pt x="26" y="22"/>
                      <a:pt x="27" y="23"/>
                      <a:pt x="27" y="25"/>
                    </a:cubicBezTo>
                    <a:lnTo>
                      <a:pt x="29" y="31"/>
                    </a:lnTo>
                    <a:cubicBezTo>
                      <a:pt x="29" y="32"/>
                      <a:pt x="29" y="33"/>
                      <a:pt x="29" y="33"/>
                    </a:cubicBezTo>
                    <a:lnTo>
                      <a:pt x="29" y="45"/>
                    </a:lnTo>
                    <a:lnTo>
                      <a:pt x="29" y="146"/>
                    </a:lnTo>
                    <a:lnTo>
                      <a:pt x="29" y="159"/>
                    </a:lnTo>
                    <a:cubicBezTo>
                      <a:pt x="29" y="161"/>
                      <a:pt x="29" y="162"/>
                      <a:pt x="28" y="163"/>
                    </a:cubicBezTo>
                    <a:lnTo>
                      <a:pt x="24" y="170"/>
                    </a:lnTo>
                    <a:cubicBezTo>
                      <a:pt x="24" y="172"/>
                      <a:pt x="22" y="173"/>
                      <a:pt x="21" y="174"/>
                    </a:cubicBezTo>
                    <a:lnTo>
                      <a:pt x="12" y="178"/>
                    </a:lnTo>
                    <a:lnTo>
                      <a:pt x="16" y="170"/>
                    </a:lnTo>
                    <a:lnTo>
                      <a:pt x="16" y="176"/>
                    </a:lnTo>
                    <a:lnTo>
                      <a:pt x="8" y="168"/>
                    </a:lnTo>
                    <a:lnTo>
                      <a:pt x="68" y="168"/>
                    </a:lnTo>
                    <a:lnTo>
                      <a:pt x="67" y="169"/>
                    </a:lnTo>
                    <a:lnTo>
                      <a:pt x="98" y="164"/>
                    </a:lnTo>
                    <a:lnTo>
                      <a:pt x="95" y="165"/>
                    </a:lnTo>
                    <a:lnTo>
                      <a:pt x="115" y="150"/>
                    </a:lnTo>
                    <a:lnTo>
                      <a:pt x="112" y="154"/>
                    </a:lnTo>
                    <a:lnTo>
                      <a:pt x="119" y="128"/>
                    </a:lnTo>
                    <a:lnTo>
                      <a:pt x="119" y="133"/>
                    </a:lnTo>
                    <a:lnTo>
                      <a:pt x="111" y="110"/>
                    </a:lnTo>
                    <a:lnTo>
                      <a:pt x="114" y="114"/>
                    </a:lnTo>
                    <a:lnTo>
                      <a:pt x="90" y="99"/>
                    </a:lnTo>
                    <a:cubicBezTo>
                      <a:pt x="88" y="98"/>
                      <a:pt x="86" y="95"/>
                      <a:pt x="86" y="92"/>
                    </a:cubicBezTo>
                    <a:lnTo>
                      <a:pt x="86" y="91"/>
                    </a:lnTo>
                    <a:cubicBezTo>
                      <a:pt x="86" y="89"/>
                      <a:pt x="88" y="86"/>
                      <a:pt x="91" y="84"/>
                    </a:cubicBezTo>
                    <a:lnTo>
                      <a:pt x="107" y="75"/>
                    </a:lnTo>
                    <a:lnTo>
                      <a:pt x="104" y="78"/>
                    </a:lnTo>
                    <a:lnTo>
                      <a:pt x="114" y="65"/>
                    </a:lnTo>
                    <a:lnTo>
                      <a:pt x="113" y="68"/>
                    </a:lnTo>
                    <a:lnTo>
                      <a:pt x="117" y="50"/>
                    </a:lnTo>
                    <a:lnTo>
                      <a:pt x="117" y="53"/>
                    </a:lnTo>
                    <a:lnTo>
                      <a:pt x="112" y="33"/>
                    </a:lnTo>
                    <a:lnTo>
                      <a:pt x="115" y="38"/>
                    </a:lnTo>
                    <a:lnTo>
                      <a:pt x="98" y="27"/>
                    </a:lnTo>
                    <a:lnTo>
                      <a:pt x="101" y="28"/>
                    </a:lnTo>
                    <a:lnTo>
                      <a:pt x="72" y="2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16" y="21"/>
                    </a:lnTo>
                    <a:close/>
                    <a:moveTo>
                      <a:pt x="401" y="0"/>
                    </a:moveTo>
                    <a:lnTo>
                      <a:pt x="408" y="0"/>
                    </a:lnTo>
                    <a:cubicBezTo>
                      <a:pt x="413" y="0"/>
                      <a:pt x="416" y="4"/>
                      <a:pt x="416" y="8"/>
                    </a:cubicBezTo>
                    <a:lnTo>
                      <a:pt x="416" y="144"/>
                    </a:lnTo>
                    <a:lnTo>
                      <a:pt x="417" y="157"/>
                    </a:lnTo>
                    <a:lnTo>
                      <a:pt x="418" y="162"/>
                    </a:lnTo>
                    <a:lnTo>
                      <a:pt x="416" y="158"/>
                    </a:lnTo>
                    <a:lnTo>
                      <a:pt x="420" y="162"/>
                    </a:lnTo>
                    <a:lnTo>
                      <a:pt x="416" y="160"/>
                    </a:lnTo>
                    <a:lnTo>
                      <a:pt x="425" y="162"/>
                    </a:lnTo>
                    <a:cubicBezTo>
                      <a:pt x="429" y="162"/>
                      <a:pt x="431" y="166"/>
                      <a:pt x="431" y="169"/>
                    </a:cubicBezTo>
                    <a:lnTo>
                      <a:pt x="431" y="176"/>
                    </a:lnTo>
                    <a:cubicBezTo>
                      <a:pt x="431" y="181"/>
                      <a:pt x="428" y="184"/>
                      <a:pt x="424" y="184"/>
                    </a:cubicBezTo>
                    <a:lnTo>
                      <a:pt x="396" y="185"/>
                    </a:lnTo>
                    <a:lnTo>
                      <a:pt x="388" y="185"/>
                    </a:lnTo>
                    <a:cubicBezTo>
                      <a:pt x="386" y="185"/>
                      <a:pt x="384" y="185"/>
                      <a:pt x="383" y="183"/>
                    </a:cubicBezTo>
                    <a:cubicBezTo>
                      <a:pt x="381" y="181"/>
                      <a:pt x="380" y="179"/>
                      <a:pt x="380" y="177"/>
                    </a:cubicBezTo>
                    <a:lnTo>
                      <a:pt x="381" y="158"/>
                    </a:lnTo>
                    <a:lnTo>
                      <a:pt x="384" y="164"/>
                    </a:lnTo>
                    <a:lnTo>
                      <a:pt x="383" y="163"/>
                    </a:lnTo>
                    <a:lnTo>
                      <a:pt x="394" y="163"/>
                    </a:lnTo>
                    <a:lnTo>
                      <a:pt x="381" y="175"/>
                    </a:lnTo>
                    <a:cubicBezTo>
                      <a:pt x="380" y="176"/>
                      <a:pt x="380" y="176"/>
                      <a:pt x="379" y="177"/>
                    </a:cubicBezTo>
                    <a:lnTo>
                      <a:pt x="367" y="183"/>
                    </a:lnTo>
                    <a:cubicBezTo>
                      <a:pt x="366" y="183"/>
                      <a:pt x="366" y="183"/>
                      <a:pt x="365" y="183"/>
                    </a:cubicBezTo>
                    <a:lnTo>
                      <a:pt x="352" y="185"/>
                    </a:lnTo>
                    <a:cubicBezTo>
                      <a:pt x="351" y="186"/>
                      <a:pt x="350" y="186"/>
                      <a:pt x="349" y="185"/>
                    </a:cubicBezTo>
                    <a:lnTo>
                      <a:pt x="332" y="182"/>
                    </a:lnTo>
                    <a:cubicBezTo>
                      <a:pt x="331" y="182"/>
                      <a:pt x="329" y="181"/>
                      <a:pt x="328" y="181"/>
                    </a:cubicBezTo>
                    <a:lnTo>
                      <a:pt x="315" y="170"/>
                    </a:lnTo>
                    <a:cubicBezTo>
                      <a:pt x="314" y="168"/>
                      <a:pt x="313" y="167"/>
                      <a:pt x="313" y="165"/>
                    </a:cubicBezTo>
                    <a:lnTo>
                      <a:pt x="303" y="123"/>
                    </a:lnTo>
                    <a:cubicBezTo>
                      <a:pt x="302" y="122"/>
                      <a:pt x="302" y="121"/>
                      <a:pt x="303" y="120"/>
                    </a:cubicBezTo>
                    <a:lnTo>
                      <a:pt x="310" y="87"/>
                    </a:lnTo>
                    <a:cubicBezTo>
                      <a:pt x="310" y="85"/>
                      <a:pt x="311" y="84"/>
                      <a:pt x="312" y="83"/>
                    </a:cubicBezTo>
                    <a:lnTo>
                      <a:pt x="330" y="63"/>
                    </a:lnTo>
                    <a:cubicBezTo>
                      <a:pt x="331" y="62"/>
                      <a:pt x="332" y="61"/>
                      <a:pt x="334" y="61"/>
                    </a:cubicBezTo>
                    <a:lnTo>
                      <a:pt x="360" y="55"/>
                    </a:lnTo>
                    <a:cubicBezTo>
                      <a:pt x="360" y="54"/>
                      <a:pt x="361" y="54"/>
                      <a:pt x="362" y="54"/>
                    </a:cubicBezTo>
                    <a:lnTo>
                      <a:pt x="376" y="55"/>
                    </a:lnTo>
                    <a:cubicBezTo>
                      <a:pt x="377" y="56"/>
                      <a:pt x="377" y="56"/>
                      <a:pt x="378" y="56"/>
                    </a:cubicBezTo>
                    <a:lnTo>
                      <a:pt x="391" y="60"/>
                    </a:lnTo>
                    <a:lnTo>
                      <a:pt x="380" y="67"/>
                    </a:lnTo>
                    <a:lnTo>
                      <a:pt x="380" y="48"/>
                    </a:lnTo>
                    <a:lnTo>
                      <a:pt x="380" y="32"/>
                    </a:lnTo>
                    <a:lnTo>
                      <a:pt x="381" y="34"/>
                    </a:lnTo>
                    <a:lnTo>
                      <a:pt x="380" y="27"/>
                    </a:lnTo>
                    <a:lnTo>
                      <a:pt x="380" y="28"/>
                    </a:lnTo>
                    <a:lnTo>
                      <a:pt x="378" y="23"/>
                    </a:lnTo>
                    <a:lnTo>
                      <a:pt x="381" y="27"/>
                    </a:lnTo>
                    <a:lnTo>
                      <a:pt x="377" y="24"/>
                    </a:lnTo>
                    <a:lnTo>
                      <a:pt x="380" y="25"/>
                    </a:lnTo>
                    <a:lnTo>
                      <a:pt x="372" y="23"/>
                    </a:lnTo>
                    <a:cubicBezTo>
                      <a:pt x="368" y="22"/>
                      <a:pt x="365" y="19"/>
                      <a:pt x="365" y="15"/>
                    </a:cubicBezTo>
                    <a:lnTo>
                      <a:pt x="365" y="9"/>
                    </a:lnTo>
                    <a:cubicBezTo>
                      <a:pt x="365" y="5"/>
                      <a:pt x="369" y="2"/>
                      <a:pt x="373" y="1"/>
                    </a:cubicBezTo>
                    <a:lnTo>
                      <a:pt x="401" y="0"/>
                    </a:lnTo>
                    <a:close/>
                    <a:moveTo>
                      <a:pt x="374" y="17"/>
                    </a:moveTo>
                    <a:lnTo>
                      <a:pt x="381" y="9"/>
                    </a:lnTo>
                    <a:lnTo>
                      <a:pt x="381" y="15"/>
                    </a:lnTo>
                    <a:lnTo>
                      <a:pt x="375" y="8"/>
                    </a:lnTo>
                    <a:lnTo>
                      <a:pt x="383" y="10"/>
                    </a:lnTo>
                    <a:cubicBezTo>
                      <a:pt x="384" y="10"/>
                      <a:pt x="385" y="10"/>
                      <a:pt x="386" y="11"/>
                    </a:cubicBezTo>
                    <a:lnTo>
                      <a:pt x="390" y="14"/>
                    </a:lnTo>
                    <a:cubicBezTo>
                      <a:pt x="391" y="15"/>
                      <a:pt x="392" y="16"/>
                      <a:pt x="393" y="17"/>
                    </a:cubicBezTo>
                    <a:lnTo>
                      <a:pt x="395" y="22"/>
                    </a:lnTo>
                    <a:cubicBezTo>
                      <a:pt x="395" y="23"/>
                      <a:pt x="395" y="24"/>
                      <a:pt x="395" y="24"/>
                    </a:cubicBezTo>
                    <a:lnTo>
                      <a:pt x="396" y="31"/>
                    </a:lnTo>
                    <a:cubicBezTo>
                      <a:pt x="396" y="32"/>
                      <a:pt x="396" y="32"/>
                      <a:pt x="396" y="32"/>
                    </a:cubicBezTo>
                    <a:lnTo>
                      <a:pt x="396" y="48"/>
                    </a:lnTo>
                    <a:lnTo>
                      <a:pt x="396" y="67"/>
                    </a:lnTo>
                    <a:cubicBezTo>
                      <a:pt x="396" y="70"/>
                      <a:pt x="395" y="72"/>
                      <a:pt x="393" y="74"/>
                    </a:cubicBezTo>
                    <a:cubicBezTo>
                      <a:pt x="391" y="75"/>
                      <a:pt x="389" y="76"/>
                      <a:pt x="386" y="75"/>
                    </a:cubicBezTo>
                    <a:lnTo>
                      <a:pt x="373" y="71"/>
                    </a:lnTo>
                    <a:lnTo>
                      <a:pt x="375" y="71"/>
                    </a:lnTo>
                    <a:lnTo>
                      <a:pt x="361" y="70"/>
                    </a:lnTo>
                    <a:lnTo>
                      <a:pt x="363" y="70"/>
                    </a:lnTo>
                    <a:lnTo>
                      <a:pt x="337" y="76"/>
                    </a:lnTo>
                    <a:lnTo>
                      <a:pt x="341" y="74"/>
                    </a:lnTo>
                    <a:lnTo>
                      <a:pt x="323" y="94"/>
                    </a:lnTo>
                    <a:lnTo>
                      <a:pt x="325" y="90"/>
                    </a:lnTo>
                    <a:lnTo>
                      <a:pt x="318" y="123"/>
                    </a:lnTo>
                    <a:lnTo>
                      <a:pt x="318" y="120"/>
                    </a:lnTo>
                    <a:lnTo>
                      <a:pt x="328" y="162"/>
                    </a:lnTo>
                    <a:lnTo>
                      <a:pt x="326" y="157"/>
                    </a:lnTo>
                    <a:lnTo>
                      <a:pt x="339" y="168"/>
                    </a:lnTo>
                    <a:lnTo>
                      <a:pt x="335" y="167"/>
                    </a:lnTo>
                    <a:lnTo>
                      <a:pt x="352" y="170"/>
                    </a:lnTo>
                    <a:lnTo>
                      <a:pt x="349" y="170"/>
                    </a:lnTo>
                    <a:lnTo>
                      <a:pt x="362" y="168"/>
                    </a:lnTo>
                    <a:lnTo>
                      <a:pt x="360" y="168"/>
                    </a:lnTo>
                    <a:lnTo>
                      <a:pt x="372" y="162"/>
                    </a:lnTo>
                    <a:lnTo>
                      <a:pt x="370" y="164"/>
                    </a:lnTo>
                    <a:lnTo>
                      <a:pt x="383" y="152"/>
                    </a:lnTo>
                    <a:cubicBezTo>
                      <a:pt x="386" y="149"/>
                      <a:pt x="391" y="149"/>
                      <a:pt x="394" y="152"/>
                    </a:cubicBezTo>
                    <a:lnTo>
                      <a:pt x="395" y="153"/>
                    </a:lnTo>
                    <a:cubicBezTo>
                      <a:pt x="397" y="154"/>
                      <a:pt x="398" y="157"/>
                      <a:pt x="397" y="159"/>
                    </a:cubicBezTo>
                    <a:lnTo>
                      <a:pt x="396" y="178"/>
                    </a:lnTo>
                    <a:lnTo>
                      <a:pt x="388" y="169"/>
                    </a:lnTo>
                    <a:lnTo>
                      <a:pt x="395" y="169"/>
                    </a:lnTo>
                    <a:lnTo>
                      <a:pt x="423" y="168"/>
                    </a:lnTo>
                    <a:lnTo>
                      <a:pt x="415" y="176"/>
                    </a:lnTo>
                    <a:lnTo>
                      <a:pt x="415" y="169"/>
                    </a:lnTo>
                    <a:lnTo>
                      <a:pt x="422" y="177"/>
                    </a:lnTo>
                    <a:lnTo>
                      <a:pt x="413" y="175"/>
                    </a:lnTo>
                    <a:cubicBezTo>
                      <a:pt x="411" y="175"/>
                      <a:pt x="410" y="174"/>
                      <a:pt x="409" y="173"/>
                    </a:cubicBezTo>
                    <a:lnTo>
                      <a:pt x="405" y="169"/>
                    </a:lnTo>
                    <a:cubicBezTo>
                      <a:pt x="404" y="168"/>
                      <a:pt x="403" y="166"/>
                      <a:pt x="403" y="165"/>
                    </a:cubicBezTo>
                    <a:lnTo>
                      <a:pt x="401" y="158"/>
                    </a:lnTo>
                    <a:lnTo>
                      <a:pt x="400" y="144"/>
                    </a:lnTo>
                    <a:lnTo>
                      <a:pt x="400" y="8"/>
                    </a:lnTo>
                    <a:lnTo>
                      <a:pt x="408" y="16"/>
                    </a:lnTo>
                    <a:lnTo>
                      <a:pt x="402" y="16"/>
                    </a:lnTo>
                    <a:lnTo>
                      <a:pt x="374" y="1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25" name="Rectangle 201"/>
              <p:cNvSpPr>
                <a:spLocks noChangeArrowheads="1"/>
              </p:cNvSpPr>
              <p:nvPr/>
            </p:nvSpPr>
            <p:spPr bwMode="auto">
              <a:xfrm>
                <a:off x="4497" y="2708"/>
                <a:ext cx="828" cy="85"/>
              </a:xfrm>
              <a:prstGeom prst="rect">
                <a:avLst/>
              </a:prstGeom>
              <a:solidFill>
                <a:srgbClr val="291A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226" name="Picture 202"/>
              <p:cNvPicPr>
                <a:picLocks noChangeAspect="1" noChangeArrowheads="1"/>
              </p:cNvPicPr>
              <p:nvPr/>
            </p:nvPicPr>
            <p:blipFill>
              <a:blip r:embed="rId78"/>
              <a:srcRect/>
              <a:stretch>
                <a:fillRect/>
              </a:stretch>
            </p:blipFill>
            <p:spPr bwMode="auto">
              <a:xfrm>
                <a:off x="3801" y="2571"/>
                <a:ext cx="1602" cy="1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27" name="Picture 203"/>
              <p:cNvPicPr>
                <a:picLocks noChangeAspect="1" noChangeArrowheads="1"/>
              </p:cNvPicPr>
              <p:nvPr/>
            </p:nvPicPr>
            <p:blipFill>
              <a:blip r:embed="rId79"/>
              <a:srcRect/>
              <a:stretch>
                <a:fillRect/>
              </a:stretch>
            </p:blipFill>
            <p:spPr bwMode="auto">
              <a:xfrm>
                <a:off x="3801" y="2571"/>
                <a:ext cx="1602" cy="1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28" name="Picture 204"/>
              <p:cNvPicPr>
                <a:picLocks noChangeAspect="1" noChangeArrowheads="1"/>
              </p:cNvPicPr>
              <p:nvPr/>
            </p:nvPicPr>
            <p:blipFill>
              <a:blip r:embed="rId80"/>
              <a:srcRect/>
              <a:stretch>
                <a:fillRect/>
              </a:stretch>
            </p:blipFill>
            <p:spPr bwMode="auto">
              <a:xfrm>
                <a:off x="4437" y="2666"/>
                <a:ext cx="948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230" name="Picture 206"/>
            <p:cNvPicPr>
              <a:picLocks noChangeAspect="1" noChangeArrowheads="1"/>
            </p:cNvPicPr>
            <p:nvPr/>
          </p:nvPicPr>
          <p:blipFill>
            <a:blip r:embed="rId81"/>
            <a:srcRect/>
            <a:stretch>
              <a:fillRect/>
            </a:stretch>
          </p:blipFill>
          <p:spPr bwMode="auto">
            <a:xfrm>
              <a:off x="4437" y="2666"/>
              <a:ext cx="948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" name="Rectangle 207"/>
            <p:cNvSpPr>
              <a:spLocks noChangeArrowheads="1"/>
            </p:cNvSpPr>
            <p:nvPr/>
          </p:nvSpPr>
          <p:spPr bwMode="auto">
            <a:xfrm>
              <a:off x="3441" y="2856"/>
              <a:ext cx="1944" cy="159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2" name="Freeform 208"/>
            <p:cNvSpPr>
              <a:spLocks noEditPoints="1"/>
            </p:cNvSpPr>
            <p:nvPr/>
          </p:nvSpPr>
          <p:spPr bwMode="auto">
            <a:xfrm>
              <a:off x="3438" y="2853"/>
              <a:ext cx="1950" cy="16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0"/>
                </a:cxn>
                <a:cxn ang="0">
                  <a:pos x="5192" y="0"/>
                </a:cxn>
                <a:cxn ang="0">
                  <a:pos x="5200" y="8"/>
                </a:cxn>
                <a:cxn ang="0">
                  <a:pos x="5200" y="488"/>
                </a:cxn>
                <a:cxn ang="0">
                  <a:pos x="5192" y="496"/>
                </a:cxn>
                <a:cxn ang="0">
                  <a:pos x="8" y="496"/>
                </a:cxn>
                <a:cxn ang="0">
                  <a:pos x="0" y="488"/>
                </a:cxn>
                <a:cxn ang="0">
                  <a:pos x="0" y="8"/>
                </a:cxn>
                <a:cxn ang="0">
                  <a:pos x="16" y="488"/>
                </a:cxn>
                <a:cxn ang="0">
                  <a:pos x="8" y="480"/>
                </a:cxn>
                <a:cxn ang="0">
                  <a:pos x="5192" y="480"/>
                </a:cxn>
                <a:cxn ang="0">
                  <a:pos x="5184" y="488"/>
                </a:cxn>
                <a:cxn ang="0">
                  <a:pos x="5184" y="8"/>
                </a:cxn>
                <a:cxn ang="0">
                  <a:pos x="5192" y="16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16" y="488"/>
                </a:cxn>
              </a:cxnLst>
              <a:rect l="0" t="0" r="r" b="b"/>
              <a:pathLst>
                <a:path w="5200" h="496"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lnTo>
                    <a:pt x="5192" y="0"/>
                  </a:lnTo>
                  <a:cubicBezTo>
                    <a:pt x="5197" y="0"/>
                    <a:pt x="5200" y="4"/>
                    <a:pt x="5200" y="8"/>
                  </a:cubicBezTo>
                  <a:lnTo>
                    <a:pt x="5200" y="488"/>
                  </a:lnTo>
                  <a:cubicBezTo>
                    <a:pt x="5200" y="493"/>
                    <a:pt x="5197" y="496"/>
                    <a:pt x="5192" y="496"/>
                  </a:cubicBezTo>
                  <a:lnTo>
                    <a:pt x="8" y="496"/>
                  </a:lnTo>
                  <a:cubicBezTo>
                    <a:pt x="4" y="496"/>
                    <a:pt x="0" y="493"/>
                    <a:pt x="0" y="488"/>
                  </a:cubicBezTo>
                  <a:lnTo>
                    <a:pt x="0" y="8"/>
                  </a:lnTo>
                  <a:close/>
                  <a:moveTo>
                    <a:pt x="16" y="488"/>
                  </a:moveTo>
                  <a:lnTo>
                    <a:pt x="8" y="480"/>
                  </a:lnTo>
                  <a:lnTo>
                    <a:pt x="5192" y="480"/>
                  </a:lnTo>
                  <a:lnTo>
                    <a:pt x="5184" y="488"/>
                  </a:lnTo>
                  <a:lnTo>
                    <a:pt x="5184" y="8"/>
                  </a:lnTo>
                  <a:lnTo>
                    <a:pt x="5192" y="16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16" y="488"/>
                  </a:lnTo>
                  <a:close/>
                </a:path>
              </a:pathLst>
            </a:custGeom>
            <a:solidFill>
              <a:srgbClr val="E6824B"/>
            </a:solidFill>
            <a:ln w="0" cap="flat">
              <a:solidFill>
                <a:srgbClr val="E6824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3" name="Freeform 209"/>
            <p:cNvSpPr>
              <a:spLocks noEditPoints="1"/>
            </p:cNvSpPr>
            <p:nvPr/>
          </p:nvSpPr>
          <p:spPr bwMode="auto">
            <a:xfrm>
              <a:off x="3883" y="2896"/>
              <a:ext cx="335" cy="56"/>
            </a:xfrm>
            <a:custGeom>
              <a:avLst/>
              <a:gdLst/>
              <a:ahLst/>
              <a:cxnLst>
                <a:cxn ang="0">
                  <a:pos x="306" y="149"/>
                </a:cxn>
                <a:cxn ang="0">
                  <a:pos x="347" y="143"/>
                </a:cxn>
                <a:cxn ang="0">
                  <a:pos x="828" y="73"/>
                </a:cxn>
                <a:cxn ang="0">
                  <a:pos x="860" y="67"/>
                </a:cxn>
                <a:cxn ang="0">
                  <a:pos x="644" y="100"/>
                </a:cxn>
                <a:cxn ang="0">
                  <a:pos x="671" y="63"/>
                </a:cxn>
                <a:cxn ang="0">
                  <a:pos x="890" y="84"/>
                </a:cxn>
                <a:cxn ang="0">
                  <a:pos x="822" y="135"/>
                </a:cxn>
                <a:cxn ang="0">
                  <a:pos x="883" y="140"/>
                </a:cxn>
                <a:cxn ang="0">
                  <a:pos x="847" y="170"/>
                </a:cxn>
                <a:cxn ang="0">
                  <a:pos x="822" y="61"/>
                </a:cxn>
                <a:cxn ang="0">
                  <a:pos x="706" y="68"/>
                </a:cxn>
                <a:cxn ang="0">
                  <a:pos x="643" y="112"/>
                </a:cxn>
                <a:cxn ang="0">
                  <a:pos x="692" y="152"/>
                </a:cxn>
                <a:cxn ang="0">
                  <a:pos x="687" y="167"/>
                </a:cxn>
                <a:cxn ang="0">
                  <a:pos x="628" y="82"/>
                </a:cxn>
                <a:cxn ang="0">
                  <a:pos x="484" y="55"/>
                </a:cxn>
                <a:cxn ang="0">
                  <a:pos x="480" y="71"/>
                </a:cxn>
                <a:cxn ang="0">
                  <a:pos x="439" y="84"/>
                </a:cxn>
                <a:cxn ang="0">
                  <a:pos x="451" y="152"/>
                </a:cxn>
                <a:cxn ang="0">
                  <a:pos x="501" y="149"/>
                </a:cxn>
                <a:cxn ang="0">
                  <a:pos x="459" y="170"/>
                </a:cxn>
                <a:cxn ang="0">
                  <a:pos x="439" y="61"/>
                </a:cxn>
                <a:cxn ang="0">
                  <a:pos x="367" y="69"/>
                </a:cxn>
                <a:cxn ang="0">
                  <a:pos x="372" y="151"/>
                </a:cxn>
                <a:cxn ang="0">
                  <a:pos x="384" y="168"/>
                </a:cxn>
                <a:cxn ang="0">
                  <a:pos x="332" y="165"/>
                </a:cxn>
                <a:cxn ang="0">
                  <a:pos x="283" y="142"/>
                </a:cxn>
                <a:cxn ang="0">
                  <a:pos x="348" y="78"/>
                </a:cxn>
                <a:cxn ang="0">
                  <a:pos x="304" y="83"/>
                </a:cxn>
                <a:cxn ang="0">
                  <a:pos x="323" y="55"/>
                </a:cxn>
                <a:cxn ang="0">
                  <a:pos x="257" y="81"/>
                </a:cxn>
                <a:cxn ang="0">
                  <a:pos x="221" y="72"/>
                </a:cxn>
                <a:cxn ang="0">
                  <a:pos x="206" y="138"/>
                </a:cxn>
                <a:cxn ang="0">
                  <a:pos x="220" y="168"/>
                </a:cxn>
                <a:cxn ang="0">
                  <a:pos x="183" y="157"/>
                </a:cxn>
                <a:cxn ang="0">
                  <a:pos x="185" y="76"/>
                </a:cxn>
                <a:cxn ang="0">
                  <a:pos x="171" y="56"/>
                </a:cxn>
                <a:cxn ang="0">
                  <a:pos x="206" y="75"/>
                </a:cxn>
                <a:cxn ang="0">
                  <a:pos x="64" y="16"/>
                </a:cxn>
                <a:cxn ang="0">
                  <a:pos x="24" y="86"/>
                </a:cxn>
                <a:cxn ang="0">
                  <a:pos x="100" y="127"/>
                </a:cxn>
                <a:cxn ang="0">
                  <a:pos x="64" y="16"/>
                </a:cxn>
                <a:cxn ang="0">
                  <a:pos x="128" y="86"/>
                </a:cxn>
                <a:cxn ang="0">
                  <a:pos x="37" y="165"/>
                </a:cxn>
                <a:cxn ang="0">
                  <a:pos x="7" y="44"/>
                </a:cxn>
                <a:cxn ang="0">
                  <a:pos x="572" y="0"/>
                </a:cxn>
                <a:cxn ang="0">
                  <a:pos x="585" y="162"/>
                </a:cxn>
                <a:cxn ang="0">
                  <a:pos x="547" y="159"/>
                </a:cxn>
                <a:cxn ang="0">
                  <a:pos x="552" y="40"/>
                </a:cxn>
                <a:cxn ang="0">
                  <a:pos x="545" y="9"/>
                </a:cxn>
              </a:cxnLst>
              <a:rect l="0" t="0" r="r" b="b"/>
              <a:pathLst>
                <a:path w="893" h="170">
                  <a:moveTo>
                    <a:pt x="351" y="114"/>
                  </a:moveTo>
                  <a:cubicBezTo>
                    <a:pt x="335" y="114"/>
                    <a:pt x="323" y="116"/>
                    <a:pt x="315" y="121"/>
                  </a:cubicBezTo>
                  <a:cubicBezTo>
                    <a:pt x="307" y="125"/>
                    <a:pt x="303" y="131"/>
                    <a:pt x="303" y="139"/>
                  </a:cubicBezTo>
                  <a:cubicBezTo>
                    <a:pt x="303" y="143"/>
                    <a:pt x="304" y="147"/>
                    <a:pt x="306" y="149"/>
                  </a:cubicBezTo>
                  <a:cubicBezTo>
                    <a:pt x="308" y="152"/>
                    <a:pt x="310" y="154"/>
                    <a:pt x="313" y="155"/>
                  </a:cubicBezTo>
                  <a:cubicBezTo>
                    <a:pt x="315" y="156"/>
                    <a:pt x="319" y="156"/>
                    <a:pt x="322" y="156"/>
                  </a:cubicBezTo>
                  <a:cubicBezTo>
                    <a:pt x="328" y="156"/>
                    <a:pt x="333" y="155"/>
                    <a:pt x="337" y="152"/>
                  </a:cubicBezTo>
                  <a:cubicBezTo>
                    <a:pt x="341" y="150"/>
                    <a:pt x="345" y="147"/>
                    <a:pt x="347" y="143"/>
                  </a:cubicBezTo>
                  <a:cubicBezTo>
                    <a:pt x="349" y="139"/>
                    <a:pt x="351" y="135"/>
                    <a:pt x="351" y="131"/>
                  </a:cubicBezTo>
                  <a:lnTo>
                    <a:pt x="351" y="114"/>
                  </a:lnTo>
                  <a:close/>
                  <a:moveTo>
                    <a:pt x="847" y="63"/>
                  </a:moveTo>
                  <a:cubicBezTo>
                    <a:pt x="839" y="63"/>
                    <a:pt x="833" y="66"/>
                    <a:pt x="828" y="73"/>
                  </a:cubicBezTo>
                  <a:cubicBezTo>
                    <a:pt x="823" y="79"/>
                    <a:pt x="821" y="88"/>
                    <a:pt x="820" y="100"/>
                  </a:cubicBezTo>
                  <a:lnTo>
                    <a:pt x="871" y="100"/>
                  </a:lnTo>
                  <a:cubicBezTo>
                    <a:pt x="870" y="92"/>
                    <a:pt x="869" y="85"/>
                    <a:pt x="868" y="79"/>
                  </a:cubicBezTo>
                  <a:cubicBezTo>
                    <a:pt x="866" y="74"/>
                    <a:pt x="864" y="70"/>
                    <a:pt x="860" y="67"/>
                  </a:cubicBezTo>
                  <a:cubicBezTo>
                    <a:pt x="857" y="64"/>
                    <a:pt x="853" y="63"/>
                    <a:pt x="847" y="63"/>
                  </a:cubicBezTo>
                  <a:close/>
                  <a:moveTo>
                    <a:pt x="671" y="63"/>
                  </a:moveTo>
                  <a:cubicBezTo>
                    <a:pt x="663" y="63"/>
                    <a:pt x="657" y="66"/>
                    <a:pt x="652" y="73"/>
                  </a:cubicBezTo>
                  <a:cubicBezTo>
                    <a:pt x="647" y="79"/>
                    <a:pt x="645" y="88"/>
                    <a:pt x="644" y="100"/>
                  </a:cubicBezTo>
                  <a:lnTo>
                    <a:pt x="695" y="100"/>
                  </a:lnTo>
                  <a:cubicBezTo>
                    <a:pt x="694" y="92"/>
                    <a:pt x="693" y="85"/>
                    <a:pt x="692" y="79"/>
                  </a:cubicBezTo>
                  <a:cubicBezTo>
                    <a:pt x="690" y="74"/>
                    <a:pt x="688" y="70"/>
                    <a:pt x="684" y="67"/>
                  </a:cubicBezTo>
                  <a:cubicBezTo>
                    <a:pt x="681" y="64"/>
                    <a:pt x="677" y="63"/>
                    <a:pt x="671" y="63"/>
                  </a:cubicBezTo>
                  <a:close/>
                  <a:moveTo>
                    <a:pt x="849" y="54"/>
                  </a:moveTo>
                  <a:cubicBezTo>
                    <a:pt x="857" y="54"/>
                    <a:pt x="863" y="55"/>
                    <a:pt x="869" y="57"/>
                  </a:cubicBezTo>
                  <a:cubicBezTo>
                    <a:pt x="874" y="60"/>
                    <a:pt x="879" y="63"/>
                    <a:pt x="882" y="68"/>
                  </a:cubicBezTo>
                  <a:cubicBezTo>
                    <a:pt x="885" y="72"/>
                    <a:pt x="888" y="77"/>
                    <a:pt x="890" y="84"/>
                  </a:cubicBezTo>
                  <a:cubicBezTo>
                    <a:pt x="892" y="91"/>
                    <a:pt x="893" y="99"/>
                    <a:pt x="893" y="110"/>
                  </a:cubicBezTo>
                  <a:lnTo>
                    <a:pt x="819" y="110"/>
                  </a:lnTo>
                  <a:lnTo>
                    <a:pt x="819" y="112"/>
                  </a:lnTo>
                  <a:cubicBezTo>
                    <a:pt x="819" y="121"/>
                    <a:pt x="820" y="129"/>
                    <a:pt x="822" y="135"/>
                  </a:cubicBezTo>
                  <a:cubicBezTo>
                    <a:pt x="824" y="142"/>
                    <a:pt x="828" y="146"/>
                    <a:pt x="832" y="150"/>
                  </a:cubicBezTo>
                  <a:cubicBezTo>
                    <a:pt x="837" y="154"/>
                    <a:pt x="843" y="155"/>
                    <a:pt x="851" y="155"/>
                  </a:cubicBezTo>
                  <a:cubicBezTo>
                    <a:pt x="857" y="155"/>
                    <a:pt x="863" y="154"/>
                    <a:pt x="868" y="152"/>
                  </a:cubicBezTo>
                  <a:cubicBezTo>
                    <a:pt x="873" y="149"/>
                    <a:pt x="878" y="145"/>
                    <a:pt x="883" y="140"/>
                  </a:cubicBezTo>
                  <a:lnTo>
                    <a:pt x="891" y="148"/>
                  </a:lnTo>
                  <a:cubicBezTo>
                    <a:pt x="886" y="153"/>
                    <a:pt x="881" y="157"/>
                    <a:pt x="877" y="160"/>
                  </a:cubicBezTo>
                  <a:cubicBezTo>
                    <a:pt x="873" y="163"/>
                    <a:pt x="868" y="165"/>
                    <a:pt x="863" y="167"/>
                  </a:cubicBezTo>
                  <a:cubicBezTo>
                    <a:pt x="858" y="169"/>
                    <a:pt x="853" y="170"/>
                    <a:pt x="847" y="170"/>
                  </a:cubicBezTo>
                  <a:cubicBezTo>
                    <a:pt x="830" y="170"/>
                    <a:pt x="818" y="165"/>
                    <a:pt x="810" y="155"/>
                  </a:cubicBezTo>
                  <a:cubicBezTo>
                    <a:pt x="802" y="145"/>
                    <a:pt x="798" y="131"/>
                    <a:pt x="798" y="112"/>
                  </a:cubicBezTo>
                  <a:cubicBezTo>
                    <a:pt x="798" y="101"/>
                    <a:pt x="800" y="90"/>
                    <a:pt x="804" y="82"/>
                  </a:cubicBezTo>
                  <a:cubicBezTo>
                    <a:pt x="808" y="73"/>
                    <a:pt x="814" y="66"/>
                    <a:pt x="822" y="61"/>
                  </a:cubicBezTo>
                  <a:cubicBezTo>
                    <a:pt x="830" y="56"/>
                    <a:pt x="839" y="54"/>
                    <a:pt x="849" y="54"/>
                  </a:cubicBezTo>
                  <a:close/>
                  <a:moveTo>
                    <a:pt x="673" y="54"/>
                  </a:moveTo>
                  <a:cubicBezTo>
                    <a:pt x="681" y="54"/>
                    <a:pt x="687" y="55"/>
                    <a:pt x="693" y="57"/>
                  </a:cubicBezTo>
                  <a:cubicBezTo>
                    <a:pt x="698" y="60"/>
                    <a:pt x="703" y="63"/>
                    <a:pt x="706" y="68"/>
                  </a:cubicBezTo>
                  <a:cubicBezTo>
                    <a:pt x="709" y="72"/>
                    <a:pt x="712" y="77"/>
                    <a:pt x="714" y="84"/>
                  </a:cubicBezTo>
                  <a:cubicBezTo>
                    <a:pt x="716" y="91"/>
                    <a:pt x="717" y="99"/>
                    <a:pt x="717" y="110"/>
                  </a:cubicBezTo>
                  <a:lnTo>
                    <a:pt x="643" y="110"/>
                  </a:lnTo>
                  <a:lnTo>
                    <a:pt x="643" y="112"/>
                  </a:lnTo>
                  <a:cubicBezTo>
                    <a:pt x="643" y="121"/>
                    <a:pt x="644" y="129"/>
                    <a:pt x="646" y="135"/>
                  </a:cubicBezTo>
                  <a:cubicBezTo>
                    <a:pt x="648" y="142"/>
                    <a:pt x="652" y="146"/>
                    <a:pt x="656" y="150"/>
                  </a:cubicBezTo>
                  <a:cubicBezTo>
                    <a:pt x="661" y="154"/>
                    <a:pt x="667" y="155"/>
                    <a:pt x="675" y="155"/>
                  </a:cubicBezTo>
                  <a:cubicBezTo>
                    <a:pt x="681" y="155"/>
                    <a:pt x="687" y="154"/>
                    <a:pt x="692" y="152"/>
                  </a:cubicBezTo>
                  <a:cubicBezTo>
                    <a:pt x="697" y="149"/>
                    <a:pt x="702" y="145"/>
                    <a:pt x="707" y="140"/>
                  </a:cubicBezTo>
                  <a:lnTo>
                    <a:pt x="715" y="148"/>
                  </a:lnTo>
                  <a:cubicBezTo>
                    <a:pt x="710" y="153"/>
                    <a:pt x="705" y="157"/>
                    <a:pt x="701" y="160"/>
                  </a:cubicBezTo>
                  <a:cubicBezTo>
                    <a:pt x="697" y="163"/>
                    <a:pt x="692" y="165"/>
                    <a:pt x="687" y="167"/>
                  </a:cubicBezTo>
                  <a:cubicBezTo>
                    <a:pt x="682" y="169"/>
                    <a:pt x="677" y="170"/>
                    <a:pt x="671" y="170"/>
                  </a:cubicBezTo>
                  <a:cubicBezTo>
                    <a:pt x="654" y="170"/>
                    <a:pt x="642" y="165"/>
                    <a:pt x="634" y="155"/>
                  </a:cubicBezTo>
                  <a:cubicBezTo>
                    <a:pt x="626" y="145"/>
                    <a:pt x="622" y="131"/>
                    <a:pt x="622" y="112"/>
                  </a:cubicBezTo>
                  <a:cubicBezTo>
                    <a:pt x="622" y="101"/>
                    <a:pt x="624" y="90"/>
                    <a:pt x="628" y="82"/>
                  </a:cubicBezTo>
                  <a:cubicBezTo>
                    <a:pt x="632" y="73"/>
                    <a:pt x="638" y="66"/>
                    <a:pt x="646" y="61"/>
                  </a:cubicBezTo>
                  <a:cubicBezTo>
                    <a:pt x="654" y="56"/>
                    <a:pt x="663" y="54"/>
                    <a:pt x="673" y="54"/>
                  </a:cubicBezTo>
                  <a:close/>
                  <a:moveTo>
                    <a:pt x="466" y="54"/>
                  </a:moveTo>
                  <a:cubicBezTo>
                    <a:pt x="473" y="54"/>
                    <a:pt x="478" y="54"/>
                    <a:pt x="484" y="55"/>
                  </a:cubicBezTo>
                  <a:lnTo>
                    <a:pt x="500" y="58"/>
                  </a:lnTo>
                  <a:lnTo>
                    <a:pt x="500" y="83"/>
                  </a:lnTo>
                  <a:lnTo>
                    <a:pt x="485" y="83"/>
                  </a:lnTo>
                  <a:cubicBezTo>
                    <a:pt x="484" y="78"/>
                    <a:pt x="482" y="74"/>
                    <a:pt x="480" y="71"/>
                  </a:cubicBezTo>
                  <a:cubicBezTo>
                    <a:pt x="478" y="68"/>
                    <a:pt x="476" y="66"/>
                    <a:pt x="474" y="65"/>
                  </a:cubicBezTo>
                  <a:cubicBezTo>
                    <a:pt x="471" y="63"/>
                    <a:pt x="468" y="63"/>
                    <a:pt x="464" y="63"/>
                  </a:cubicBezTo>
                  <a:cubicBezTo>
                    <a:pt x="459" y="63"/>
                    <a:pt x="454" y="65"/>
                    <a:pt x="450" y="68"/>
                  </a:cubicBezTo>
                  <a:cubicBezTo>
                    <a:pt x="445" y="72"/>
                    <a:pt x="442" y="77"/>
                    <a:pt x="439" y="84"/>
                  </a:cubicBezTo>
                  <a:cubicBezTo>
                    <a:pt x="437" y="91"/>
                    <a:pt x="436" y="100"/>
                    <a:pt x="436" y="111"/>
                  </a:cubicBezTo>
                  <a:cubicBezTo>
                    <a:pt x="436" y="117"/>
                    <a:pt x="436" y="123"/>
                    <a:pt x="437" y="129"/>
                  </a:cubicBezTo>
                  <a:cubicBezTo>
                    <a:pt x="438" y="134"/>
                    <a:pt x="440" y="139"/>
                    <a:pt x="442" y="143"/>
                  </a:cubicBezTo>
                  <a:cubicBezTo>
                    <a:pt x="444" y="147"/>
                    <a:pt x="447" y="150"/>
                    <a:pt x="451" y="152"/>
                  </a:cubicBezTo>
                  <a:cubicBezTo>
                    <a:pt x="455" y="154"/>
                    <a:pt x="459" y="155"/>
                    <a:pt x="465" y="155"/>
                  </a:cubicBezTo>
                  <a:cubicBezTo>
                    <a:pt x="470" y="155"/>
                    <a:pt x="475" y="154"/>
                    <a:pt x="480" y="152"/>
                  </a:cubicBezTo>
                  <a:cubicBezTo>
                    <a:pt x="485" y="150"/>
                    <a:pt x="490" y="146"/>
                    <a:pt x="495" y="141"/>
                  </a:cubicBezTo>
                  <a:lnTo>
                    <a:pt x="501" y="149"/>
                  </a:lnTo>
                  <a:cubicBezTo>
                    <a:pt x="497" y="153"/>
                    <a:pt x="494" y="157"/>
                    <a:pt x="491" y="159"/>
                  </a:cubicBezTo>
                  <a:cubicBezTo>
                    <a:pt x="488" y="161"/>
                    <a:pt x="484" y="163"/>
                    <a:pt x="481" y="165"/>
                  </a:cubicBezTo>
                  <a:cubicBezTo>
                    <a:pt x="477" y="166"/>
                    <a:pt x="474" y="168"/>
                    <a:pt x="471" y="168"/>
                  </a:cubicBezTo>
                  <a:cubicBezTo>
                    <a:pt x="467" y="169"/>
                    <a:pt x="463" y="170"/>
                    <a:pt x="459" y="170"/>
                  </a:cubicBezTo>
                  <a:cubicBezTo>
                    <a:pt x="445" y="170"/>
                    <a:pt x="433" y="165"/>
                    <a:pt x="426" y="155"/>
                  </a:cubicBezTo>
                  <a:cubicBezTo>
                    <a:pt x="418" y="145"/>
                    <a:pt x="414" y="131"/>
                    <a:pt x="414" y="112"/>
                  </a:cubicBezTo>
                  <a:cubicBezTo>
                    <a:pt x="414" y="101"/>
                    <a:pt x="416" y="91"/>
                    <a:pt x="420" y="82"/>
                  </a:cubicBezTo>
                  <a:cubicBezTo>
                    <a:pt x="425" y="73"/>
                    <a:pt x="431" y="66"/>
                    <a:pt x="439" y="61"/>
                  </a:cubicBezTo>
                  <a:cubicBezTo>
                    <a:pt x="447" y="56"/>
                    <a:pt x="456" y="54"/>
                    <a:pt x="466" y="54"/>
                  </a:cubicBezTo>
                  <a:close/>
                  <a:moveTo>
                    <a:pt x="338" y="54"/>
                  </a:moveTo>
                  <a:cubicBezTo>
                    <a:pt x="346" y="54"/>
                    <a:pt x="352" y="55"/>
                    <a:pt x="357" y="57"/>
                  </a:cubicBezTo>
                  <a:cubicBezTo>
                    <a:pt x="361" y="60"/>
                    <a:pt x="365" y="64"/>
                    <a:pt x="367" y="69"/>
                  </a:cubicBezTo>
                  <a:cubicBezTo>
                    <a:pt x="370" y="74"/>
                    <a:pt x="371" y="81"/>
                    <a:pt x="371" y="92"/>
                  </a:cubicBezTo>
                  <a:lnTo>
                    <a:pt x="371" y="132"/>
                  </a:lnTo>
                  <a:lnTo>
                    <a:pt x="371" y="145"/>
                  </a:lnTo>
                  <a:cubicBezTo>
                    <a:pt x="371" y="147"/>
                    <a:pt x="371" y="149"/>
                    <a:pt x="372" y="151"/>
                  </a:cubicBezTo>
                  <a:cubicBezTo>
                    <a:pt x="372" y="153"/>
                    <a:pt x="373" y="155"/>
                    <a:pt x="373" y="156"/>
                  </a:cubicBezTo>
                  <a:cubicBezTo>
                    <a:pt x="374" y="157"/>
                    <a:pt x="375" y="158"/>
                    <a:pt x="377" y="159"/>
                  </a:cubicBezTo>
                  <a:cubicBezTo>
                    <a:pt x="378" y="160"/>
                    <a:pt x="381" y="161"/>
                    <a:pt x="384" y="162"/>
                  </a:cubicBezTo>
                  <a:lnTo>
                    <a:pt x="384" y="168"/>
                  </a:lnTo>
                  <a:lnTo>
                    <a:pt x="352" y="168"/>
                  </a:lnTo>
                  <a:lnTo>
                    <a:pt x="353" y="151"/>
                  </a:lnTo>
                  <a:lnTo>
                    <a:pt x="351" y="150"/>
                  </a:lnTo>
                  <a:cubicBezTo>
                    <a:pt x="344" y="157"/>
                    <a:pt x="338" y="162"/>
                    <a:pt x="332" y="165"/>
                  </a:cubicBezTo>
                  <a:cubicBezTo>
                    <a:pt x="326" y="168"/>
                    <a:pt x="319" y="170"/>
                    <a:pt x="313" y="170"/>
                  </a:cubicBezTo>
                  <a:cubicBezTo>
                    <a:pt x="307" y="170"/>
                    <a:pt x="302" y="168"/>
                    <a:pt x="297" y="166"/>
                  </a:cubicBezTo>
                  <a:cubicBezTo>
                    <a:pt x="292" y="164"/>
                    <a:pt x="289" y="161"/>
                    <a:pt x="287" y="156"/>
                  </a:cubicBezTo>
                  <a:cubicBezTo>
                    <a:pt x="284" y="152"/>
                    <a:pt x="283" y="147"/>
                    <a:pt x="283" y="142"/>
                  </a:cubicBezTo>
                  <a:cubicBezTo>
                    <a:pt x="283" y="130"/>
                    <a:pt x="289" y="122"/>
                    <a:pt x="300" y="115"/>
                  </a:cubicBezTo>
                  <a:cubicBezTo>
                    <a:pt x="311" y="109"/>
                    <a:pt x="328" y="106"/>
                    <a:pt x="351" y="105"/>
                  </a:cubicBezTo>
                  <a:lnTo>
                    <a:pt x="351" y="97"/>
                  </a:lnTo>
                  <a:cubicBezTo>
                    <a:pt x="351" y="89"/>
                    <a:pt x="350" y="82"/>
                    <a:pt x="348" y="78"/>
                  </a:cubicBezTo>
                  <a:cubicBezTo>
                    <a:pt x="347" y="73"/>
                    <a:pt x="344" y="70"/>
                    <a:pt x="341" y="67"/>
                  </a:cubicBezTo>
                  <a:cubicBezTo>
                    <a:pt x="338" y="65"/>
                    <a:pt x="333" y="64"/>
                    <a:pt x="327" y="64"/>
                  </a:cubicBezTo>
                  <a:cubicBezTo>
                    <a:pt x="321" y="64"/>
                    <a:pt x="316" y="66"/>
                    <a:pt x="313" y="69"/>
                  </a:cubicBezTo>
                  <a:cubicBezTo>
                    <a:pt x="309" y="72"/>
                    <a:pt x="306" y="77"/>
                    <a:pt x="304" y="83"/>
                  </a:cubicBezTo>
                  <a:lnTo>
                    <a:pt x="289" y="83"/>
                  </a:lnTo>
                  <a:lnTo>
                    <a:pt x="289" y="68"/>
                  </a:lnTo>
                  <a:cubicBezTo>
                    <a:pt x="297" y="64"/>
                    <a:pt x="303" y="61"/>
                    <a:pt x="308" y="60"/>
                  </a:cubicBezTo>
                  <a:cubicBezTo>
                    <a:pt x="313" y="58"/>
                    <a:pt x="318" y="56"/>
                    <a:pt x="323" y="55"/>
                  </a:cubicBezTo>
                  <a:cubicBezTo>
                    <a:pt x="328" y="54"/>
                    <a:pt x="333" y="54"/>
                    <a:pt x="338" y="54"/>
                  </a:cubicBezTo>
                  <a:close/>
                  <a:moveTo>
                    <a:pt x="245" y="54"/>
                  </a:moveTo>
                  <a:cubicBezTo>
                    <a:pt x="249" y="54"/>
                    <a:pt x="253" y="54"/>
                    <a:pt x="257" y="54"/>
                  </a:cubicBezTo>
                  <a:lnTo>
                    <a:pt x="257" y="81"/>
                  </a:lnTo>
                  <a:lnTo>
                    <a:pt x="244" y="81"/>
                  </a:lnTo>
                  <a:cubicBezTo>
                    <a:pt x="242" y="77"/>
                    <a:pt x="240" y="74"/>
                    <a:pt x="238" y="72"/>
                  </a:cubicBezTo>
                  <a:cubicBezTo>
                    <a:pt x="236" y="70"/>
                    <a:pt x="233" y="69"/>
                    <a:pt x="229" y="69"/>
                  </a:cubicBezTo>
                  <a:cubicBezTo>
                    <a:pt x="226" y="69"/>
                    <a:pt x="223" y="70"/>
                    <a:pt x="221" y="72"/>
                  </a:cubicBezTo>
                  <a:cubicBezTo>
                    <a:pt x="218" y="73"/>
                    <a:pt x="215" y="76"/>
                    <a:pt x="213" y="79"/>
                  </a:cubicBezTo>
                  <a:cubicBezTo>
                    <a:pt x="210" y="82"/>
                    <a:pt x="208" y="85"/>
                    <a:pt x="207" y="88"/>
                  </a:cubicBezTo>
                  <a:cubicBezTo>
                    <a:pt x="206" y="90"/>
                    <a:pt x="206" y="94"/>
                    <a:pt x="206" y="97"/>
                  </a:cubicBezTo>
                  <a:lnTo>
                    <a:pt x="206" y="138"/>
                  </a:lnTo>
                  <a:cubicBezTo>
                    <a:pt x="206" y="145"/>
                    <a:pt x="206" y="150"/>
                    <a:pt x="207" y="153"/>
                  </a:cubicBezTo>
                  <a:cubicBezTo>
                    <a:pt x="208" y="156"/>
                    <a:pt x="209" y="158"/>
                    <a:pt x="211" y="159"/>
                  </a:cubicBezTo>
                  <a:cubicBezTo>
                    <a:pt x="213" y="160"/>
                    <a:pt x="216" y="161"/>
                    <a:pt x="220" y="162"/>
                  </a:cubicBezTo>
                  <a:lnTo>
                    <a:pt x="220" y="168"/>
                  </a:lnTo>
                  <a:lnTo>
                    <a:pt x="173" y="168"/>
                  </a:lnTo>
                  <a:lnTo>
                    <a:pt x="173" y="162"/>
                  </a:lnTo>
                  <a:cubicBezTo>
                    <a:pt x="176" y="161"/>
                    <a:pt x="178" y="160"/>
                    <a:pt x="179" y="159"/>
                  </a:cubicBezTo>
                  <a:cubicBezTo>
                    <a:pt x="181" y="159"/>
                    <a:pt x="182" y="158"/>
                    <a:pt x="183" y="157"/>
                  </a:cubicBezTo>
                  <a:cubicBezTo>
                    <a:pt x="184" y="155"/>
                    <a:pt x="184" y="153"/>
                    <a:pt x="185" y="151"/>
                  </a:cubicBezTo>
                  <a:cubicBezTo>
                    <a:pt x="185" y="148"/>
                    <a:pt x="186" y="144"/>
                    <a:pt x="186" y="139"/>
                  </a:cubicBezTo>
                  <a:lnTo>
                    <a:pt x="186" y="88"/>
                  </a:lnTo>
                  <a:cubicBezTo>
                    <a:pt x="186" y="83"/>
                    <a:pt x="186" y="79"/>
                    <a:pt x="185" y="76"/>
                  </a:cubicBezTo>
                  <a:cubicBezTo>
                    <a:pt x="185" y="72"/>
                    <a:pt x="185" y="70"/>
                    <a:pt x="184" y="68"/>
                  </a:cubicBezTo>
                  <a:cubicBezTo>
                    <a:pt x="183" y="66"/>
                    <a:pt x="181" y="65"/>
                    <a:pt x="179" y="64"/>
                  </a:cubicBezTo>
                  <a:cubicBezTo>
                    <a:pt x="178" y="63"/>
                    <a:pt x="175" y="62"/>
                    <a:pt x="171" y="62"/>
                  </a:cubicBezTo>
                  <a:lnTo>
                    <a:pt x="171" y="56"/>
                  </a:lnTo>
                  <a:lnTo>
                    <a:pt x="199" y="55"/>
                  </a:lnTo>
                  <a:lnTo>
                    <a:pt x="206" y="55"/>
                  </a:lnTo>
                  <a:lnTo>
                    <a:pt x="205" y="75"/>
                  </a:lnTo>
                  <a:lnTo>
                    <a:pt x="206" y="75"/>
                  </a:lnTo>
                  <a:cubicBezTo>
                    <a:pt x="211" y="70"/>
                    <a:pt x="215" y="66"/>
                    <a:pt x="218" y="63"/>
                  </a:cubicBezTo>
                  <a:cubicBezTo>
                    <a:pt x="222" y="60"/>
                    <a:pt x="226" y="58"/>
                    <a:pt x="230" y="56"/>
                  </a:cubicBezTo>
                  <a:cubicBezTo>
                    <a:pt x="234" y="54"/>
                    <a:pt x="239" y="54"/>
                    <a:pt x="245" y="54"/>
                  </a:cubicBezTo>
                  <a:close/>
                  <a:moveTo>
                    <a:pt x="64" y="16"/>
                  </a:moveTo>
                  <a:cubicBezTo>
                    <a:pt x="57" y="16"/>
                    <a:pt x="51" y="18"/>
                    <a:pt x="46" y="21"/>
                  </a:cubicBezTo>
                  <a:cubicBezTo>
                    <a:pt x="41" y="24"/>
                    <a:pt x="37" y="29"/>
                    <a:pt x="33" y="35"/>
                  </a:cubicBezTo>
                  <a:cubicBezTo>
                    <a:pt x="30" y="41"/>
                    <a:pt x="27" y="48"/>
                    <a:pt x="26" y="57"/>
                  </a:cubicBezTo>
                  <a:lnTo>
                    <a:pt x="24" y="86"/>
                  </a:lnTo>
                  <a:cubicBezTo>
                    <a:pt x="24" y="110"/>
                    <a:pt x="27" y="128"/>
                    <a:pt x="34" y="140"/>
                  </a:cubicBezTo>
                  <a:cubicBezTo>
                    <a:pt x="41" y="153"/>
                    <a:pt x="51" y="159"/>
                    <a:pt x="65" y="159"/>
                  </a:cubicBezTo>
                  <a:cubicBezTo>
                    <a:pt x="73" y="159"/>
                    <a:pt x="81" y="156"/>
                    <a:pt x="86" y="151"/>
                  </a:cubicBezTo>
                  <a:cubicBezTo>
                    <a:pt x="92" y="146"/>
                    <a:pt x="97" y="138"/>
                    <a:pt x="100" y="127"/>
                  </a:cubicBezTo>
                  <a:cubicBezTo>
                    <a:pt x="103" y="117"/>
                    <a:pt x="104" y="105"/>
                    <a:pt x="104" y="91"/>
                  </a:cubicBezTo>
                  <a:cubicBezTo>
                    <a:pt x="104" y="74"/>
                    <a:pt x="103" y="59"/>
                    <a:pt x="99" y="48"/>
                  </a:cubicBezTo>
                  <a:cubicBezTo>
                    <a:pt x="96" y="37"/>
                    <a:pt x="91" y="29"/>
                    <a:pt x="85" y="24"/>
                  </a:cubicBezTo>
                  <a:cubicBezTo>
                    <a:pt x="79" y="19"/>
                    <a:pt x="72" y="16"/>
                    <a:pt x="64" y="16"/>
                  </a:cubicBezTo>
                  <a:close/>
                  <a:moveTo>
                    <a:pt x="65" y="6"/>
                  </a:moveTo>
                  <a:cubicBezTo>
                    <a:pt x="79" y="6"/>
                    <a:pt x="90" y="9"/>
                    <a:pt x="100" y="15"/>
                  </a:cubicBezTo>
                  <a:cubicBezTo>
                    <a:pt x="109" y="21"/>
                    <a:pt x="116" y="30"/>
                    <a:pt x="121" y="42"/>
                  </a:cubicBezTo>
                  <a:cubicBezTo>
                    <a:pt x="126" y="54"/>
                    <a:pt x="128" y="69"/>
                    <a:pt x="128" y="86"/>
                  </a:cubicBezTo>
                  <a:cubicBezTo>
                    <a:pt x="128" y="104"/>
                    <a:pt x="126" y="119"/>
                    <a:pt x="120" y="132"/>
                  </a:cubicBezTo>
                  <a:cubicBezTo>
                    <a:pt x="115" y="144"/>
                    <a:pt x="107" y="154"/>
                    <a:pt x="97" y="160"/>
                  </a:cubicBezTo>
                  <a:cubicBezTo>
                    <a:pt x="87" y="166"/>
                    <a:pt x="75" y="170"/>
                    <a:pt x="62" y="170"/>
                  </a:cubicBezTo>
                  <a:cubicBezTo>
                    <a:pt x="53" y="170"/>
                    <a:pt x="44" y="168"/>
                    <a:pt x="37" y="165"/>
                  </a:cubicBezTo>
                  <a:cubicBezTo>
                    <a:pt x="29" y="162"/>
                    <a:pt x="22" y="157"/>
                    <a:pt x="17" y="150"/>
                  </a:cubicBezTo>
                  <a:cubicBezTo>
                    <a:pt x="11" y="144"/>
                    <a:pt x="7" y="136"/>
                    <a:pt x="4" y="125"/>
                  </a:cubicBezTo>
                  <a:cubicBezTo>
                    <a:pt x="1" y="115"/>
                    <a:pt x="0" y="103"/>
                    <a:pt x="0" y="89"/>
                  </a:cubicBezTo>
                  <a:cubicBezTo>
                    <a:pt x="0" y="72"/>
                    <a:pt x="2" y="57"/>
                    <a:pt x="7" y="44"/>
                  </a:cubicBezTo>
                  <a:cubicBezTo>
                    <a:pt x="13" y="32"/>
                    <a:pt x="20" y="22"/>
                    <a:pt x="30" y="16"/>
                  </a:cubicBezTo>
                  <a:cubicBezTo>
                    <a:pt x="40" y="9"/>
                    <a:pt x="52" y="6"/>
                    <a:pt x="65" y="6"/>
                  </a:cubicBezTo>
                  <a:close/>
                  <a:moveTo>
                    <a:pt x="565" y="0"/>
                  </a:moveTo>
                  <a:lnTo>
                    <a:pt x="572" y="0"/>
                  </a:lnTo>
                  <a:lnTo>
                    <a:pt x="572" y="138"/>
                  </a:lnTo>
                  <a:cubicBezTo>
                    <a:pt x="572" y="145"/>
                    <a:pt x="573" y="150"/>
                    <a:pt x="573" y="152"/>
                  </a:cubicBezTo>
                  <a:cubicBezTo>
                    <a:pt x="574" y="155"/>
                    <a:pt x="575" y="157"/>
                    <a:pt x="577" y="158"/>
                  </a:cubicBezTo>
                  <a:cubicBezTo>
                    <a:pt x="578" y="160"/>
                    <a:pt x="581" y="161"/>
                    <a:pt x="585" y="162"/>
                  </a:cubicBezTo>
                  <a:lnTo>
                    <a:pt x="585" y="168"/>
                  </a:lnTo>
                  <a:lnTo>
                    <a:pt x="539" y="168"/>
                  </a:lnTo>
                  <a:lnTo>
                    <a:pt x="539" y="162"/>
                  </a:lnTo>
                  <a:cubicBezTo>
                    <a:pt x="543" y="161"/>
                    <a:pt x="545" y="160"/>
                    <a:pt x="547" y="159"/>
                  </a:cubicBezTo>
                  <a:cubicBezTo>
                    <a:pt x="548" y="158"/>
                    <a:pt x="550" y="156"/>
                    <a:pt x="550" y="155"/>
                  </a:cubicBezTo>
                  <a:cubicBezTo>
                    <a:pt x="551" y="153"/>
                    <a:pt x="551" y="151"/>
                    <a:pt x="552" y="149"/>
                  </a:cubicBezTo>
                  <a:cubicBezTo>
                    <a:pt x="552" y="146"/>
                    <a:pt x="552" y="143"/>
                    <a:pt x="552" y="138"/>
                  </a:cubicBezTo>
                  <a:lnTo>
                    <a:pt x="552" y="40"/>
                  </a:lnTo>
                  <a:cubicBezTo>
                    <a:pt x="552" y="33"/>
                    <a:pt x="552" y="28"/>
                    <a:pt x="552" y="25"/>
                  </a:cubicBezTo>
                  <a:cubicBezTo>
                    <a:pt x="552" y="22"/>
                    <a:pt x="551" y="19"/>
                    <a:pt x="551" y="17"/>
                  </a:cubicBezTo>
                  <a:cubicBezTo>
                    <a:pt x="550" y="15"/>
                    <a:pt x="550" y="13"/>
                    <a:pt x="549" y="12"/>
                  </a:cubicBezTo>
                  <a:cubicBezTo>
                    <a:pt x="548" y="11"/>
                    <a:pt x="547" y="10"/>
                    <a:pt x="545" y="9"/>
                  </a:cubicBezTo>
                  <a:cubicBezTo>
                    <a:pt x="544" y="9"/>
                    <a:pt x="541" y="8"/>
                    <a:pt x="537" y="7"/>
                  </a:cubicBezTo>
                  <a:lnTo>
                    <a:pt x="537" y="1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7857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4" name="Rectangle 210"/>
            <p:cNvSpPr>
              <a:spLocks noChangeArrowheads="1"/>
            </p:cNvSpPr>
            <p:nvPr/>
          </p:nvSpPr>
          <p:spPr bwMode="auto">
            <a:xfrm>
              <a:off x="3879" y="2893"/>
              <a:ext cx="348" cy="69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5" name="Freeform 211"/>
            <p:cNvSpPr>
              <a:spLocks noEditPoints="1"/>
            </p:cNvSpPr>
            <p:nvPr/>
          </p:nvSpPr>
          <p:spPr bwMode="auto">
            <a:xfrm>
              <a:off x="3880" y="2893"/>
              <a:ext cx="342" cy="62"/>
            </a:xfrm>
            <a:custGeom>
              <a:avLst/>
              <a:gdLst/>
              <a:ahLst/>
              <a:cxnLst>
                <a:cxn ang="0">
                  <a:pos x="343" y="153"/>
                </a:cxn>
                <a:cxn ang="0">
                  <a:pos x="333" y="172"/>
                </a:cxn>
                <a:cxn ang="0">
                  <a:pos x="367" y="139"/>
                </a:cxn>
                <a:cxn ang="0">
                  <a:pos x="853" y="79"/>
                </a:cxn>
                <a:cxn ang="0">
                  <a:pos x="852" y="64"/>
                </a:cxn>
                <a:cxn ang="0">
                  <a:pos x="686" y="80"/>
                </a:cxn>
                <a:cxn ang="0">
                  <a:pos x="653" y="79"/>
                </a:cxn>
                <a:cxn ang="0">
                  <a:pos x="909" y="118"/>
                </a:cxn>
                <a:cxn ang="0">
                  <a:pos x="871" y="154"/>
                </a:cxn>
                <a:cxn ang="0">
                  <a:pos x="829" y="181"/>
                </a:cxn>
                <a:cxn ang="0">
                  <a:pos x="837" y="75"/>
                </a:cxn>
                <a:cxn ang="0">
                  <a:pos x="870" y="168"/>
                </a:cxn>
                <a:cxn ang="0">
                  <a:pos x="834" y="163"/>
                </a:cxn>
                <a:cxn ang="0">
                  <a:pos x="876" y="73"/>
                </a:cxn>
                <a:cxn ang="0">
                  <a:pos x="731" y="124"/>
                </a:cxn>
                <a:cxn ang="0">
                  <a:pos x="710" y="142"/>
                </a:cxn>
                <a:cxn ang="0">
                  <a:pos x="638" y="170"/>
                </a:cxn>
                <a:cxn ang="0">
                  <a:pos x="643" y="96"/>
                </a:cxn>
                <a:cxn ang="0">
                  <a:pos x="692" y="168"/>
                </a:cxn>
                <a:cxn ang="0">
                  <a:pos x="648" y="148"/>
                </a:cxn>
                <a:cxn ang="0">
                  <a:pos x="680" y="70"/>
                </a:cxn>
                <a:cxn ang="0">
                  <a:pos x="483" y="85"/>
                </a:cxn>
                <a:cxn ang="0">
                  <a:pos x="458" y="149"/>
                </a:cxn>
                <a:cxn ang="0">
                  <a:pos x="504" y="174"/>
                </a:cxn>
                <a:cxn ang="0">
                  <a:pos x="415" y="119"/>
                </a:cxn>
                <a:cxn ang="0">
                  <a:pos x="433" y="142"/>
                </a:cxn>
                <a:cxn ang="0">
                  <a:pos x="503" y="162"/>
                </a:cxn>
                <a:cxn ang="0">
                  <a:pos x="436" y="120"/>
                </a:cxn>
                <a:cxn ang="0">
                  <a:pos x="493" y="83"/>
                </a:cxn>
                <a:cxn ang="0">
                  <a:pos x="382" y="72"/>
                </a:cxn>
                <a:cxn ang="0">
                  <a:pos x="400" y="170"/>
                </a:cxn>
                <a:cxn ang="0">
                  <a:pos x="320" y="186"/>
                </a:cxn>
                <a:cxn ang="0">
                  <a:pos x="359" y="106"/>
                </a:cxn>
                <a:cxn ang="0">
                  <a:pos x="312" y="99"/>
                </a:cxn>
                <a:cxn ang="0">
                  <a:pos x="305" y="76"/>
                </a:cxn>
                <a:cxn ang="0">
                  <a:pos x="367" y="104"/>
                </a:cxn>
                <a:cxn ang="0">
                  <a:pos x="301" y="159"/>
                </a:cxn>
                <a:cxn ang="0">
                  <a:pos x="392" y="168"/>
                </a:cxn>
                <a:cxn ang="0">
                  <a:pos x="372" y="102"/>
                </a:cxn>
                <a:cxn ang="0">
                  <a:pos x="252" y="97"/>
                </a:cxn>
                <a:cxn ang="0">
                  <a:pos x="222" y="146"/>
                </a:cxn>
                <a:cxn ang="0">
                  <a:pos x="184" y="160"/>
                </a:cxn>
                <a:cxn ang="0">
                  <a:pos x="171" y="70"/>
                </a:cxn>
                <a:cxn ang="0">
                  <a:pos x="234" y="58"/>
                </a:cxn>
                <a:cxn ang="0">
                  <a:pos x="214" y="71"/>
                </a:cxn>
                <a:cxn ang="0">
                  <a:pos x="201" y="160"/>
                </a:cxn>
                <a:cxn ang="0">
                  <a:pos x="217" y="175"/>
                </a:cxn>
                <a:cxn ang="0">
                  <a:pos x="240" y="70"/>
                </a:cxn>
                <a:cxn ang="0">
                  <a:pos x="57" y="37"/>
                </a:cxn>
                <a:cxn ang="0">
                  <a:pos x="76" y="160"/>
                </a:cxn>
                <a:cxn ang="0">
                  <a:pos x="96" y="25"/>
                </a:cxn>
                <a:cxn ang="0">
                  <a:pos x="50" y="168"/>
                </a:cxn>
                <a:cxn ang="0">
                  <a:pos x="75" y="17"/>
                </a:cxn>
                <a:cxn ang="0">
                  <a:pos x="108" y="176"/>
                </a:cxn>
                <a:cxn ang="0">
                  <a:pos x="32" y="19"/>
                </a:cxn>
                <a:cxn ang="0">
                  <a:pos x="50" y="167"/>
                </a:cxn>
                <a:cxn ang="0">
                  <a:pos x="106" y="31"/>
                </a:cxn>
                <a:cxn ang="0">
                  <a:pos x="601" y="170"/>
                </a:cxn>
                <a:cxn ang="0">
                  <a:pos x="552" y="146"/>
                </a:cxn>
                <a:cxn ang="0">
                  <a:pos x="573" y="0"/>
                </a:cxn>
                <a:cxn ang="0">
                  <a:pos x="568" y="146"/>
                </a:cxn>
                <a:cxn ang="0">
                  <a:pos x="585" y="170"/>
                </a:cxn>
              </a:cxnLst>
              <a:rect l="0" t="0" r="r" b="b"/>
              <a:pathLst>
                <a:path w="910" h="187">
                  <a:moveTo>
                    <a:pt x="351" y="122"/>
                  </a:moveTo>
                  <a:lnTo>
                    <a:pt x="361" y="130"/>
                  </a:lnTo>
                  <a:lnTo>
                    <a:pt x="325" y="137"/>
                  </a:lnTo>
                  <a:lnTo>
                    <a:pt x="330" y="134"/>
                  </a:lnTo>
                  <a:lnTo>
                    <a:pt x="318" y="152"/>
                  </a:lnTo>
                  <a:lnTo>
                    <a:pt x="319" y="145"/>
                  </a:lnTo>
                  <a:lnTo>
                    <a:pt x="322" y="155"/>
                  </a:lnTo>
                  <a:lnTo>
                    <a:pt x="320" y="151"/>
                  </a:lnTo>
                  <a:lnTo>
                    <a:pt x="327" y="157"/>
                  </a:lnTo>
                  <a:lnTo>
                    <a:pt x="322" y="156"/>
                  </a:lnTo>
                  <a:lnTo>
                    <a:pt x="331" y="157"/>
                  </a:lnTo>
                  <a:lnTo>
                    <a:pt x="328" y="157"/>
                  </a:lnTo>
                  <a:lnTo>
                    <a:pt x="343" y="153"/>
                  </a:lnTo>
                  <a:lnTo>
                    <a:pt x="340" y="155"/>
                  </a:lnTo>
                  <a:lnTo>
                    <a:pt x="350" y="146"/>
                  </a:lnTo>
                  <a:lnTo>
                    <a:pt x="348" y="149"/>
                  </a:lnTo>
                  <a:lnTo>
                    <a:pt x="352" y="137"/>
                  </a:lnTo>
                  <a:lnTo>
                    <a:pt x="351" y="139"/>
                  </a:lnTo>
                  <a:lnTo>
                    <a:pt x="351" y="122"/>
                  </a:lnTo>
                  <a:close/>
                  <a:moveTo>
                    <a:pt x="367" y="139"/>
                  </a:moveTo>
                  <a:cubicBezTo>
                    <a:pt x="367" y="140"/>
                    <a:pt x="367" y="141"/>
                    <a:pt x="367" y="142"/>
                  </a:cubicBezTo>
                  <a:lnTo>
                    <a:pt x="363" y="154"/>
                  </a:lnTo>
                  <a:cubicBezTo>
                    <a:pt x="363" y="155"/>
                    <a:pt x="362" y="156"/>
                    <a:pt x="361" y="157"/>
                  </a:cubicBezTo>
                  <a:lnTo>
                    <a:pt x="351" y="166"/>
                  </a:lnTo>
                  <a:cubicBezTo>
                    <a:pt x="350" y="167"/>
                    <a:pt x="349" y="168"/>
                    <a:pt x="348" y="168"/>
                  </a:cubicBezTo>
                  <a:lnTo>
                    <a:pt x="333" y="172"/>
                  </a:lnTo>
                  <a:cubicBezTo>
                    <a:pt x="332" y="172"/>
                    <a:pt x="331" y="173"/>
                    <a:pt x="330" y="172"/>
                  </a:cubicBezTo>
                  <a:lnTo>
                    <a:pt x="321" y="171"/>
                  </a:lnTo>
                  <a:cubicBezTo>
                    <a:pt x="319" y="171"/>
                    <a:pt x="317" y="171"/>
                    <a:pt x="316" y="170"/>
                  </a:cubicBezTo>
                  <a:lnTo>
                    <a:pt x="309" y="164"/>
                  </a:lnTo>
                  <a:cubicBezTo>
                    <a:pt x="308" y="163"/>
                    <a:pt x="307" y="161"/>
                    <a:pt x="307" y="160"/>
                  </a:cubicBezTo>
                  <a:lnTo>
                    <a:pt x="304" y="150"/>
                  </a:lnTo>
                  <a:cubicBezTo>
                    <a:pt x="303" y="147"/>
                    <a:pt x="303" y="145"/>
                    <a:pt x="305" y="143"/>
                  </a:cubicBezTo>
                  <a:lnTo>
                    <a:pt x="317" y="125"/>
                  </a:lnTo>
                  <a:cubicBezTo>
                    <a:pt x="318" y="123"/>
                    <a:pt x="320" y="122"/>
                    <a:pt x="322" y="122"/>
                  </a:cubicBezTo>
                  <a:lnTo>
                    <a:pt x="358" y="115"/>
                  </a:lnTo>
                  <a:cubicBezTo>
                    <a:pt x="360" y="114"/>
                    <a:pt x="363" y="115"/>
                    <a:pt x="365" y="116"/>
                  </a:cubicBezTo>
                  <a:cubicBezTo>
                    <a:pt x="366" y="118"/>
                    <a:pt x="367" y="120"/>
                    <a:pt x="367" y="122"/>
                  </a:cubicBezTo>
                  <a:lnTo>
                    <a:pt x="367" y="139"/>
                  </a:lnTo>
                  <a:close/>
                  <a:moveTo>
                    <a:pt x="853" y="79"/>
                  </a:moveTo>
                  <a:lnTo>
                    <a:pt x="859" y="79"/>
                  </a:lnTo>
                  <a:lnTo>
                    <a:pt x="840" y="89"/>
                  </a:lnTo>
                  <a:lnTo>
                    <a:pt x="844" y="84"/>
                  </a:lnTo>
                  <a:lnTo>
                    <a:pt x="836" y="111"/>
                  </a:lnTo>
                  <a:lnTo>
                    <a:pt x="828" y="100"/>
                  </a:lnTo>
                  <a:lnTo>
                    <a:pt x="879" y="100"/>
                  </a:lnTo>
                  <a:lnTo>
                    <a:pt x="872" y="110"/>
                  </a:lnTo>
                  <a:lnTo>
                    <a:pt x="869" y="89"/>
                  </a:lnTo>
                  <a:lnTo>
                    <a:pt x="870" y="92"/>
                  </a:lnTo>
                  <a:lnTo>
                    <a:pt x="862" y="80"/>
                  </a:lnTo>
                  <a:lnTo>
                    <a:pt x="866" y="83"/>
                  </a:lnTo>
                  <a:lnTo>
                    <a:pt x="853" y="79"/>
                  </a:lnTo>
                  <a:close/>
                  <a:moveTo>
                    <a:pt x="871" y="68"/>
                  </a:moveTo>
                  <a:cubicBezTo>
                    <a:pt x="873" y="68"/>
                    <a:pt x="874" y="69"/>
                    <a:pt x="875" y="71"/>
                  </a:cubicBezTo>
                  <a:lnTo>
                    <a:pt x="883" y="83"/>
                  </a:lnTo>
                  <a:cubicBezTo>
                    <a:pt x="884" y="84"/>
                    <a:pt x="884" y="85"/>
                    <a:pt x="884" y="86"/>
                  </a:cubicBezTo>
                  <a:lnTo>
                    <a:pt x="887" y="107"/>
                  </a:lnTo>
                  <a:cubicBezTo>
                    <a:pt x="888" y="110"/>
                    <a:pt x="887" y="112"/>
                    <a:pt x="886" y="114"/>
                  </a:cubicBezTo>
                  <a:cubicBezTo>
                    <a:pt x="884" y="115"/>
                    <a:pt x="882" y="116"/>
                    <a:pt x="879" y="116"/>
                  </a:cubicBezTo>
                  <a:lnTo>
                    <a:pt x="828" y="116"/>
                  </a:lnTo>
                  <a:cubicBezTo>
                    <a:pt x="826" y="116"/>
                    <a:pt x="824" y="115"/>
                    <a:pt x="822" y="113"/>
                  </a:cubicBezTo>
                  <a:cubicBezTo>
                    <a:pt x="821" y="111"/>
                    <a:pt x="820" y="109"/>
                    <a:pt x="821" y="106"/>
                  </a:cubicBezTo>
                  <a:lnTo>
                    <a:pt x="829" y="79"/>
                  </a:lnTo>
                  <a:cubicBezTo>
                    <a:pt x="829" y="77"/>
                    <a:pt x="831" y="75"/>
                    <a:pt x="833" y="74"/>
                  </a:cubicBezTo>
                  <a:lnTo>
                    <a:pt x="852" y="64"/>
                  </a:lnTo>
                  <a:cubicBezTo>
                    <a:pt x="854" y="63"/>
                    <a:pt x="856" y="63"/>
                    <a:pt x="858" y="64"/>
                  </a:cubicBezTo>
                  <a:lnTo>
                    <a:pt x="871" y="68"/>
                  </a:lnTo>
                  <a:close/>
                  <a:moveTo>
                    <a:pt x="677" y="79"/>
                  </a:moveTo>
                  <a:lnTo>
                    <a:pt x="683" y="79"/>
                  </a:lnTo>
                  <a:lnTo>
                    <a:pt x="664" y="89"/>
                  </a:lnTo>
                  <a:lnTo>
                    <a:pt x="668" y="84"/>
                  </a:lnTo>
                  <a:lnTo>
                    <a:pt x="660" y="111"/>
                  </a:lnTo>
                  <a:lnTo>
                    <a:pt x="652" y="100"/>
                  </a:lnTo>
                  <a:lnTo>
                    <a:pt x="703" y="100"/>
                  </a:lnTo>
                  <a:lnTo>
                    <a:pt x="696" y="110"/>
                  </a:lnTo>
                  <a:lnTo>
                    <a:pt x="693" y="89"/>
                  </a:lnTo>
                  <a:lnTo>
                    <a:pt x="694" y="92"/>
                  </a:lnTo>
                  <a:lnTo>
                    <a:pt x="686" y="80"/>
                  </a:lnTo>
                  <a:lnTo>
                    <a:pt x="690" y="83"/>
                  </a:lnTo>
                  <a:lnTo>
                    <a:pt x="677" y="79"/>
                  </a:lnTo>
                  <a:close/>
                  <a:moveTo>
                    <a:pt x="695" y="68"/>
                  </a:moveTo>
                  <a:cubicBezTo>
                    <a:pt x="697" y="68"/>
                    <a:pt x="698" y="69"/>
                    <a:pt x="699" y="71"/>
                  </a:cubicBezTo>
                  <a:lnTo>
                    <a:pt x="707" y="83"/>
                  </a:lnTo>
                  <a:cubicBezTo>
                    <a:pt x="708" y="84"/>
                    <a:pt x="708" y="85"/>
                    <a:pt x="708" y="86"/>
                  </a:cubicBezTo>
                  <a:lnTo>
                    <a:pt x="711" y="107"/>
                  </a:lnTo>
                  <a:cubicBezTo>
                    <a:pt x="712" y="110"/>
                    <a:pt x="711" y="112"/>
                    <a:pt x="710" y="114"/>
                  </a:cubicBezTo>
                  <a:cubicBezTo>
                    <a:pt x="708" y="115"/>
                    <a:pt x="706" y="116"/>
                    <a:pt x="703" y="116"/>
                  </a:cubicBezTo>
                  <a:lnTo>
                    <a:pt x="652" y="116"/>
                  </a:lnTo>
                  <a:cubicBezTo>
                    <a:pt x="650" y="116"/>
                    <a:pt x="648" y="115"/>
                    <a:pt x="646" y="113"/>
                  </a:cubicBezTo>
                  <a:cubicBezTo>
                    <a:pt x="645" y="111"/>
                    <a:pt x="644" y="109"/>
                    <a:pt x="645" y="106"/>
                  </a:cubicBezTo>
                  <a:lnTo>
                    <a:pt x="653" y="79"/>
                  </a:lnTo>
                  <a:cubicBezTo>
                    <a:pt x="653" y="77"/>
                    <a:pt x="655" y="75"/>
                    <a:pt x="657" y="74"/>
                  </a:cubicBezTo>
                  <a:lnTo>
                    <a:pt x="676" y="64"/>
                  </a:lnTo>
                  <a:cubicBezTo>
                    <a:pt x="678" y="63"/>
                    <a:pt x="680" y="63"/>
                    <a:pt x="682" y="64"/>
                  </a:cubicBezTo>
                  <a:lnTo>
                    <a:pt x="695" y="68"/>
                  </a:lnTo>
                  <a:close/>
                  <a:moveTo>
                    <a:pt x="855" y="55"/>
                  </a:moveTo>
                  <a:cubicBezTo>
                    <a:pt x="857" y="54"/>
                    <a:pt x="858" y="54"/>
                    <a:pt x="859" y="55"/>
                  </a:cubicBezTo>
                  <a:lnTo>
                    <a:pt x="879" y="58"/>
                  </a:lnTo>
                  <a:cubicBezTo>
                    <a:pt x="880" y="58"/>
                    <a:pt x="882" y="58"/>
                    <a:pt x="883" y="59"/>
                  </a:cubicBezTo>
                  <a:lnTo>
                    <a:pt x="896" y="70"/>
                  </a:lnTo>
                  <a:cubicBezTo>
                    <a:pt x="896" y="71"/>
                    <a:pt x="897" y="72"/>
                    <a:pt x="898" y="73"/>
                  </a:cubicBezTo>
                  <a:lnTo>
                    <a:pt x="906" y="89"/>
                  </a:lnTo>
                  <a:cubicBezTo>
                    <a:pt x="906" y="90"/>
                    <a:pt x="906" y="91"/>
                    <a:pt x="906" y="92"/>
                  </a:cubicBezTo>
                  <a:lnTo>
                    <a:pt x="909" y="118"/>
                  </a:lnTo>
                  <a:cubicBezTo>
                    <a:pt x="910" y="120"/>
                    <a:pt x="909" y="122"/>
                    <a:pt x="907" y="124"/>
                  </a:cubicBezTo>
                  <a:cubicBezTo>
                    <a:pt x="906" y="126"/>
                    <a:pt x="904" y="126"/>
                    <a:pt x="901" y="126"/>
                  </a:cubicBezTo>
                  <a:lnTo>
                    <a:pt x="827" y="126"/>
                  </a:lnTo>
                  <a:lnTo>
                    <a:pt x="835" y="118"/>
                  </a:lnTo>
                  <a:lnTo>
                    <a:pt x="835" y="120"/>
                  </a:lnTo>
                  <a:lnTo>
                    <a:pt x="838" y="142"/>
                  </a:lnTo>
                  <a:lnTo>
                    <a:pt x="837" y="139"/>
                  </a:lnTo>
                  <a:lnTo>
                    <a:pt x="847" y="154"/>
                  </a:lnTo>
                  <a:lnTo>
                    <a:pt x="843" y="151"/>
                  </a:lnTo>
                  <a:lnTo>
                    <a:pt x="862" y="156"/>
                  </a:lnTo>
                  <a:lnTo>
                    <a:pt x="858" y="156"/>
                  </a:lnTo>
                  <a:lnTo>
                    <a:pt x="875" y="153"/>
                  </a:lnTo>
                  <a:lnTo>
                    <a:pt x="871" y="154"/>
                  </a:lnTo>
                  <a:lnTo>
                    <a:pt x="886" y="142"/>
                  </a:lnTo>
                  <a:cubicBezTo>
                    <a:pt x="890" y="140"/>
                    <a:pt x="894" y="140"/>
                    <a:pt x="897" y="143"/>
                  </a:cubicBezTo>
                  <a:lnTo>
                    <a:pt x="905" y="151"/>
                  </a:lnTo>
                  <a:cubicBezTo>
                    <a:pt x="907" y="152"/>
                    <a:pt x="908" y="155"/>
                    <a:pt x="907" y="157"/>
                  </a:cubicBezTo>
                  <a:cubicBezTo>
                    <a:pt x="907" y="159"/>
                    <a:pt x="906" y="161"/>
                    <a:pt x="905" y="163"/>
                  </a:cubicBezTo>
                  <a:lnTo>
                    <a:pt x="891" y="175"/>
                  </a:lnTo>
                  <a:cubicBezTo>
                    <a:pt x="890" y="175"/>
                    <a:pt x="890" y="175"/>
                    <a:pt x="889" y="176"/>
                  </a:cubicBezTo>
                  <a:lnTo>
                    <a:pt x="875" y="183"/>
                  </a:lnTo>
                  <a:cubicBezTo>
                    <a:pt x="874" y="183"/>
                    <a:pt x="874" y="183"/>
                    <a:pt x="873" y="183"/>
                  </a:cubicBezTo>
                  <a:lnTo>
                    <a:pt x="857" y="186"/>
                  </a:lnTo>
                  <a:cubicBezTo>
                    <a:pt x="856" y="187"/>
                    <a:pt x="855" y="187"/>
                    <a:pt x="854" y="186"/>
                  </a:cubicBezTo>
                  <a:lnTo>
                    <a:pt x="832" y="182"/>
                  </a:lnTo>
                  <a:cubicBezTo>
                    <a:pt x="831" y="182"/>
                    <a:pt x="830" y="182"/>
                    <a:pt x="829" y="181"/>
                  </a:cubicBezTo>
                  <a:lnTo>
                    <a:pt x="814" y="170"/>
                  </a:lnTo>
                  <a:cubicBezTo>
                    <a:pt x="813" y="169"/>
                    <a:pt x="812" y="168"/>
                    <a:pt x="811" y="167"/>
                  </a:cubicBezTo>
                  <a:lnTo>
                    <a:pt x="802" y="149"/>
                  </a:lnTo>
                  <a:cubicBezTo>
                    <a:pt x="802" y="148"/>
                    <a:pt x="802" y="147"/>
                    <a:pt x="802" y="146"/>
                  </a:cubicBezTo>
                  <a:lnTo>
                    <a:pt x="799" y="121"/>
                  </a:lnTo>
                  <a:cubicBezTo>
                    <a:pt x="798" y="121"/>
                    <a:pt x="798" y="120"/>
                    <a:pt x="799" y="119"/>
                  </a:cubicBezTo>
                  <a:lnTo>
                    <a:pt x="805" y="89"/>
                  </a:lnTo>
                  <a:cubicBezTo>
                    <a:pt x="805" y="88"/>
                    <a:pt x="805" y="86"/>
                    <a:pt x="806" y="85"/>
                  </a:cubicBezTo>
                  <a:lnTo>
                    <a:pt x="824" y="64"/>
                  </a:lnTo>
                  <a:cubicBezTo>
                    <a:pt x="825" y="63"/>
                    <a:pt x="827" y="62"/>
                    <a:pt x="828" y="62"/>
                  </a:cubicBezTo>
                  <a:lnTo>
                    <a:pt x="855" y="55"/>
                  </a:lnTo>
                  <a:close/>
                  <a:moveTo>
                    <a:pt x="832" y="77"/>
                  </a:moveTo>
                  <a:lnTo>
                    <a:pt x="837" y="75"/>
                  </a:lnTo>
                  <a:lnTo>
                    <a:pt x="819" y="96"/>
                  </a:lnTo>
                  <a:lnTo>
                    <a:pt x="820" y="92"/>
                  </a:lnTo>
                  <a:lnTo>
                    <a:pt x="814" y="122"/>
                  </a:lnTo>
                  <a:lnTo>
                    <a:pt x="814" y="120"/>
                  </a:lnTo>
                  <a:lnTo>
                    <a:pt x="817" y="145"/>
                  </a:lnTo>
                  <a:lnTo>
                    <a:pt x="817" y="142"/>
                  </a:lnTo>
                  <a:lnTo>
                    <a:pt x="826" y="160"/>
                  </a:lnTo>
                  <a:lnTo>
                    <a:pt x="823" y="157"/>
                  </a:lnTo>
                  <a:lnTo>
                    <a:pt x="838" y="168"/>
                  </a:lnTo>
                  <a:lnTo>
                    <a:pt x="835" y="167"/>
                  </a:lnTo>
                  <a:lnTo>
                    <a:pt x="857" y="171"/>
                  </a:lnTo>
                  <a:lnTo>
                    <a:pt x="854" y="171"/>
                  </a:lnTo>
                  <a:lnTo>
                    <a:pt x="870" y="168"/>
                  </a:lnTo>
                  <a:lnTo>
                    <a:pt x="868" y="168"/>
                  </a:lnTo>
                  <a:lnTo>
                    <a:pt x="882" y="161"/>
                  </a:lnTo>
                  <a:lnTo>
                    <a:pt x="880" y="162"/>
                  </a:lnTo>
                  <a:lnTo>
                    <a:pt x="894" y="150"/>
                  </a:lnTo>
                  <a:lnTo>
                    <a:pt x="894" y="162"/>
                  </a:lnTo>
                  <a:lnTo>
                    <a:pt x="886" y="154"/>
                  </a:lnTo>
                  <a:lnTo>
                    <a:pt x="896" y="155"/>
                  </a:lnTo>
                  <a:lnTo>
                    <a:pt x="881" y="167"/>
                  </a:lnTo>
                  <a:cubicBezTo>
                    <a:pt x="880" y="168"/>
                    <a:pt x="879" y="168"/>
                    <a:pt x="878" y="168"/>
                  </a:cubicBezTo>
                  <a:lnTo>
                    <a:pt x="861" y="171"/>
                  </a:lnTo>
                  <a:cubicBezTo>
                    <a:pt x="860" y="172"/>
                    <a:pt x="859" y="172"/>
                    <a:pt x="857" y="171"/>
                  </a:cubicBezTo>
                  <a:lnTo>
                    <a:pt x="838" y="166"/>
                  </a:lnTo>
                  <a:cubicBezTo>
                    <a:pt x="837" y="166"/>
                    <a:pt x="835" y="165"/>
                    <a:pt x="834" y="163"/>
                  </a:cubicBezTo>
                  <a:lnTo>
                    <a:pt x="824" y="148"/>
                  </a:lnTo>
                  <a:cubicBezTo>
                    <a:pt x="823" y="147"/>
                    <a:pt x="823" y="146"/>
                    <a:pt x="823" y="145"/>
                  </a:cubicBezTo>
                  <a:lnTo>
                    <a:pt x="819" y="120"/>
                  </a:lnTo>
                  <a:lnTo>
                    <a:pt x="819" y="118"/>
                  </a:lnTo>
                  <a:cubicBezTo>
                    <a:pt x="819" y="114"/>
                    <a:pt x="823" y="110"/>
                    <a:pt x="827" y="110"/>
                  </a:cubicBezTo>
                  <a:lnTo>
                    <a:pt x="901" y="110"/>
                  </a:lnTo>
                  <a:lnTo>
                    <a:pt x="894" y="119"/>
                  </a:lnTo>
                  <a:lnTo>
                    <a:pt x="891" y="93"/>
                  </a:lnTo>
                  <a:lnTo>
                    <a:pt x="891" y="96"/>
                  </a:lnTo>
                  <a:lnTo>
                    <a:pt x="883" y="80"/>
                  </a:lnTo>
                  <a:lnTo>
                    <a:pt x="885" y="83"/>
                  </a:lnTo>
                  <a:lnTo>
                    <a:pt x="872" y="72"/>
                  </a:lnTo>
                  <a:lnTo>
                    <a:pt x="876" y="73"/>
                  </a:lnTo>
                  <a:lnTo>
                    <a:pt x="856" y="70"/>
                  </a:lnTo>
                  <a:lnTo>
                    <a:pt x="859" y="70"/>
                  </a:lnTo>
                  <a:lnTo>
                    <a:pt x="832" y="77"/>
                  </a:lnTo>
                  <a:close/>
                  <a:moveTo>
                    <a:pt x="679" y="55"/>
                  </a:moveTo>
                  <a:cubicBezTo>
                    <a:pt x="681" y="54"/>
                    <a:pt x="682" y="54"/>
                    <a:pt x="683" y="55"/>
                  </a:cubicBezTo>
                  <a:lnTo>
                    <a:pt x="703" y="58"/>
                  </a:lnTo>
                  <a:cubicBezTo>
                    <a:pt x="704" y="58"/>
                    <a:pt x="706" y="58"/>
                    <a:pt x="707" y="59"/>
                  </a:cubicBezTo>
                  <a:lnTo>
                    <a:pt x="720" y="70"/>
                  </a:lnTo>
                  <a:cubicBezTo>
                    <a:pt x="720" y="71"/>
                    <a:pt x="721" y="72"/>
                    <a:pt x="722" y="73"/>
                  </a:cubicBezTo>
                  <a:lnTo>
                    <a:pt x="730" y="89"/>
                  </a:lnTo>
                  <a:cubicBezTo>
                    <a:pt x="730" y="90"/>
                    <a:pt x="730" y="91"/>
                    <a:pt x="730" y="92"/>
                  </a:cubicBezTo>
                  <a:lnTo>
                    <a:pt x="733" y="118"/>
                  </a:lnTo>
                  <a:cubicBezTo>
                    <a:pt x="734" y="120"/>
                    <a:pt x="733" y="122"/>
                    <a:pt x="731" y="124"/>
                  </a:cubicBezTo>
                  <a:cubicBezTo>
                    <a:pt x="730" y="126"/>
                    <a:pt x="728" y="126"/>
                    <a:pt x="725" y="126"/>
                  </a:cubicBezTo>
                  <a:lnTo>
                    <a:pt x="651" y="126"/>
                  </a:lnTo>
                  <a:lnTo>
                    <a:pt x="659" y="118"/>
                  </a:lnTo>
                  <a:lnTo>
                    <a:pt x="659" y="120"/>
                  </a:lnTo>
                  <a:lnTo>
                    <a:pt x="662" y="142"/>
                  </a:lnTo>
                  <a:lnTo>
                    <a:pt x="661" y="139"/>
                  </a:lnTo>
                  <a:lnTo>
                    <a:pt x="671" y="154"/>
                  </a:lnTo>
                  <a:lnTo>
                    <a:pt x="667" y="151"/>
                  </a:lnTo>
                  <a:lnTo>
                    <a:pt x="686" y="156"/>
                  </a:lnTo>
                  <a:lnTo>
                    <a:pt x="682" y="156"/>
                  </a:lnTo>
                  <a:lnTo>
                    <a:pt x="699" y="153"/>
                  </a:lnTo>
                  <a:lnTo>
                    <a:pt x="695" y="154"/>
                  </a:lnTo>
                  <a:lnTo>
                    <a:pt x="710" y="142"/>
                  </a:lnTo>
                  <a:cubicBezTo>
                    <a:pt x="714" y="140"/>
                    <a:pt x="718" y="140"/>
                    <a:pt x="721" y="143"/>
                  </a:cubicBezTo>
                  <a:lnTo>
                    <a:pt x="729" y="151"/>
                  </a:lnTo>
                  <a:cubicBezTo>
                    <a:pt x="731" y="152"/>
                    <a:pt x="732" y="155"/>
                    <a:pt x="731" y="157"/>
                  </a:cubicBezTo>
                  <a:cubicBezTo>
                    <a:pt x="731" y="159"/>
                    <a:pt x="730" y="161"/>
                    <a:pt x="729" y="163"/>
                  </a:cubicBezTo>
                  <a:lnTo>
                    <a:pt x="715" y="175"/>
                  </a:lnTo>
                  <a:cubicBezTo>
                    <a:pt x="714" y="175"/>
                    <a:pt x="714" y="175"/>
                    <a:pt x="713" y="176"/>
                  </a:cubicBezTo>
                  <a:lnTo>
                    <a:pt x="699" y="183"/>
                  </a:lnTo>
                  <a:cubicBezTo>
                    <a:pt x="698" y="183"/>
                    <a:pt x="698" y="183"/>
                    <a:pt x="697" y="183"/>
                  </a:cubicBezTo>
                  <a:lnTo>
                    <a:pt x="681" y="186"/>
                  </a:lnTo>
                  <a:cubicBezTo>
                    <a:pt x="680" y="187"/>
                    <a:pt x="679" y="187"/>
                    <a:pt x="678" y="186"/>
                  </a:cubicBezTo>
                  <a:lnTo>
                    <a:pt x="656" y="182"/>
                  </a:lnTo>
                  <a:cubicBezTo>
                    <a:pt x="655" y="182"/>
                    <a:pt x="654" y="182"/>
                    <a:pt x="653" y="181"/>
                  </a:cubicBezTo>
                  <a:lnTo>
                    <a:pt x="638" y="170"/>
                  </a:lnTo>
                  <a:cubicBezTo>
                    <a:pt x="637" y="169"/>
                    <a:pt x="636" y="168"/>
                    <a:pt x="635" y="167"/>
                  </a:cubicBezTo>
                  <a:lnTo>
                    <a:pt x="626" y="149"/>
                  </a:lnTo>
                  <a:cubicBezTo>
                    <a:pt x="626" y="148"/>
                    <a:pt x="626" y="147"/>
                    <a:pt x="626" y="146"/>
                  </a:cubicBezTo>
                  <a:lnTo>
                    <a:pt x="623" y="121"/>
                  </a:lnTo>
                  <a:cubicBezTo>
                    <a:pt x="622" y="121"/>
                    <a:pt x="622" y="120"/>
                    <a:pt x="623" y="119"/>
                  </a:cubicBezTo>
                  <a:lnTo>
                    <a:pt x="629" y="89"/>
                  </a:lnTo>
                  <a:cubicBezTo>
                    <a:pt x="629" y="88"/>
                    <a:pt x="629" y="86"/>
                    <a:pt x="630" y="85"/>
                  </a:cubicBezTo>
                  <a:lnTo>
                    <a:pt x="648" y="64"/>
                  </a:lnTo>
                  <a:cubicBezTo>
                    <a:pt x="649" y="63"/>
                    <a:pt x="651" y="62"/>
                    <a:pt x="652" y="62"/>
                  </a:cubicBezTo>
                  <a:lnTo>
                    <a:pt x="679" y="55"/>
                  </a:lnTo>
                  <a:close/>
                  <a:moveTo>
                    <a:pt x="656" y="77"/>
                  </a:moveTo>
                  <a:lnTo>
                    <a:pt x="661" y="75"/>
                  </a:lnTo>
                  <a:lnTo>
                    <a:pt x="643" y="96"/>
                  </a:lnTo>
                  <a:lnTo>
                    <a:pt x="644" y="92"/>
                  </a:lnTo>
                  <a:lnTo>
                    <a:pt x="638" y="122"/>
                  </a:lnTo>
                  <a:lnTo>
                    <a:pt x="638" y="120"/>
                  </a:lnTo>
                  <a:lnTo>
                    <a:pt x="641" y="145"/>
                  </a:lnTo>
                  <a:lnTo>
                    <a:pt x="641" y="142"/>
                  </a:lnTo>
                  <a:lnTo>
                    <a:pt x="650" y="160"/>
                  </a:lnTo>
                  <a:lnTo>
                    <a:pt x="647" y="157"/>
                  </a:lnTo>
                  <a:lnTo>
                    <a:pt x="662" y="168"/>
                  </a:lnTo>
                  <a:lnTo>
                    <a:pt x="659" y="167"/>
                  </a:lnTo>
                  <a:lnTo>
                    <a:pt x="681" y="171"/>
                  </a:lnTo>
                  <a:lnTo>
                    <a:pt x="678" y="171"/>
                  </a:lnTo>
                  <a:lnTo>
                    <a:pt x="694" y="168"/>
                  </a:lnTo>
                  <a:lnTo>
                    <a:pt x="692" y="168"/>
                  </a:lnTo>
                  <a:lnTo>
                    <a:pt x="706" y="161"/>
                  </a:lnTo>
                  <a:lnTo>
                    <a:pt x="704" y="162"/>
                  </a:lnTo>
                  <a:lnTo>
                    <a:pt x="718" y="150"/>
                  </a:lnTo>
                  <a:lnTo>
                    <a:pt x="718" y="162"/>
                  </a:lnTo>
                  <a:lnTo>
                    <a:pt x="710" y="154"/>
                  </a:lnTo>
                  <a:lnTo>
                    <a:pt x="720" y="155"/>
                  </a:lnTo>
                  <a:lnTo>
                    <a:pt x="705" y="167"/>
                  </a:lnTo>
                  <a:cubicBezTo>
                    <a:pt x="704" y="168"/>
                    <a:pt x="703" y="168"/>
                    <a:pt x="702" y="168"/>
                  </a:cubicBezTo>
                  <a:lnTo>
                    <a:pt x="685" y="171"/>
                  </a:lnTo>
                  <a:cubicBezTo>
                    <a:pt x="684" y="172"/>
                    <a:pt x="683" y="172"/>
                    <a:pt x="681" y="171"/>
                  </a:cubicBezTo>
                  <a:lnTo>
                    <a:pt x="662" y="166"/>
                  </a:lnTo>
                  <a:cubicBezTo>
                    <a:pt x="661" y="166"/>
                    <a:pt x="659" y="165"/>
                    <a:pt x="658" y="163"/>
                  </a:cubicBezTo>
                  <a:lnTo>
                    <a:pt x="648" y="148"/>
                  </a:lnTo>
                  <a:cubicBezTo>
                    <a:pt x="647" y="147"/>
                    <a:pt x="647" y="146"/>
                    <a:pt x="647" y="145"/>
                  </a:cubicBezTo>
                  <a:lnTo>
                    <a:pt x="643" y="120"/>
                  </a:lnTo>
                  <a:lnTo>
                    <a:pt x="643" y="118"/>
                  </a:lnTo>
                  <a:cubicBezTo>
                    <a:pt x="643" y="114"/>
                    <a:pt x="647" y="110"/>
                    <a:pt x="651" y="110"/>
                  </a:cubicBezTo>
                  <a:lnTo>
                    <a:pt x="725" y="110"/>
                  </a:lnTo>
                  <a:lnTo>
                    <a:pt x="718" y="119"/>
                  </a:lnTo>
                  <a:lnTo>
                    <a:pt x="715" y="93"/>
                  </a:lnTo>
                  <a:lnTo>
                    <a:pt x="715" y="96"/>
                  </a:lnTo>
                  <a:lnTo>
                    <a:pt x="707" y="80"/>
                  </a:lnTo>
                  <a:lnTo>
                    <a:pt x="709" y="83"/>
                  </a:lnTo>
                  <a:lnTo>
                    <a:pt x="696" y="72"/>
                  </a:lnTo>
                  <a:lnTo>
                    <a:pt x="700" y="73"/>
                  </a:lnTo>
                  <a:lnTo>
                    <a:pt x="680" y="70"/>
                  </a:lnTo>
                  <a:lnTo>
                    <a:pt x="683" y="70"/>
                  </a:lnTo>
                  <a:lnTo>
                    <a:pt x="656" y="77"/>
                  </a:lnTo>
                  <a:close/>
                  <a:moveTo>
                    <a:pt x="472" y="55"/>
                  </a:moveTo>
                  <a:cubicBezTo>
                    <a:pt x="473" y="55"/>
                    <a:pt x="474" y="54"/>
                    <a:pt x="475" y="54"/>
                  </a:cubicBezTo>
                  <a:lnTo>
                    <a:pt x="493" y="55"/>
                  </a:lnTo>
                  <a:lnTo>
                    <a:pt x="510" y="59"/>
                  </a:lnTo>
                  <a:cubicBezTo>
                    <a:pt x="514" y="59"/>
                    <a:pt x="516" y="63"/>
                    <a:pt x="516" y="66"/>
                  </a:cubicBezTo>
                  <a:lnTo>
                    <a:pt x="516" y="91"/>
                  </a:lnTo>
                  <a:cubicBezTo>
                    <a:pt x="516" y="96"/>
                    <a:pt x="513" y="99"/>
                    <a:pt x="508" y="99"/>
                  </a:cubicBezTo>
                  <a:lnTo>
                    <a:pt x="493" y="99"/>
                  </a:lnTo>
                  <a:cubicBezTo>
                    <a:pt x="490" y="99"/>
                    <a:pt x="487" y="98"/>
                    <a:pt x="486" y="95"/>
                  </a:cubicBezTo>
                  <a:lnTo>
                    <a:pt x="481" y="83"/>
                  </a:lnTo>
                  <a:lnTo>
                    <a:pt x="483" y="85"/>
                  </a:lnTo>
                  <a:lnTo>
                    <a:pt x="477" y="79"/>
                  </a:lnTo>
                  <a:lnTo>
                    <a:pt x="481" y="81"/>
                  </a:lnTo>
                  <a:lnTo>
                    <a:pt x="471" y="79"/>
                  </a:lnTo>
                  <a:lnTo>
                    <a:pt x="475" y="79"/>
                  </a:lnTo>
                  <a:lnTo>
                    <a:pt x="461" y="84"/>
                  </a:lnTo>
                  <a:lnTo>
                    <a:pt x="465" y="81"/>
                  </a:lnTo>
                  <a:lnTo>
                    <a:pt x="454" y="97"/>
                  </a:lnTo>
                  <a:lnTo>
                    <a:pt x="455" y="93"/>
                  </a:lnTo>
                  <a:lnTo>
                    <a:pt x="452" y="120"/>
                  </a:lnTo>
                  <a:lnTo>
                    <a:pt x="452" y="119"/>
                  </a:lnTo>
                  <a:lnTo>
                    <a:pt x="453" y="137"/>
                  </a:lnTo>
                  <a:lnTo>
                    <a:pt x="453" y="135"/>
                  </a:lnTo>
                  <a:lnTo>
                    <a:pt x="458" y="149"/>
                  </a:lnTo>
                  <a:lnTo>
                    <a:pt x="456" y="146"/>
                  </a:lnTo>
                  <a:lnTo>
                    <a:pt x="465" y="155"/>
                  </a:lnTo>
                  <a:lnTo>
                    <a:pt x="461" y="153"/>
                  </a:lnTo>
                  <a:lnTo>
                    <a:pt x="475" y="156"/>
                  </a:lnTo>
                  <a:lnTo>
                    <a:pt x="472" y="156"/>
                  </a:lnTo>
                  <a:lnTo>
                    <a:pt x="487" y="153"/>
                  </a:lnTo>
                  <a:lnTo>
                    <a:pt x="484" y="154"/>
                  </a:lnTo>
                  <a:lnTo>
                    <a:pt x="499" y="143"/>
                  </a:lnTo>
                  <a:cubicBezTo>
                    <a:pt x="502" y="140"/>
                    <a:pt x="507" y="141"/>
                    <a:pt x="510" y="145"/>
                  </a:cubicBezTo>
                  <a:lnTo>
                    <a:pt x="516" y="153"/>
                  </a:lnTo>
                  <a:cubicBezTo>
                    <a:pt x="518" y="156"/>
                    <a:pt x="518" y="160"/>
                    <a:pt x="515" y="163"/>
                  </a:cubicBezTo>
                  <a:lnTo>
                    <a:pt x="505" y="173"/>
                  </a:lnTo>
                  <a:cubicBezTo>
                    <a:pt x="505" y="174"/>
                    <a:pt x="504" y="174"/>
                    <a:pt x="504" y="174"/>
                  </a:cubicBezTo>
                  <a:lnTo>
                    <a:pt x="494" y="180"/>
                  </a:lnTo>
                  <a:cubicBezTo>
                    <a:pt x="493" y="181"/>
                    <a:pt x="492" y="181"/>
                    <a:pt x="492" y="181"/>
                  </a:cubicBezTo>
                  <a:lnTo>
                    <a:pt x="482" y="184"/>
                  </a:lnTo>
                  <a:lnTo>
                    <a:pt x="469" y="186"/>
                  </a:lnTo>
                  <a:cubicBezTo>
                    <a:pt x="468" y="187"/>
                    <a:pt x="467" y="187"/>
                    <a:pt x="466" y="186"/>
                  </a:cubicBezTo>
                  <a:lnTo>
                    <a:pt x="447" y="182"/>
                  </a:lnTo>
                  <a:cubicBezTo>
                    <a:pt x="446" y="182"/>
                    <a:pt x="444" y="182"/>
                    <a:pt x="444" y="181"/>
                  </a:cubicBezTo>
                  <a:lnTo>
                    <a:pt x="430" y="170"/>
                  </a:lnTo>
                  <a:cubicBezTo>
                    <a:pt x="429" y="169"/>
                    <a:pt x="428" y="168"/>
                    <a:pt x="427" y="167"/>
                  </a:cubicBezTo>
                  <a:lnTo>
                    <a:pt x="418" y="149"/>
                  </a:lnTo>
                  <a:cubicBezTo>
                    <a:pt x="418" y="148"/>
                    <a:pt x="418" y="147"/>
                    <a:pt x="418" y="146"/>
                  </a:cubicBezTo>
                  <a:lnTo>
                    <a:pt x="415" y="121"/>
                  </a:lnTo>
                  <a:cubicBezTo>
                    <a:pt x="414" y="121"/>
                    <a:pt x="414" y="120"/>
                    <a:pt x="415" y="119"/>
                  </a:cubicBezTo>
                  <a:lnTo>
                    <a:pt x="421" y="89"/>
                  </a:lnTo>
                  <a:cubicBezTo>
                    <a:pt x="421" y="87"/>
                    <a:pt x="422" y="86"/>
                    <a:pt x="423" y="85"/>
                  </a:cubicBezTo>
                  <a:lnTo>
                    <a:pt x="442" y="64"/>
                  </a:lnTo>
                  <a:cubicBezTo>
                    <a:pt x="443" y="63"/>
                    <a:pt x="444" y="62"/>
                    <a:pt x="445" y="62"/>
                  </a:cubicBezTo>
                  <a:lnTo>
                    <a:pt x="472" y="55"/>
                  </a:lnTo>
                  <a:close/>
                  <a:moveTo>
                    <a:pt x="449" y="77"/>
                  </a:moveTo>
                  <a:lnTo>
                    <a:pt x="453" y="75"/>
                  </a:lnTo>
                  <a:lnTo>
                    <a:pt x="434" y="96"/>
                  </a:lnTo>
                  <a:lnTo>
                    <a:pt x="436" y="92"/>
                  </a:lnTo>
                  <a:lnTo>
                    <a:pt x="430" y="122"/>
                  </a:lnTo>
                  <a:lnTo>
                    <a:pt x="430" y="120"/>
                  </a:lnTo>
                  <a:lnTo>
                    <a:pt x="433" y="145"/>
                  </a:lnTo>
                  <a:lnTo>
                    <a:pt x="433" y="142"/>
                  </a:lnTo>
                  <a:lnTo>
                    <a:pt x="442" y="160"/>
                  </a:lnTo>
                  <a:lnTo>
                    <a:pt x="439" y="157"/>
                  </a:lnTo>
                  <a:lnTo>
                    <a:pt x="453" y="168"/>
                  </a:lnTo>
                  <a:lnTo>
                    <a:pt x="450" y="167"/>
                  </a:lnTo>
                  <a:lnTo>
                    <a:pt x="469" y="171"/>
                  </a:lnTo>
                  <a:lnTo>
                    <a:pt x="466" y="171"/>
                  </a:lnTo>
                  <a:lnTo>
                    <a:pt x="477" y="169"/>
                  </a:lnTo>
                  <a:lnTo>
                    <a:pt x="487" y="166"/>
                  </a:lnTo>
                  <a:lnTo>
                    <a:pt x="485" y="167"/>
                  </a:lnTo>
                  <a:lnTo>
                    <a:pt x="495" y="161"/>
                  </a:lnTo>
                  <a:lnTo>
                    <a:pt x="494" y="162"/>
                  </a:lnTo>
                  <a:lnTo>
                    <a:pt x="504" y="152"/>
                  </a:lnTo>
                  <a:lnTo>
                    <a:pt x="503" y="162"/>
                  </a:lnTo>
                  <a:lnTo>
                    <a:pt x="497" y="154"/>
                  </a:lnTo>
                  <a:lnTo>
                    <a:pt x="508" y="156"/>
                  </a:lnTo>
                  <a:lnTo>
                    <a:pt x="493" y="167"/>
                  </a:lnTo>
                  <a:cubicBezTo>
                    <a:pt x="492" y="168"/>
                    <a:pt x="491" y="168"/>
                    <a:pt x="490" y="168"/>
                  </a:cubicBezTo>
                  <a:lnTo>
                    <a:pt x="475" y="171"/>
                  </a:lnTo>
                  <a:cubicBezTo>
                    <a:pt x="474" y="172"/>
                    <a:pt x="473" y="172"/>
                    <a:pt x="472" y="171"/>
                  </a:cubicBezTo>
                  <a:lnTo>
                    <a:pt x="458" y="168"/>
                  </a:lnTo>
                  <a:cubicBezTo>
                    <a:pt x="456" y="168"/>
                    <a:pt x="455" y="167"/>
                    <a:pt x="454" y="166"/>
                  </a:cubicBezTo>
                  <a:lnTo>
                    <a:pt x="445" y="157"/>
                  </a:lnTo>
                  <a:cubicBezTo>
                    <a:pt x="444" y="156"/>
                    <a:pt x="443" y="155"/>
                    <a:pt x="443" y="154"/>
                  </a:cubicBezTo>
                  <a:lnTo>
                    <a:pt x="438" y="140"/>
                  </a:lnTo>
                  <a:cubicBezTo>
                    <a:pt x="438" y="139"/>
                    <a:pt x="438" y="139"/>
                    <a:pt x="437" y="138"/>
                  </a:cubicBezTo>
                  <a:lnTo>
                    <a:pt x="436" y="120"/>
                  </a:lnTo>
                  <a:cubicBezTo>
                    <a:pt x="436" y="119"/>
                    <a:pt x="436" y="119"/>
                    <a:pt x="437" y="119"/>
                  </a:cubicBezTo>
                  <a:lnTo>
                    <a:pt x="440" y="92"/>
                  </a:lnTo>
                  <a:cubicBezTo>
                    <a:pt x="440" y="90"/>
                    <a:pt x="440" y="89"/>
                    <a:pt x="441" y="88"/>
                  </a:cubicBezTo>
                  <a:lnTo>
                    <a:pt x="452" y="72"/>
                  </a:lnTo>
                  <a:cubicBezTo>
                    <a:pt x="453" y="71"/>
                    <a:pt x="454" y="69"/>
                    <a:pt x="456" y="69"/>
                  </a:cubicBezTo>
                  <a:lnTo>
                    <a:pt x="470" y="64"/>
                  </a:lnTo>
                  <a:cubicBezTo>
                    <a:pt x="471" y="63"/>
                    <a:pt x="473" y="63"/>
                    <a:pt x="474" y="64"/>
                  </a:cubicBezTo>
                  <a:lnTo>
                    <a:pt x="484" y="66"/>
                  </a:lnTo>
                  <a:cubicBezTo>
                    <a:pt x="486" y="66"/>
                    <a:pt x="487" y="67"/>
                    <a:pt x="488" y="68"/>
                  </a:cubicBezTo>
                  <a:lnTo>
                    <a:pt x="494" y="74"/>
                  </a:lnTo>
                  <a:cubicBezTo>
                    <a:pt x="495" y="75"/>
                    <a:pt x="495" y="75"/>
                    <a:pt x="496" y="76"/>
                  </a:cubicBezTo>
                  <a:lnTo>
                    <a:pt x="501" y="88"/>
                  </a:lnTo>
                  <a:lnTo>
                    <a:pt x="493" y="83"/>
                  </a:lnTo>
                  <a:lnTo>
                    <a:pt x="508" y="83"/>
                  </a:lnTo>
                  <a:lnTo>
                    <a:pt x="500" y="91"/>
                  </a:lnTo>
                  <a:lnTo>
                    <a:pt x="500" y="66"/>
                  </a:lnTo>
                  <a:lnTo>
                    <a:pt x="507" y="74"/>
                  </a:lnTo>
                  <a:lnTo>
                    <a:pt x="492" y="71"/>
                  </a:lnTo>
                  <a:lnTo>
                    <a:pt x="474" y="70"/>
                  </a:lnTo>
                  <a:lnTo>
                    <a:pt x="476" y="70"/>
                  </a:lnTo>
                  <a:lnTo>
                    <a:pt x="449" y="77"/>
                  </a:lnTo>
                  <a:close/>
                  <a:moveTo>
                    <a:pt x="346" y="54"/>
                  </a:moveTo>
                  <a:cubicBezTo>
                    <a:pt x="347" y="54"/>
                    <a:pt x="347" y="54"/>
                    <a:pt x="348" y="55"/>
                  </a:cubicBezTo>
                  <a:lnTo>
                    <a:pt x="367" y="58"/>
                  </a:lnTo>
                  <a:cubicBezTo>
                    <a:pt x="369" y="58"/>
                    <a:pt x="370" y="59"/>
                    <a:pt x="372" y="60"/>
                  </a:cubicBezTo>
                  <a:lnTo>
                    <a:pt x="382" y="72"/>
                  </a:lnTo>
                  <a:cubicBezTo>
                    <a:pt x="383" y="73"/>
                    <a:pt x="383" y="75"/>
                    <a:pt x="383" y="76"/>
                  </a:cubicBezTo>
                  <a:lnTo>
                    <a:pt x="387" y="99"/>
                  </a:lnTo>
                  <a:cubicBezTo>
                    <a:pt x="387" y="100"/>
                    <a:pt x="387" y="100"/>
                    <a:pt x="387" y="100"/>
                  </a:cubicBezTo>
                  <a:lnTo>
                    <a:pt x="387" y="140"/>
                  </a:lnTo>
                  <a:lnTo>
                    <a:pt x="387" y="153"/>
                  </a:lnTo>
                  <a:lnTo>
                    <a:pt x="387" y="152"/>
                  </a:lnTo>
                  <a:lnTo>
                    <a:pt x="388" y="158"/>
                  </a:lnTo>
                  <a:lnTo>
                    <a:pt x="389" y="163"/>
                  </a:lnTo>
                  <a:lnTo>
                    <a:pt x="386" y="158"/>
                  </a:lnTo>
                  <a:lnTo>
                    <a:pt x="390" y="161"/>
                  </a:lnTo>
                  <a:lnTo>
                    <a:pt x="389" y="160"/>
                  </a:lnTo>
                  <a:lnTo>
                    <a:pt x="396" y="163"/>
                  </a:lnTo>
                  <a:cubicBezTo>
                    <a:pt x="399" y="164"/>
                    <a:pt x="400" y="167"/>
                    <a:pt x="400" y="170"/>
                  </a:cubicBezTo>
                  <a:lnTo>
                    <a:pt x="400" y="176"/>
                  </a:lnTo>
                  <a:cubicBezTo>
                    <a:pt x="400" y="181"/>
                    <a:pt x="397" y="184"/>
                    <a:pt x="392" y="184"/>
                  </a:cubicBezTo>
                  <a:lnTo>
                    <a:pt x="360" y="184"/>
                  </a:lnTo>
                  <a:cubicBezTo>
                    <a:pt x="358" y="184"/>
                    <a:pt x="356" y="184"/>
                    <a:pt x="355" y="182"/>
                  </a:cubicBezTo>
                  <a:cubicBezTo>
                    <a:pt x="353" y="180"/>
                    <a:pt x="352" y="178"/>
                    <a:pt x="352" y="176"/>
                  </a:cubicBezTo>
                  <a:lnTo>
                    <a:pt x="353" y="159"/>
                  </a:lnTo>
                  <a:lnTo>
                    <a:pt x="358" y="167"/>
                  </a:lnTo>
                  <a:lnTo>
                    <a:pt x="356" y="166"/>
                  </a:lnTo>
                  <a:lnTo>
                    <a:pt x="364" y="165"/>
                  </a:lnTo>
                  <a:lnTo>
                    <a:pt x="345" y="180"/>
                  </a:lnTo>
                  <a:cubicBezTo>
                    <a:pt x="345" y="180"/>
                    <a:pt x="344" y="181"/>
                    <a:pt x="343" y="181"/>
                  </a:cubicBezTo>
                  <a:lnTo>
                    <a:pt x="324" y="186"/>
                  </a:lnTo>
                  <a:cubicBezTo>
                    <a:pt x="322" y="187"/>
                    <a:pt x="321" y="187"/>
                    <a:pt x="320" y="186"/>
                  </a:cubicBezTo>
                  <a:lnTo>
                    <a:pt x="304" y="182"/>
                  </a:lnTo>
                  <a:cubicBezTo>
                    <a:pt x="302" y="182"/>
                    <a:pt x="301" y="181"/>
                    <a:pt x="300" y="180"/>
                  </a:cubicBezTo>
                  <a:lnTo>
                    <a:pt x="290" y="170"/>
                  </a:lnTo>
                  <a:cubicBezTo>
                    <a:pt x="289" y="169"/>
                    <a:pt x="288" y="168"/>
                    <a:pt x="288" y="167"/>
                  </a:cubicBezTo>
                  <a:lnTo>
                    <a:pt x="284" y="153"/>
                  </a:lnTo>
                  <a:cubicBezTo>
                    <a:pt x="283" y="151"/>
                    <a:pt x="283" y="150"/>
                    <a:pt x="284" y="148"/>
                  </a:cubicBezTo>
                  <a:lnTo>
                    <a:pt x="288" y="133"/>
                  </a:lnTo>
                  <a:cubicBezTo>
                    <a:pt x="288" y="132"/>
                    <a:pt x="289" y="131"/>
                    <a:pt x="290" y="130"/>
                  </a:cubicBezTo>
                  <a:lnTo>
                    <a:pt x="303" y="118"/>
                  </a:lnTo>
                  <a:cubicBezTo>
                    <a:pt x="304" y="117"/>
                    <a:pt x="305" y="116"/>
                    <a:pt x="306" y="116"/>
                  </a:cubicBezTo>
                  <a:lnTo>
                    <a:pt x="327" y="109"/>
                  </a:lnTo>
                  <a:cubicBezTo>
                    <a:pt x="327" y="109"/>
                    <a:pt x="328" y="109"/>
                    <a:pt x="329" y="109"/>
                  </a:cubicBezTo>
                  <a:lnTo>
                    <a:pt x="359" y="106"/>
                  </a:lnTo>
                  <a:lnTo>
                    <a:pt x="351" y="113"/>
                  </a:lnTo>
                  <a:lnTo>
                    <a:pt x="351" y="105"/>
                  </a:lnTo>
                  <a:lnTo>
                    <a:pt x="352" y="107"/>
                  </a:lnTo>
                  <a:lnTo>
                    <a:pt x="349" y="88"/>
                  </a:lnTo>
                  <a:lnTo>
                    <a:pt x="350" y="91"/>
                  </a:lnTo>
                  <a:lnTo>
                    <a:pt x="343" y="80"/>
                  </a:lnTo>
                  <a:lnTo>
                    <a:pt x="348" y="83"/>
                  </a:lnTo>
                  <a:lnTo>
                    <a:pt x="334" y="80"/>
                  </a:lnTo>
                  <a:lnTo>
                    <a:pt x="338" y="80"/>
                  </a:lnTo>
                  <a:lnTo>
                    <a:pt x="324" y="85"/>
                  </a:lnTo>
                  <a:lnTo>
                    <a:pt x="328" y="82"/>
                  </a:lnTo>
                  <a:lnTo>
                    <a:pt x="319" y="96"/>
                  </a:lnTo>
                  <a:cubicBezTo>
                    <a:pt x="318" y="98"/>
                    <a:pt x="315" y="99"/>
                    <a:pt x="312" y="99"/>
                  </a:cubicBezTo>
                  <a:lnTo>
                    <a:pt x="297" y="99"/>
                  </a:lnTo>
                  <a:cubicBezTo>
                    <a:pt x="293" y="99"/>
                    <a:pt x="289" y="96"/>
                    <a:pt x="289" y="91"/>
                  </a:cubicBezTo>
                  <a:lnTo>
                    <a:pt x="289" y="76"/>
                  </a:lnTo>
                  <a:cubicBezTo>
                    <a:pt x="289" y="73"/>
                    <a:pt x="291" y="70"/>
                    <a:pt x="294" y="69"/>
                  </a:cubicBezTo>
                  <a:lnTo>
                    <a:pt x="313" y="61"/>
                  </a:lnTo>
                  <a:lnTo>
                    <a:pt x="329" y="56"/>
                  </a:lnTo>
                  <a:cubicBezTo>
                    <a:pt x="330" y="56"/>
                    <a:pt x="330" y="56"/>
                    <a:pt x="331" y="55"/>
                  </a:cubicBezTo>
                  <a:lnTo>
                    <a:pt x="346" y="54"/>
                  </a:lnTo>
                  <a:close/>
                  <a:moveTo>
                    <a:pt x="332" y="71"/>
                  </a:moveTo>
                  <a:lnTo>
                    <a:pt x="334" y="71"/>
                  </a:lnTo>
                  <a:lnTo>
                    <a:pt x="320" y="76"/>
                  </a:lnTo>
                  <a:lnTo>
                    <a:pt x="301" y="84"/>
                  </a:lnTo>
                  <a:lnTo>
                    <a:pt x="305" y="76"/>
                  </a:lnTo>
                  <a:lnTo>
                    <a:pt x="305" y="91"/>
                  </a:lnTo>
                  <a:lnTo>
                    <a:pt x="297" y="83"/>
                  </a:lnTo>
                  <a:lnTo>
                    <a:pt x="312" y="83"/>
                  </a:lnTo>
                  <a:lnTo>
                    <a:pt x="306" y="87"/>
                  </a:lnTo>
                  <a:lnTo>
                    <a:pt x="315" y="73"/>
                  </a:lnTo>
                  <a:cubicBezTo>
                    <a:pt x="316" y="72"/>
                    <a:pt x="317" y="71"/>
                    <a:pt x="319" y="70"/>
                  </a:cubicBezTo>
                  <a:lnTo>
                    <a:pt x="333" y="65"/>
                  </a:lnTo>
                  <a:cubicBezTo>
                    <a:pt x="334" y="64"/>
                    <a:pt x="336" y="64"/>
                    <a:pt x="337" y="65"/>
                  </a:cubicBezTo>
                  <a:lnTo>
                    <a:pt x="351" y="68"/>
                  </a:lnTo>
                  <a:cubicBezTo>
                    <a:pt x="353" y="68"/>
                    <a:pt x="355" y="69"/>
                    <a:pt x="356" y="71"/>
                  </a:cubicBezTo>
                  <a:lnTo>
                    <a:pt x="363" y="82"/>
                  </a:lnTo>
                  <a:cubicBezTo>
                    <a:pt x="364" y="83"/>
                    <a:pt x="364" y="84"/>
                    <a:pt x="364" y="85"/>
                  </a:cubicBezTo>
                  <a:lnTo>
                    <a:pt x="367" y="104"/>
                  </a:lnTo>
                  <a:cubicBezTo>
                    <a:pt x="367" y="105"/>
                    <a:pt x="367" y="105"/>
                    <a:pt x="367" y="105"/>
                  </a:cubicBezTo>
                  <a:lnTo>
                    <a:pt x="367" y="113"/>
                  </a:lnTo>
                  <a:cubicBezTo>
                    <a:pt x="367" y="118"/>
                    <a:pt x="364" y="121"/>
                    <a:pt x="360" y="121"/>
                  </a:cubicBezTo>
                  <a:lnTo>
                    <a:pt x="330" y="124"/>
                  </a:lnTo>
                  <a:lnTo>
                    <a:pt x="332" y="124"/>
                  </a:lnTo>
                  <a:lnTo>
                    <a:pt x="311" y="131"/>
                  </a:lnTo>
                  <a:lnTo>
                    <a:pt x="314" y="129"/>
                  </a:lnTo>
                  <a:lnTo>
                    <a:pt x="301" y="141"/>
                  </a:lnTo>
                  <a:lnTo>
                    <a:pt x="303" y="138"/>
                  </a:lnTo>
                  <a:lnTo>
                    <a:pt x="299" y="153"/>
                  </a:lnTo>
                  <a:lnTo>
                    <a:pt x="299" y="148"/>
                  </a:lnTo>
                  <a:lnTo>
                    <a:pt x="303" y="162"/>
                  </a:lnTo>
                  <a:lnTo>
                    <a:pt x="301" y="159"/>
                  </a:lnTo>
                  <a:lnTo>
                    <a:pt x="311" y="169"/>
                  </a:lnTo>
                  <a:lnTo>
                    <a:pt x="307" y="167"/>
                  </a:lnTo>
                  <a:lnTo>
                    <a:pt x="323" y="171"/>
                  </a:lnTo>
                  <a:lnTo>
                    <a:pt x="319" y="171"/>
                  </a:lnTo>
                  <a:lnTo>
                    <a:pt x="338" y="166"/>
                  </a:lnTo>
                  <a:lnTo>
                    <a:pt x="336" y="167"/>
                  </a:lnTo>
                  <a:lnTo>
                    <a:pt x="355" y="152"/>
                  </a:lnTo>
                  <a:cubicBezTo>
                    <a:pt x="357" y="150"/>
                    <a:pt x="360" y="150"/>
                    <a:pt x="363" y="151"/>
                  </a:cubicBezTo>
                  <a:lnTo>
                    <a:pt x="365" y="152"/>
                  </a:lnTo>
                  <a:cubicBezTo>
                    <a:pt x="368" y="154"/>
                    <a:pt x="370" y="157"/>
                    <a:pt x="369" y="160"/>
                  </a:cubicBezTo>
                  <a:lnTo>
                    <a:pt x="368" y="177"/>
                  </a:lnTo>
                  <a:lnTo>
                    <a:pt x="360" y="168"/>
                  </a:lnTo>
                  <a:lnTo>
                    <a:pt x="392" y="168"/>
                  </a:lnTo>
                  <a:lnTo>
                    <a:pt x="384" y="176"/>
                  </a:lnTo>
                  <a:lnTo>
                    <a:pt x="384" y="170"/>
                  </a:lnTo>
                  <a:lnTo>
                    <a:pt x="389" y="178"/>
                  </a:lnTo>
                  <a:lnTo>
                    <a:pt x="382" y="175"/>
                  </a:lnTo>
                  <a:cubicBezTo>
                    <a:pt x="382" y="175"/>
                    <a:pt x="381" y="174"/>
                    <a:pt x="381" y="174"/>
                  </a:cubicBezTo>
                  <a:lnTo>
                    <a:pt x="377" y="171"/>
                  </a:lnTo>
                  <a:cubicBezTo>
                    <a:pt x="375" y="170"/>
                    <a:pt x="374" y="168"/>
                    <a:pt x="374" y="166"/>
                  </a:cubicBezTo>
                  <a:lnTo>
                    <a:pt x="373" y="161"/>
                  </a:lnTo>
                  <a:lnTo>
                    <a:pt x="372" y="155"/>
                  </a:lnTo>
                  <a:cubicBezTo>
                    <a:pt x="371" y="154"/>
                    <a:pt x="371" y="154"/>
                    <a:pt x="371" y="153"/>
                  </a:cubicBezTo>
                  <a:lnTo>
                    <a:pt x="371" y="140"/>
                  </a:lnTo>
                  <a:lnTo>
                    <a:pt x="371" y="100"/>
                  </a:lnTo>
                  <a:lnTo>
                    <a:pt x="372" y="102"/>
                  </a:lnTo>
                  <a:lnTo>
                    <a:pt x="368" y="79"/>
                  </a:lnTo>
                  <a:lnTo>
                    <a:pt x="369" y="83"/>
                  </a:lnTo>
                  <a:lnTo>
                    <a:pt x="359" y="71"/>
                  </a:lnTo>
                  <a:lnTo>
                    <a:pt x="364" y="73"/>
                  </a:lnTo>
                  <a:lnTo>
                    <a:pt x="345" y="70"/>
                  </a:lnTo>
                  <a:lnTo>
                    <a:pt x="347" y="70"/>
                  </a:lnTo>
                  <a:lnTo>
                    <a:pt x="332" y="71"/>
                  </a:lnTo>
                  <a:close/>
                  <a:moveTo>
                    <a:pt x="252" y="55"/>
                  </a:moveTo>
                  <a:lnTo>
                    <a:pt x="265" y="54"/>
                  </a:lnTo>
                  <a:cubicBezTo>
                    <a:pt x="270" y="54"/>
                    <a:pt x="273" y="58"/>
                    <a:pt x="273" y="62"/>
                  </a:cubicBezTo>
                  <a:lnTo>
                    <a:pt x="273" y="89"/>
                  </a:lnTo>
                  <a:cubicBezTo>
                    <a:pt x="273" y="94"/>
                    <a:pt x="270" y="97"/>
                    <a:pt x="265" y="97"/>
                  </a:cubicBezTo>
                  <a:lnTo>
                    <a:pt x="252" y="97"/>
                  </a:lnTo>
                  <a:cubicBezTo>
                    <a:pt x="250" y="97"/>
                    <a:pt x="247" y="96"/>
                    <a:pt x="246" y="94"/>
                  </a:cubicBezTo>
                  <a:lnTo>
                    <a:pt x="240" y="85"/>
                  </a:lnTo>
                  <a:lnTo>
                    <a:pt x="244" y="88"/>
                  </a:lnTo>
                  <a:lnTo>
                    <a:pt x="235" y="85"/>
                  </a:lnTo>
                  <a:lnTo>
                    <a:pt x="240" y="85"/>
                  </a:lnTo>
                  <a:lnTo>
                    <a:pt x="232" y="88"/>
                  </a:lnTo>
                  <a:lnTo>
                    <a:pt x="235" y="86"/>
                  </a:lnTo>
                  <a:lnTo>
                    <a:pt x="227" y="93"/>
                  </a:lnTo>
                  <a:lnTo>
                    <a:pt x="228" y="92"/>
                  </a:lnTo>
                  <a:lnTo>
                    <a:pt x="222" y="101"/>
                  </a:lnTo>
                  <a:lnTo>
                    <a:pt x="223" y="97"/>
                  </a:lnTo>
                  <a:lnTo>
                    <a:pt x="222" y="106"/>
                  </a:lnTo>
                  <a:lnTo>
                    <a:pt x="222" y="146"/>
                  </a:lnTo>
                  <a:lnTo>
                    <a:pt x="223" y="161"/>
                  </a:lnTo>
                  <a:lnTo>
                    <a:pt x="222" y="157"/>
                  </a:lnTo>
                  <a:lnTo>
                    <a:pt x="226" y="163"/>
                  </a:lnTo>
                  <a:lnTo>
                    <a:pt x="222" y="160"/>
                  </a:lnTo>
                  <a:lnTo>
                    <a:pt x="231" y="163"/>
                  </a:lnTo>
                  <a:cubicBezTo>
                    <a:pt x="234" y="164"/>
                    <a:pt x="236" y="167"/>
                    <a:pt x="236" y="170"/>
                  </a:cubicBezTo>
                  <a:lnTo>
                    <a:pt x="236" y="176"/>
                  </a:lnTo>
                  <a:cubicBezTo>
                    <a:pt x="236" y="181"/>
                    <a:pt x="233" y="184"/>
                    <a:pt x="228" y="184"/>
                  </a:cubicBezTo>
                  <a:lnTo>
                    <a:pt x="181" y="184"/>
                  </a:lnTo>
                  <a:cubicBezTo>
                    <a:pt x="177" y="184"/>
                    <a:pt x="173" y="181"/>
                    <a:pt x="173" y="176"/>
                  </a:cubicBezTo>
                  <a:lnTo>
                    <a:pt x="173" y="170"/>
                  </a:lnTo>
                  <a:cubicBezTo>
                    <a:pt x="173" y="167"/>
                    <a:pt x="175" y="165"/>
                    <a:pt x="178" y="163"/>
                  </a:cubicBezTo>
                  <a:lnTo>
                    <a:pt x="184" y="160"/>
                  </a:lnTo>
                  <a:lnTo>
                    <a:pt x="188" y="158"/>
                  </a:lnTo>
                  <a:lnTo>
                    <a:pt x="184" y="163"/>
                  </a:lnTo>
                  <a:lnTo>
                    <a:pt x="186" y="157"/>
                  </a:lnTo>
                  <a:lnTo>
                    <a:pt x="185" y="159"/>
                  </a:lnTo>
                  <a:lnTo>
                    <a:pt x="186" y="147"/>
                  </a:lnTo>
                  <a:lnTo>
                    <a:pt x="186" y="96"/>
                  </a:lnTo>
                  <a:lnTo>
                    <a:pt x="185" y="85"/>
                  </a:lnTo>
                  <a:lnTo>
                    <a:pt x="185" y="77"/>
                  </a:lnTo>
                  <a:lnTo>
                    <a:pt x="187" y="83"/>
                  </a:lnTo>
                  <a:lnTo>
                    <a:pt x="182" y="79"/>
                  </a:lnTo>
                  <a:lnTo>
                    <a:pt x="186" y="80"/>
                  </a:lnTo>
                  <a:lnTo>
                    <a:pt x="178" y="78"/>
                  </a:lnTo>
                  <a:cubicBezTo>
                    <a:pt x="174" y="77"/>
                    <a:pt x="171" y="74"/>
                    <a:pt x="171" y="70"/>
                  </a:cubicBezTo>
                  <a:lnTo>
                    <a:pt x="171" y="64"/>
                  </a:lnTo>
                  <a:cubicBezTo>
                    <a:pt x="171" y="60"/>
                    <a:pt x="175" y="57"/>
                    <a:pt x="179" y="56"/>
                  </a:cubicBezTo>
                  <a:lnTo>
                    <a:pt x="207" y="55"/>
                  </a:lnTo>
                  <a:lnTo>
                    <a:pt x="214" y="55"/>
                  </a:lnTo>
                  <a:cubicBezTo>
                    <a:pt x="217" y="55"/>
                    <a:pt x="219" y="56"/>
                    <a:pt x="220" y="58"/>
                  </a:cubicBezTo>
                  <a:cubicBezTo>
                    <a:pt x="222" y="60"/>
                    <a:pt x="223" y="62"/>
                    <a:pt x="222" y="64"/>
                  </a:cubicBezTo>
                  <a:lnTo>
                    <a:pt x="221" y="84"/>
                  </a:lnTo>
                  <a:lnTo>
                    <a:pt x="213" y="75"/>
                  </a:lnTo>
                  <a:lnTo>
                    <a:pt x="214" y="75"/>
                  </a:lnTo>
                  <a:lnTo>
                    <a:pt x="209" y="78"/>
                  </a:lnTo>
                  <a:lnTo>
                    <a:pt x="221" y="66"/>
                  </a:lnTo>
                  <a:cubicBezTo>
                    <a:pt x="221" y="65"/>
                    <a:pt x="222" y="65"/>
                    <a:pt x="222" y="65"/>
                  </a:cubicBezTo>
                  <a:lnTo>
                    <a:pt x="234" y="58"/>
                  </a:lnTo>
                  <a:cubicBezTo>
                    <a:pt x="235" y="57"/>
                    <a:pt x="236" y="57"/>
                    <a:pt x="237" y="57"/>
                  </a:cubicBezTo>
                  <a:lnTo>
                    <a:pt x="252" y="55"/>
                  </a:lnTo>
                  <a:close/>
                  <a:moveTo>
                    <a:pt x="240" y="72"/>
                  </a:moveTo>
                  <a:lnTo>
                    <a:pt x="243" y="71"/>
                  </a:lnTo>
                  <a:lnTo>
                    <a:pt x="231" y="78"/>
                  </a:lnTo>
                  <a:lnTo>
                    <a:pt x="232" y="77"/>
                  </a:lnTo>
                  <a:lnTo>
                    <a:pt x="220" y="89"/>
                  </a:lnTo>
                  <a:cubicBezTo>
                    <a:pt x="219" y="91"/>
                    <a:pt x="217" y="91"/>
                    <a:pt x="214" y="91"/>
                  </a:cubicBezTo>
                  <a:lnTo>
                    <a:pt x="213" y="91"/>
                  </a:lnTo>
                  <a:cubicBezTo>
                    <a:pt x="211" y="91"/>
                    <a:pt x="209" y="91"/>
                    <a:pt x="208" y="89"/>
                  </a:cubicBezTo>
                  <a:cubicBezTo>
                    <a:pt x="206" y="87"/>
                    <a:pt x="205" y="85"/>
                    <a:pt x="205" y="83"/>
                  </a:cubicBezTo>
                  <a:lnTo>
                    <a:pt x="206" y="63"/>
                  </a:lnTo>
                  <a:lnTo>
                    <a:pt x="214" y="71"/>
                  </a:lnTo>
                  <a:lnTo>
                    <a:pt x="208" y="71"/>
                  </a:lnTo>
                  <a:lnTo>
                    <a:pt x="180" y="72"/>
                  </a:lnTo>
                  <a:lnTo>
                    <a:pt x="187" y="64"/>
                  </a:lnTo>
                  <a:lnTo>
                    <a:pt x="187" y="70"/>
                  </a:lnTo>
                  <a:lnTo>
                    <a:pt x="181" y="63"/>
                  </a:lnTo>
                  <a:lnTo>
                    <a:pt x="189" y="65"/>
                  </a:lnTo>
                  <a:cubicBezTo>
                    <a:pt x="191" y="65"/>
                    <a:pt x="192" y="65"/>
                    <a:pt x="192" y="66"/>
                  </a:cubicBezTo>
                  <a:lnTo>
                    <a:pt x="197" y="70"/>
                  </a:lnTo>
                  <a:cubicBezTo>
                    <a:pt x="199" y="72"/>
                    <a:pt x="200" y="73"/>
                    <a:pt x="200" y="75"/>
                  </a:cubicBezTo>
                  <a:lnTo>
                    <a:pt x="201" y="84"/>
                  </a:lnTo>
                  <a:lnTo>
                    <a:pt x="202" y="96"/>
                  </a:lnTo>
                  <a:lnTo>
                    <a:pt x="202" y="148"/>
                  </a:lnTo>
                  <a:lnTo>
                    <a:pt x="201" y="160"/>
                  </a:lnTo>
                  <a:cubicBezTo>
                    <a:pt x="201" y="161"/>
                    <a:pt x="201" y="161"/>
                    <a:pt x="201" y="162"/>
                  </a:cubicBezTo>
                  <a:lnTo>
                    <a:pt x="199" y="168"/>
                  </a:lnTo>
                  <a:cubicBezTo>
                    <a:pt x="198" y="170"/>
                    <a:pt x="197" y="172"/>
                    <a:pt x="195" y="173"/>
                  </a:cubicBezTo>
                  <a:lnTo>
                    <a:pt x="191" y="175"/>
                  </a:lnTo>
                  <a:lnTo>
                    <a:pt x="185" y="178"/>
                  </a:lnTo>
                  <a:lnTo>
                    <a:pt x="189" y="170"/>
                  </a:lnTo>
                  <a:lnTo>
                    <a:pt x="189" y="176"/>
                  </a:lnTo>
                  <a:lnTo>
                    <a:pt x="181" y="168"/>
                  </a:lnTo>
                  <a:lnTo>
                    <a:pt x="228" y="168"/>
                  </a:lnTo>
                  <a:lnTo>
                    <a:pt x="220" y="176"/>
                  </a:lnTo>
                  <a:lnTo>
                    <a:pt x="220" y="170"/>
                  </a:lnTo>
                  <a:lnTo>
                    <a:pt x="226" y="178"/>
                  </a:lnTo>
                  <a:lnTo>
                    <a:pt x="217" y="175"/>
                  </a:lnTo>
                  <a:cubicBezTo>
                    <a:pt x="215" y="175"/>
                    <a:pt x="214" y="173"/>
                    <a:pt x="213" y="172"/>
                  </a:cubicBezTo>
                  <a:lnTo>
                    <a:pt x="209" y="166"/>
                  </a:lnTo>
                  <a:cubicBezTo>
                    <a:pt x="208" y="165"/>
                    <a:pt x="208" y="163"/>
                    <a:pt x="207" y="162"/>
                  </a:cubicBezTo>
                  <a:lnTo>
                    <a:pt x="206" y="146"/>
                  </a:lnTo>
                  <a:lnTo>
                    <a:pt x="207" y="105"/>
                  </a:lnTo>
                  <a:lnTo>
                    <a:pt x="208" y="96"/>
                  </a:lnTo>
                  <a:cubicBezTo>
                    <a:pt x="208" y="94"/>
                    <a:pt x="208" y="93"/>
                    <a:pt x="209" y="92"/>
                  </a:cubicBezTo>
                  <a:lnTo>
                    <a:pt x="215" y="83"/>
                  </a:lnTo>
                  <a:cubicBezTo>
                    <a:pt x="215" y="82"/>
                    <a:pt x="216" y="82"/>
                    <a:pt x="216" y="81"/>
                  </a:cubicBezTo>
                  <a:lnTo>
                    <a:pt x="224" y="74"/>
                  </a:lnTo>
                  <a:cubicBezTo>
                    <a:pt x="225" y="74"/>
                    <a:pt x="226" y="73"/>
                    <a:pt x="227" y="73"/>
                  </a:cubicBezTo>
                  <a:lnTo>
                    <a:pt x="235" y="70"/>
                  </a:lnTo>
                  <a:cubicBezTo>
                    <a:pt x="236" y="69"/>
                    <a:pt x="238" y="69"/>
                    <a:pt x="240" y="70"/>
                  </a:cubicBezTo>
                  <a:lnTo>
                    <a:pt x="249" y="73"/>
                  </a:lnTo>
                  <a:cubicBezTo>
                    <a:pt x="251" y="73"/>
                    <a:pt x="252" y="75"/>
                    <a:pt x="253" y="76"/>
                  </a:cubicBezTo>
                  <a:lnTo>
                    <a:pt x="259" y="85"/>
                  </a:lnTo>
                  <a:lnTo>
                    <a:pt x="252" y="81"/>
                  </a:lnTo>
                  <a:lnTo>
                    <a:pt x="265" y="81"/>
                  </a:lnTo>
                  <a:lnTo>
                    <a:pt x="257" y="89"/>
                  </a:lnTo>
                  <a:lnTo>
                    <a:pt x="257" y="62"/>
                  </a:lnTo>
                  <a:lnTo>
                    <a:pt x="265" y="70"/>
                  </a:lnTo>
                  <a:lnTo>
                    <a:pt x="255" y="70"/>
                  </a:lnTo>
                  <a:lnTo>
                    <a:pt x="240" y="72"/>
                  </a:lnTo>
                  <a:close/>
                  <a:moveTo>
                    <a:pt x="70" y="32"/>
                  </a:moveTo>
                  <a:lnTo>
                    <a:pt x="75" y="32"/>
                  </a:lnTo>
                  <a:lnTo>
                    <a:pt x="57" y="37"/>
                  </a:lnTo>
                  <a:lnTo>
                    <a:pt x="60" y="35"/>
                  </a:lnTo>
                  <a:lnTo>
                    <a:pt x="47" y="49"/>
                  </a:lnTo>
                  <a:lnTo>
                    <a:pt x="49" y="46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0" y="95"/>
                  </a:lnTo>
                  <a:lnTo>
                    <a:pt x="42" y="126"/>
                  </a:lnTo>
                  <a:lnTo>
                    <a:pt x="42" y="124"/>
                  </a:lnTo>
                  <a:lnTo>
                    <a:pt x="50" y="146"/>
                  </a:lnTo>
                  <a:lnTo>
                    <a:pt x="48" y="143"/>
                  </a:lnTo>
                  <a:lnTo>
                    <a:pt x="61" y="157"/>
                  </a:lnTo>
                  <a:lnTo>
                    <a:pt x="58" y="155"/>
                  </a:lnTo>
                  <a:lnTo>
                    <a:pt x="76" y="160"/>
                  </a:lnTo>
                  <a:lnTo>
                    <a:pt x="71" y="160"/>
                  </a:lnTo>
                  <a:lnTo>
                    <a:pt x="92" y="152"/>
                  </a:lnTo>
                  <a:lnTo>
                    <a:pt x="88" y="155"/>
                  </a:lnTo>
                  <a:lnTo>
                    <a:pt x="102" y="131"/>
                  </a:lnTo>
                  <a:lnTo>
                    <a:pt x="101" y="135"/>
                  </a:lnTo>
                  <a:lnTo>
                    <a:pt x="105" y="99"/>
                  </a:lnTo>
                  <a:lnTo>
                    <a:pt x="105" y="100"/>
                  </a:lnTo>
                  <a:lnTo>
                    <a:pt x="100" y="57"/>
                  </a:lnTo>
                  <a:lnTo>
                    <a:pt x="101" y="61"/>
                  </a:lnTo>
                  <a:lnTo>
                    <a:pt x="87" y="37"/>
                  </a:lnTo>
                  <a:lnTo>
                    <a:pt x="91" y="40"/>
                  </a:lnTo>
                  <a:lnTo>
                    <a:pt x="70" y="32"/>
                  </a:lnTo>
                  <a:close/>
                  <a:moveTo>
                    <a:pt x="96" y="25"/>
                  </a:moveTo>
                  <a:cubicBezTo>
                    <a:pt x="98" y="26"/>
                    <a:pt x="99" y="27"/>
                    <a:pt x="100" y="28"/>
                  </a:cubicBezTo>
                  <a:lnTo>
                    <a:pt x="114" y="52"/>
                  </a:lnTo>
                  <a:cubicBezTo>
                    <a:pt x="115" y="53"/>
                    <a:pt x="115" y="54"/>
                    <a:pt x="115" y="56"/>
                  </a:cubicBezTo>
                  <a:lnTo>
                    <a:pt x="120" y="99"/>
                  </a:lnTo>
                  <a:cubicBezTo>
                    <a:pt x="120" y="99"/>
                    <a:pt x="120" y="100"/>
                    <a:pt x="120" y="100"/>
                  </a:cubicBezTo>
                  <a:lnTo>
                    <a:pt x="116" y="136"/>
                  </a:lnTo>
                  <a:cubicBezTo>
                    <a:pt x="116" y="137"/>
                    <a:pt x="116" y="139"/>
                    <a:pt x="115" y="140"/>
                  </a:cubicBezTo>
                  <a:lnTo>
                    <a:pt x="101" y="164"/>
                  </a:lnTo>
                  <a:cubicBezTo>
                    <a:pt x="100" y="165"/>
                    <a:pt x="99" y="166"/>
                    <a:pt x="97" y="167"/>
                  </a:cubicBezTo>
                  <a:lnTo>
                    <a:pt x="76" y="175"/>
                  </a:lnTo>
                  <a:cubicBezTo>
                    <a:pt x="75" y="176"/>
                    <a:pt x="73" y="176"/>
                    <a:pt x="71" y="175"/>
                  </a:cubicBezTo>
                  <a:lnTo>
                    <a:pt x="53" y="170"/>
                  </a:lnTo>
                  <a:cubicBezTo>
                    <a:pt x="52" y="170"/>
                    <a:pt x="51" y="169"/>
                    <a:pt x="50" y="168"/>
                  </a:cubicBezTo>
                  <a:lnTo>
                    <a:pt x="37" y="154"/>
                  </a:lnTo>
                  <a:cubicBezTo>
                    <a:pt x="36" y="153"/>
                    <a:pt x="35" y="152"/>
                    <a:pt x="35" y="151"/>
                  </a:cubicBezTo>
                  <a:lnTo>
                    <a:pt x="27" y="129"/>
                  </a:lnTo>
                  <a:cubicBezTo>
                    <a:pt x="27" y="128"/>
                    <a:pt x="27" y="128"/>
                    <a:pt x="26" y="127"/>
                  </a:cubicBezTo>
                  <a:lnTo>
                    <a:pt x="24" y="94"/>
                  </a:lnTo>
                  <a:lnTo>
                    <a:pt x="26" y="65"/>
                  </a:lnTo>
                  <a:cubicBezTo>
                    <a:pt x="27" y="64"/>
                    <a:pt x="27" y="64"/>
                    <a:pt x="27" y="63"/>
                  </a:cubicBezTo>
                  <a:lnTo>
                    <a:pt x="34" y="41"/>
                  </a:lnTo>
                  <a:cubicBezTo>
                    <a:pt x="34" y="40"/>
                    <a:pt x="35" y="39"/>
                    <a:pt x="36" y="38"/>
                  </a:cubicBezTo>
                  <a:lnTo>
                    <a:pt x="49" y="24"/>
                  </a:lnTo>
                  <a:cubicBezTo>
                    <a:pt x="50" y="23"/>
                    <a:pt x="51" y="22"/>
                    <a:pt x="52" y="22"/>
                  </a:cubicBezTo>
                  <a:lnTo>
                    <a:pt x="70" y="17"/>
                  </a:lnTo>
                  <a:cubicBezTo>
                    <a:pt x="72" y="16"/>
                    <a:pt x="74" y="16"/>
                    <a:pt x="75" y="17"/>
                  </a:cubicBezTo>
                  <a:lnTo>
                    <a:pt x="96" y="25"/>
                  </a:lnTo>
                  <a:close/>
                  <a:moveTo>
                    <a:pt x="71" y="7"/>
                  </a:moveTo>
                  <a:cubicBezTo>
                    <a:pt x="73" y="6"/>
                    <a:pt x="74" y="6"/>
                    <a:pt x="75" y="7"/>
                  </a:cubicBezTo>
                  <a:lnTo>
                    <a:pt x="110" y="16"/>
                  </a:lnTo>
                  <a:cubicBezTo>
                    <a:pt x="112" y="16"/>
                    <a:pt x="114" y="17"/>
                    <a:pt x="115" y="19"/>
                  </a:cubicBezTo>
                  <a:lnTo>
                    <a:pt x="136" y="46"/>
                  </a:lnTo>
                  <a:cubicBezTo>
                    <a:pt x="137" y="47"/>
                    <a:pt x="137" y="48"/>
                    <a:pt x="137" y="49"/>
                  </a:cubicBezTo>
                  <a:lnTo>
                    <a:pt x="144" y="93"/>
                  </a:lnTo>
                  <a:cubicBezTo>
                    <a:pt x="145" y="94"/>
                    <a:pt x="145" y="95"/>
                    <a:pt x="144" y="96"/>
                  </a:cubicBezTo>
                  <a:lnTo>
                    <a:pt x="136" y="142"/>
                  </a:lnTo>
                  <a:cubicBezTo>
                    <a:pt x="136" y="143"/>
                    <a:pt x="136" y="144"/>
                    <a:pt x="135" y="146"/>
                  </a:cubicBezTo>
                  <a:lnTo>
                    <a:pt x="112" y="174"/>
                  </a:lnTo>
                  <a:cubicBezTo>
                    <a:pt x="111" y="175"/>
                    <a:pt x="109" y="176"/>
                    <a:pt x="108" y="176"/>
                  </a:cubicBezTo>
                  <a:lnTo>
                    <a:pt x="73" y="186"/>
                  </a:lnTo>
                  <a:cubicBezTo>
                    <a:pt x="71" y="187"/>
                    <a:pt x="70" y="187"/>
                    <a:pt x="69" y="186"/>
                  </a:cubicBezTo>
                  <a:lnTo>
                    <a:pt x="44" y="181"/>
                  </a:lnTo>
                  <a:cubicBezTo>
                    <a:pt x="43" y="181"/>
                    <a:pt x="42" y="181"/>
                    <a:pt x="41" y="180"/>
                  </a:cubicBezTo>
                  <a:lnTo>
                    <a:pt x="21" y="165"/>
                  </a:lnTo>
                  <a:cubicBezTo>
                    <a:pt x="20" y="164"/>
                    <a:pt x="19" y="163"/>
                    <a:pt x="18" y="162"/>
                  </a:cubicBezTo>
                  <a:lnTo>
                    <a:pt x="5" y="137"/>
                  </a:lnTo>
                  <a:cubicBezTo>
                    <a:pt x="5" y="136"/>
                    <a:pt x="5" y="135"/>
                    <a:pt x="5" y="134"/>
                  </a:cubicBezTo>
                  <a:lnTo>
                    <a:pt x="1" y="98"/>
                  </a:lnTo>
                  <a:cubicBezTo>
                    <a:pt x="0" y="98"/>
                    <a:pt x="0" y="97"/>
                    <a:pt x="1" y="96"/>
                  </a:cubicBezTo>
                  <a:lnTo>
                    <a:pt x="8" y="51"/>
                  </a:lnTo>
                  <a:cubicBezTo>
                    <a:pt x="8" y="50"/>
                    <a:pt x="8" y="48"/>
                    <a:pt x="9" y="47"/>
                  </a:cubicBezTo>
                  <a:lnTo>
                    <a:pt x="32" y="19"/>
                  </a:lnTo>
                  <a:cubicBezTo>
                    <a:pt x="33" y="18"/>
                    <a:pt x="35" y="17"/>
                    <a:pt x="36" y="17"/>
                  </a:cubicBezTo>
                  <a:lnTo>
                    <a:pt x="71" y="7"/>
                  </a:lnTo>
                  <a:close/>
                  <a:moveTo>
                    <a:pt x="41" y="32"/>
                  </a:moveTo>
                  <a:lnTo>
                    <a:pt x="45" y="30"/>
                  </a:lnTo>
                  <a:lnTo>
                    <a:pt x="22" y="58"/>
                  </a:lnTo>
                  <a:lnTo>
                    <a:pt x="23" y="54"/>
                  </a:lnTo>
                  <a:lnTo>
                    <a:pt x="16" y="99"/>
                  </a:lnTo>
                  <a:lnTo>
                    <a:pt x="16" y="97"/>
                  </a:lnTo>
                  <a:lnTo>
                    <a:pt x="20" y="133"/>
                  </a:lnTo>
                  <a:lnTo>
                    <a:pt x="20" y="130"/>
                  </a:lnTo>
                  <a:lnTo>
                    <a:pt x="33" y="155"/>
                  </a:lnTo>
                  <a:lnTo>
                    <a:pt x="30" y="152"/>
                  </a:lnTo>
                  <a:lnTo>
                    <a:pt x="50" y="167"/>
                  </a:lnTo>
                  <a:lnTo>
                    <a:pt x="47" y="166"/>
                  </a:lnTo>
                  <a:lnTo>
                    <a:pt x="72" y="171"/>
                  </a:lnTo>
                  <a:lnTo>
                    <a:pt x="68" y="171"/>
                  </a:lnTo>
                  <a:lnTo>
                    <a:pt x="103" y="161"/>
                  </a:lnTo>
                  <a:lnTo>
                    <a:pt x="99" y="163"/>
                  </a:lnTo>
                  <a:lnTo>
                    <a:pt x="122" y="135"/>
                  </a:lnTo>
                  <a:lnTo>
                    <a:pt x="121" y="139"/>
                  </a:lnTo>
                  <a:lnTo>
                    <a:pt x="129" y="93"/>
                  </a:lnTo>
                  <a:lnTo>
                    <a:pt x="129" y="96"/>
                  </a:lnTo>
                  <a:lnTo>
                    <a:pt x="122" y="52"/>
                  </a:lnTo>
                  <a:lnTo>
                    <a:pt x="123" y="55"/>
                  </a:lnTo>
                  <a:lnTo>
                    <a:pt x="102" y="28"/>
                  </a:lnTo>
                  <a:lnTo>
                    <a:pt x="106" y="31"/>
                  </a:lnTo>
                  <a:lnTo>
                    <a:pt x="71" y="22"/>
                  </a:lnTo>
                  <a:lnTo>
                    <a:pt x="76" y="22"/>
                  </a:lnTo>
                  <a:lnTo>
                    <a:pt x="41" y="32"/>
                  </a:lnTo>
                  <a:close/>
                  <a:moveTo>
                    <a:pt x="573" y="0"/>
                  </a:moveTo>
                  <a:lnTo>
                    <a:pt x="580" y="0"/>
                  </a:lnTo>
                  <a:cubicBezTo>
                    <a:pt x="585" y="0"/>
                    <a:pt x="588" y="4"/>
                    <a:pt x="588" y="8"/>
                  </a:cubicBezTo>
                  <a:lnTo>
                    <a:pt x="588" y="146"/>
                  </a:lnTo>
                  <a:lnTo>
                    <a:pt x="589" y="160"/>
                  </a:lnTo>
                  <a:lnTo>
                    <a:pt x="588" y="156"/>
                  </a:lnTo>
                  <a:lnTo>
                    <a:pt x="592" y="162"/>
                  </a:lnTo>
                  <a:lnTo>
                    <a:pt x="589" y="159"/>
                  </a:lnTo>
                  <a:lnTo>
                    <a:pt x="597" y="163"/>
                  </a:lnTo>
                  <a:cubicBezTo>
                    <a:pt x="600" y="165"/>
                    <a:pt x="601" y="167"/>
                    <a:pt x="601" y="170"/>
                  </a:cubicBezTo>
                  <a:lnTo>
                    <a:pt x="601" y="176"/>
                  </a:lnTo>
                  <a:cubicBezTo>
                    <a:pt x="601" y="181"/>
                    <a:pt x="598" y="184"/>
                    <a:pt x="593" y="184"/>
                  </a:cubicBezTo>
                  <a:lnTo>
                    <a:pt x="547" y="184"/>
                  </a:lnTo>
                  <a:cubicBezTo>
                    <a:pt x="543" y="184"/>
                    <a:pt x="539" y="181"/>
                    <a:pt x="539" y="176"/>
                  </a:cubicBezTo>
                  <a:lnTo>
                    <a:pt x="539" y="170"/>
                  </a:lnTo>
                  <a:cubicBezTo>
                    <a:pt x="539" y="167"/>
                    <a:pt x="542" y="164"/>
                    <a:pt x="545" y="163"/>
                  </a:cubicBezTo>
                  <a:lnTo>
                    <a:pt x="553" y="160"/>
                  </a:lnTo>
                  <a:lnTo>
                    <a:pt x="549" y="163"/>
                  </a:lnTo>
                  <a:lnTo>
                    <a:pt x="552" y="159"/>
                  </a:lnTo>
                  <a:lnTo>
                    <a:pt x="551" y="161"/>
                  </a:lnTo>
                  <a:lnTo>
                    <a:pt x="553" y="155"/>
                  </a:lnTo>
                  <a:lnTo>
                    <a:pt x="552" y="157"/>
                  </a:lnTo>
                  <a:lnTo>
                    <a:pt x="552" y="146"/>
                  </a:lnTo>
                  <a:lnTo>
                    <a:pt x="552" y="48"/>
                  </a:lnTo>
                  <a:lnTo>
                    <a:pt x="552" y="33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0" y="23"/>
                  </a:lnTo>
                  <a:lnTo>
                    <a:pt x="553" y="27"/>
                  </a:lnTo>
                  <a:lnTo>
                    <a:pt x="549" y="24"/>
                  </a:lnTo>
                  <a:lnTo>
                    <a:pt x="552" y="25"/>
                  </a:lnTo>
                  <a:lnTo>
                    <a:pt x="544" y="23"/>
                  </a:lnTo>
                  <a:cubicBezTo>
                    <a:pt x="540" y="22"/>
                    <a:pt x="537" y="19"/>
                    <a:pt x="537" y="15"/>
                  </a:cubicBezTo>
                  <a:lnTo>
                    <a:pt x="537" y="9"/>
                  </a:lnTo>
                  <a:cubicBezTo>
                    <a:pt x="537" y="5"/>
                    <a:pt x="541" y="2"/>
                    <a:pt x="545" y="1"/>
                  </a:cubicBezTo>
                  <a:lnTo>
                    <a:pt x="573" y="0"/>
                  </a:lnTo>
                  <a:close/>
                  <a:moveTo>
                    <a:pt x="546" y="17"/>
                  </a:moveTo>
                  <a:lnTo>
                    <a:pt x="553" y="9"/>
                  </a:lnTo>
                  <a:lnTo>
                    <a:pt x="553" y="15"/>
                  </a:lnTo>
                  <a:lnTo>
                    <a:pt x="547" y="8"/>
                  </a:lnTo>
                  <a:lnTo>
                    <a:pt x="555" y="10"/>
                  </a:lnTo>
                  <a:cubicBezTo>
                    <a:pt x="556" y="10"/>
                    <a:pt x="557" y="10"/>
                    <a:pt x="558" y="11"/>
                  </a:cubicBezTo>
                  <a:lnTo>
                    <a:pt x="562" y="14"/>
                  </a:lnTo>
                  <a:cubicBezTo>
                    <a:pt x="563" y="15"/>
                    <a:pt x="564" y="16"/>
                    <a:pt x="565" y="17"/>
                  </a:cubicBezTo>
                  <a:lnTo>
                    <a:pt x="567" y="22"/>
                  </a:lnTo>
                  <a:cubicBezTo>
                    <a:pt x="567" y="23"/>
                    <a:pt x="567" y="24"/>
                    <a:pt x="567" y="24"/>
                  </a:cubicBezTo>
                  <a:lnTo>
                    <a:pt x="568" y="33"/>
                  </a:lnTo>
                  <a:lnTo>
                    <a:pt x="568" y="48"/>
                  </a:lnTo>
                  <a:lnTo>
                    <a:pt x="568" y="146"/>
                  </a:lnTo>
                  <a:lnTo>
                    <a:pt x="568" y="157"/>
                  </a:lnTo>
                  <a:cubicBezTo>
                    <a:pt x="568" y="158"/>
                    <a:pt x="568" y="159"/>
                    <a:pt x="568" y="160"/>
                  </a:cubicBezTo>
                  <a:lnTo>
                    <a:pt x="566" y="166"/>
                  </a:lnTo>
                  <a:cubicBezTo>
                    <a:pt x="566" y="167"/>
                    <a:pt x="565" y="168"/>
                    <a:pt x="565" y="168"/>
                  </a:cubicBezTo>
                  <a:lnTo>
                    <a:pt x="562" y="172"/>
                  </a:lnTo>
                  <a:cubicBezTo>
                    <a:pt x="561" y="173"/>
                    <a:pt x="560" y="174"/>
                    <a:pt x="558" y="175"/>
                  </a:cubicBezTo>
                  <a:lnTo>
                    <a:pt x="550" y="178"/>
                  </a:lnTo>
                  <a:lnTo>
                    <a:pt x="555" y="170"/>
                  </a:lnTo>
                  <a:lnTo>
                    <a:pt x="555" y="176"/>
                  </a:lnTo>
                  <a:lnTo>
                    <a:pt x="547" y="168"/>
                  </a:lnTo>
                  <a:lnTo>
                    <a:pt x="593" y="168"/>
                  </a:lnTo>
                  <a:lnTo>
                    <a:pt x="585" y="176"/>
                  </a:lnTo>
                  <a:lnTo>
                    <a:pt x="585" y="170"/>
                  </a:lnTo>
                  <a:lnTo>
                    <a:pt x="590" y="178"/>
                  </a:lnTo>
                  <a:lnTo>
                    <a:pt x="582" y="174"/>
                  </a:lnTo>
                  <a:cubicBezTo>
                    <a:pt x="581" y="173"/>
                    <a:pt x="580" y="172"/>
                    <a:pt x="579" y="171"/>
                  </a:cubicBezTo>
                  <a:lnTo>
                    <a:pt x="575" y="165"/>
                  </a:lnTo>
                  <a:cubicBezTo>
                    <a:pt x="574" y="164"/>
                    <a:pt x="574" y="162"/>
                    <a:pt x="573" y="161"/>
                  </a:cubicBezTo>
                  <a:lnTo>
                    <a:pt x="572" y="146"/>
                  </a:lnTo>
                  <a:lnTo>
                    <a:pt x="572" y="8"/>
                  </a:lnTo>
                  <a:lnTo>
                    <a:pt x="580" y="16"/>
                  </a:lnTo>
                  <a:lnTo>
                    <a:pt x="574" y="16"/>
                  </a:lnTo>
                  <a:lnTo>
                    <a:pt x="546" y="1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6" name="Rectangle 212"/>
            <p:cNvSpPr>
              <a:spLocks noChangeArrowheads="1"/>
            </p:cNvSpPr>
            <p:nvPr/>
          </p:nvSpPr>
          <p:spPr bwMode="auto">
            <a:xfrm>
              <a:off x="3879" y="2893"/>
              <a:ext cx="348" cy="69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7" name="Rectangle 213"/>
            <p:cNvSpPr>
              <a:spLocks noChangeArrowheads="1"/>
            </p:cNvSpPr>
            <p:nvPr/>
          </p:nvSpPr>
          <p:spPr bwMode="auto">
            <a:xfrm>
              <a:off x="4231" y="2928"/>
              <a:ext cx="20" cy="6"/>
            </a:xfrm>
            <a:prstGeom prst="rect">
              <a:avLst/>
            </a:prstGeom>
            <a:solidFill>
              <a:srgbClr val="7857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8" name="Rectangle 214"/>
            <p:cNvSpPr>
              <a:spLocks noChangeArrowheads="1"/>
            </p:cNvSpPr>
            <p:nvPr/>
          </p:nvSpPr>
          <p:spPr bwMode="auto">
            <a:xfrm>
              <a:off x="4227" y="2925"/>
              <a:ext cx="36" cy="21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9" name="Freeform 215"/>
            <p:cNvSpPr>
              <a:spLocks noEditPoints="1"/>
            </p:cNvSpPr>
            <p:nvPr/>
          </p:nvSpPr>
          <p:spPr bwMode="auto">
            <a:xfrm>
              <a:off x="4228" y="2925"/>
              <a:ext cx="26" cy="1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0"/>
                </a:cxn>
                <a:cxn ang="0">
                  <a:pos x="63" y="0"/>
                </a:cxn>
                <a:cxn ang="0">
                  <a:pos x="71" y="8"/>
                </a:cxn>
                <a:cxn ang="0">
                  <a:pos x="71" y="26"/>
                </a:cxn>
                <a:cxn ang="0">
                  <a:pos x="63" y="34"/>
                </a:cxn>
                <a:cxn ang="0">
                  <a:pos x="8" y="34"/>
                </a:cxn>
                <a:cxn ang="0">
                  <a:pos x="0" y="26"/>
                </a:cxn>
                <a:cxn ang="0">
                  <a:pos x="0" y="8"/>
                </a:cxn>
                <a:cxn ang="0">
                  <a:pos x="16" y="26"/>
                </a:cxn>
                <a:cxn ang="0">
                  <a:pos x="8" y="18"/>
                </a:cxn>
                <a:cxn ang="0">
                  <a:pos x="63" y="18"/>
                </a:cxn>
                <a:cxn ang="0">
                  <a:pos x="55" y="26"/>
                </a:cxn>
                <a:cxn ang="0">
                  <a:pos x="55" y="8"/>
                </a:cxn>
                <a:cxn ang="0">
                  <a:pos x="63" y="16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16" y="26"/>
                </a:cxn>
              </a:cxnLst>
              <a:rect l="0" t="0" r="r" b="b"/>
              <a:pathLst>
                <a:path w="71" h="34">
                  <a:moveTo>
                    <a:pt x="0" y="8"/>
                  </a:moveTo>
                  <a:cubicBezTo>
                    <a:pt x="0" y="3"/>
                    <a:pt x="4" y="0"/>
                    <a:pt x="8" y="0"/>
                  </a:cubicBezTo>
                  <a:lnTo>
                    <a:pt x="63" y="0"/>
                  </a:lnTo>
                  <a:cubicBezTo>
                    <a:pt x="67" y="0"/>
                    <a:pt x="71" y="3"/>
                    <a:pt x="71" y="8"/>
                  </a:cubicBezTo>
                  <a:lnTo>
                    <a:pt x="71" y="26"/>
                  </a:lnTo>
                  <a:cubicBezTo>
                    <a:pt x="71" y="30"/>
                    <a:pt x="67" y="34"/>
                    <a:pt x="63" y="34"/>
                  </a:cubicBezTo>
                  <a:lnTo>
                    <a:pt x="8" y="34"/>
                  </a:lnTo>
                  <a:cubicBezTo>
                    <a:pt x="4" y="34"/>
                    <a:pt x="0" y="30"/>
                    <a:pt x="0" y="26"/>
                  </a:cubicBezTo>
                  <a:lnTo>
                    <a:pt x="0" y="8"/>
                  </a:lnTo>
                  <a:close/>
                  <a:moveTo>
                    <a:pt x="16" y="26"/>
                  </a:moveTo>
                  <a:lnTo>
                    <a:pt x="8" y="18"/>
                  </a:lnTo>
                  <a:lnTo>
                    <a:pt x="63" y="18"/>
                  </a:lnTo>
                  <a:lnTo>
                    <a:pt x="55" y="26"/>
                  </a:lnTo>
                  <a:lnTo>
                    <a:pt x="55" y="8"/>
                  </a:lnTo>
                  <a:lnTo>
                    <a:pt x="63" y="16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0" name="Rectangle 216"/>
            <p:cNvSpPr>
              <a:spLocks noChangeArrowheads="1"/>
            </p:cNvSpPr>
            <p:nvPr/>
          </p:nvSpPr>
          <p:spPr bwMode="auto">
            <a:xfrm>
              <a:off x="4227" y="2925"/>
              <a:ext cx="36" cy="21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1" name="Freeform 217"/>
            <p:cNvSpPr>
              <a:spLocks noEditPoints="1"/>
            </p:cNvSpPr>
            <p:nvPr/>
          </p:nvSpPr>
          <p:spPr bwMode="auto">
            <a:xfrm>
              <a:off x="4267" y="2895"/>
              <a:ext cx="1052" cy="73"/>
            </a:xfrm>
            <a:custGeom>
              <a:avLst/>
              <a:gdLst/>
              <a:ahLst/>
              <a:cxnLst>
                <a:cxn ang="0">
                  <a:pos x="2520" y="171"/>
                </a:cxn>
                <a:cxn ang="0">
                  <a:pos x="35" y="158"/>
                </a:cxn>
                <a:cxn ang="0">
                  <a:pos x="2382" y="156"/>
                </a:cxn>
                <a:cxn ang="0">
                  <a:pos x="2655" y="64"/>
                </a:cxn>
                <a:cxn ang="0">
                  <a:pos x="1816" y="147"/>
                </a:cxn>
                <a:cxn ang="0">
                  <a:pos x="671" y="64"/>
                </a:cxn>
                <a:cxn ang="0">
                  <a:pos x="2541" y="114"/>
                </a:cxn>
                <a:cxn ang="0">
                  <a:pos x="2249" y="155"/>
                </a:cxn>
                <a:cxn ang="0">
                  <a:pos x="2288" y="150"/>
                </a:cxn>
                <a:cxn ang="0">
                  <a:pos x="2199" y="130"/>
                </a:cxn>
                <a:cxn ang="0">
                  <a:pos x="1209" y="155"/>
                </a:cxn>
                <a:cxn ang="0">
                  <a:pos x="1248" y="150"/>
                </a:cxn>
                <a:cxn ang="0">
                  <a:pos x="1159" y="130"/>
                </a:cxn>
                <a:cxn ang="0">
                  <a:pos x="217" y="155"/>
                </a:cxn>
                <a:cxn ang="0">
                  <a:pos x="256" y="150"/>
                </a:cxn>
                <a:cxn ang="0">
                  <a:pos x="167" y="130"/>
                </a:cxn>
                <a:cxn ang="0">
                  <a:pos x="1293" y="169"/>
                </a:cxn>
                <a:cxn ang="0">
                  <a:pos x="439" y="56"/>
                </a:cxn>
                <a:cxn ang="0">
                  <a:pos x="426" y="89"/>
                </a:cxn>
                <a:cxn ang="0">
                  <a:pos x="594" y="139"/>
                </a:cxn>
                <a:cxn ang="0">
                  <a:pos x="573" y="94"/>
                </a:cxn>
                <a:cxn ang="0">
                  <a:pos x="539" y="163"/>
                </a:cxn>
                <a:cxn ang="0">
                  <a:pos x="491" y="57"/>
                </a:cxn>
                <a:cxn ang="0">
                  <a:pos x="2627" y="111"/>
                </a:cxn>
                <a:cxn ang="0">
                  <a:pos x="2612" y="83"/>
                </a:cxn>
                <a:cxn ang="0">
                  <a:pos x="2505" y="130"/>
                </a:cxn>
                <a:cxn ang="0">
                  <a:pos x="2488" y="215"/>
                </a:cxn>
                <a:cxn ang="0">
                  <a:pos x="2506" y="57"/>
                </a:cxn>
                <a:cxn ang="0">
                  <a:pos x="1919" y="154"/>
                </a:cxn>
                <a:cxn ang="0">
                  <a:pos x="1891" y="65"/>
                </a:cxn>
                <a:cxn ang="0">
                  <a:pos x="1838" y="144"/>
                </a:cxn>
                <a:cxn ang="0">
                  <a:pos x="1491" y="111"/>
                </a:cxn>
                <a:cxn ang="0">
                  <a:pos x="1476" y="83"/>
                </a:cxn>
                <a:cxn ang="0">
                  <a:pos x="885" y="89"/>
                </a:cxn>
                <a:cxn ang="0">
                  <a:pos x="872" y="141"/>
                </a:cxn>
                <a:cxn ang="0">
                  <a:pos x="868" y="69"/>
                </a:cxn>
                <a:cxn ang="0">
                  <a:pos x="773" y="89"/>
                </a:cxn>
                <a:cxn ang="0">
                  <a:pos x="760" y="141"/>
                </a:cxn>
                <a:cxn ang="0">
                  <a:pos x="756" y="69"/>
                </a:cxn>
                <a:cxn ang="0">
                  <a:pos x="692" y="153"/>
                </a:cxn>
                <a:cxn ang="0">
                  <a:pos x="379" y="58"/>
                </a:cxn>
                <a:cxn ang="0">
                  <a:pos x="381" y="137"/>
                </a:cxn>
                <a:cxn ang="0">
                  <a:pos x="359" y="152"/>
                </a:cxn>
                <a:cxn ang="0">
                  <a:pos x="2763" y="57"/>
                </a:cxn>
                <a:cxn ang="0">
                  <a:pos x="2773" y="171"/>
                </a:cxn>
                <a:cxn ang="0">
                  <a:pos x="1441" y="57"/>
                </a:cxn>
                <a:cxn ang="0">
                  <a:pos x="1391" y="162"/>
                </a:cxn>
                <a:cxn ang="0">
                  <a:pos x="2088" y="80"/>
                </a:cxn>
                <a:cxn ang="0">
                  <a:pos x="93" y="47"/>
                </a:cxn>
                <a:cxn ang="0">
                  <a:pos x="425" y="33"/>
                </a:cxn>
                <a:cxn ang="0">
                  <a:pos x="2143" y="150"/>
                </a:cxn>
                <a:cxn ang="0">
                  <a:pos x="2032" y="9"/>
                </a:cxn>
                <a:cxn ang="0">
                  <a:pos x="91" y="164"/>
                </a:cxn>
                <a:cxn ang="0">
                  <a:pos x="1076" y="7"/>
                </a:cxn>
                <a:cxn ang="0">
                  <a:pos x="1076" y="78"/>
                </a:cxn>
                <a:cxn ang="0">
                  <a:pos x="1067" y="160"/>
                </a:cxn>
                <a:cxn ang="0">
                  <a:pos x="2432" y="1"/>
                </a:cxn>
                <a:cxn ang="0">
                  <a:pos x="2374" y="171"/>
                </a:cxn>
                <a:cxn ang="0">
                  <a:pos x="2397" y="8"/>
                </a:cxn>
                <a:cxn ang="0">
                  <a:pos x="1677" y="44"/>
                </a:cxn>
                <a:cxn ang="0">
                  <a:pos x="1651" y="160"/>
                </a:cxn>
                <a:cxn ang="0">
                  <a:pos x="1672" y="11"/>
                </a:cxn>
              </a:cxnLst>
              <a:rect l="0" t="0" r="r" b="b"/>
              <a:pathLst>
                <a:path w="2804" h="221">
                  <a:moveTo>
                    <a:pt x="2504" y="171"/>
                  </a:moveTo>
                  <a:cubicBezTo>
                    <a:pt x="2500" y="173"/>
                    <a:pt x="2497" y="177"/>
                    <a:pt x="2495" y="180"/>
                  </a:cubicBezTo>
                  <a:cubicBezTo>
                    <a:pt x="2493" y="183"/>
                    <a:pt x="2492" y="187"/>
                    <a:pt x="2492" y="191"/>
                  </a:cubicBezTo>
                  <a:cubicBezTo>
                    <a:pt x="2492" y="198"/>
                    <a:pt x="2494" y="203"/>
                    <a:pt x="2500" y="207"/>
                  </a:cubicBezTo>
                  <a:cubicBezTo>
                    <a:pt x="2506" y="210"/>
                    <a:pt x="2514" y="212"/>
                    <a:pt x="2526" y="212"/>
                  </a:cubicBezTo>
                  <a:cubicBezTo>
                    <a:pt x="2533" y="212"/>
                    <a:pt x="2539" y="211"/>
                    <a:pt x="2544" y="209"/>
                  </a:cubicBezTo>
                  <a:cubicBezTo>
                    <a:pt x="2549" y="207"/>
                    <a:pt x="2553" y="204"/>
                    <a:pt x="2555" y="201"/>
                  </a:cubicBezTo>
                  <a:cubicBezTo>
                    <a:pt x="2558" y="197"/>
                    <a:pt x="2559" y="193"/>
                    <a:pt x="2559" y="189"/>
                  </a:cubicBezTo>
                  <a:cubicBezTo>
                    <a:pt x="2559" y="186"/>
                    <a:pt x="2559" y="184"/>
                    <a:pt x="2559" y="182"/>
                  </a:cubicBezTo>
                  <a:cubicBezTo>
                    <a:pt x="2558" y="180"/>
                    <a:pt x="2557" y="178"/>
                    <a:pt x="2555" y="177"/>
                  </a:cubicBezTo>
                  <a:cubicBezTo>
                    <a:pt x="2554" y="175"/>
                    <a:pt x="2552" y="174"/>
                    <a:pt x="2549" y="173"/>
                  </a:cubicBezTo>
                  <a:cubicBezTo>
                    <a:pt x="2546" y="172"/>
                    <a:pt x="2542" y="171"/>
                    <a:pt x="2538" y="171"/>
                  </a:cubicBezTo>
                  <a:lnTo>
                    <a:pt x="2520" y="171"/>
                  </a:lnTo>
                  <a:cubicBezTo>
                    <a:pt x="2514" y="171"/>
                    <a:pt x="2509" y="171"/>
                    <a:pt x="2504" y="171"/>
                  </a:cubicBezTo>
                  <a:close/>
                  <a:moveTo>
                    <a:pt x="2067" y="91"/>
                  </a:moveTo>
                  <a:lnTo>
                    <a:pt x="2067" y="158"/>
                  </a:lnTo>
                  <a:cubicBezTo>
                    <a:pt x="2073" y="158"/>
                    <a:pt x="2079" y="158"/>
                    <a:pt x="2086" y="158"/>
                  </a:cubicBezTo>
                  <a:cubicBezTo>
                    <a:pt x="2097" y="158"/>
                    <a:pt x="2105" y="157"/>
                    <a:pt x="2110" y="154"/>
                  </a:cubicBezTo>
                  <a:cubicBezTo>
                    <a:pt x="2116" y="152"/>
                    <a:pt x="2120" y="148"/>
                    <a:pt x="2123" y="143"/>
                  </a:cubicBezTo>
                  <a:cubicBezTo>
                    <a:pt x="2125" y="138"/>
                    <a:pt x="2126" y="132"/>
                    <a:pt x="2126" y="124"/>
                  </a:cubicBezTo>
                  <a:cubicBezTo>
                    <a:pt x="2126" y="117"/>
                    <a:pt x="2125" y="110"/>
                    <a:pt x="2122" y="105"/>
                  </a:cubicBezTo>
                  <a:cubicBezTo>
                    <a:pt x="2120" y="100"/>
                    <a:pt x="2115" y="97"/>
                    <a:pt x="2109" y="94"/>
                  </a:cubicBezTo>
                  <a:cubicBezTo>
                    <a:pt x="2104" y="92"/>
                    <a:pt x="2096" y="91"/>
                    <a:pt x="2086" y="91"/>
                  </a:cubicBezTo>
                  <a:lnTo>
                    <a:pt x="2067" y="91"/>
                  </a:lnTo>
                  <a:close/>
                  <a:moveTo>
                    <a:pt x="35" y="91"/>
                  </a:moveTo>
                  <a:lnTo>
                    <a:pt x="35" y="158"/>
                  </a:lnTo>
                  <a:cubicBezTo>
                    <a:pt x="41" y="158"/>
                    <a:pt x="47" y="158"/>
                    <a:pt x="54" y="158"/>
                  </a:cubicBezTo>
                  <a:cubicBezTo>
                    <a:pt x="65" y="158"/>
                    <a:pt x="73" y="157"/>
                    <a:pt x="78" y="154"/>
                  </a:cubicBezTo>
                  <a:cubicBezTo>
                    <a:pt x="84" y="152"/>
                    <a:pt x="88" y="148"/>
                    <a:pt x="91" y="143"/>
                  </a:cubicBezTo>
                  <a:cubicBezTo>
                    <a:pt x="93" y="138"/>
                    <a:pt x="94" y="132"/>
                    <a:pt x="94" y="124"/>
                  </a:cubicBezTo>
                  <a:cubicBezTo>
                    <a:pt x="94" y="117"/>
                    <a:pt x="93" y="110"/>
                    <a:pt x="90" y="105"/>
                  </a:cubicBezTo>
                  <a:cubicBezTo>
                    <a:pt x="88" y="100"/>
                    <a:pt x="83" y="97"/>
                    <a:pt x="77" y="94"/>
                  </a:cubicBezTo>
                  <a:cubicBezTo>
                    <a:pt x="72" y="92"/>
                    <a:pt x="64" y="91"/>
                    <a:pt x="54" y="91"/>
                  </a:cubicBezTo>
                  <a:lnTo>
                    <a:pt x="35" y="91"/>
                  </a:lnTo>
                  <a:close/>
                  <a:moveTo>
                    <a:pt x="2387" y="64"/>
                  </a:moveTo>
                  <a:cubicBezTo>
                    <a:pt x="2377" y="64"/>
                    <a:pt x="2369" y="68"/>
                    <a:pt x="2364" y="76"/>
                  </a:cubicBezTo>
                  <a:cubicBezTo>
                    <a:pt x="2359" y="84"/>
                    <a:pt x="2356" y="96"/>
                    <a:pt x="2356" y="111"/>
                  </a:cubicBezTo>
                  <a:cubicBezTo>
                    <a:pt x="2356" y="126"/>
                    <a:pt x="2358" y="137"/>
                    <a:pt x="2362" y="145"/>
                  </a:cubicBezTo>
                  <a:cubicBezTo>
                    <a:pt x="2367" y="153"/>
                    <a:pt x="2373" y="156"/>
                    <a:pt x="2382" y="156"/>
                  </a:cubicBezTo>
                  <a:cubicBezTo>
                    <a:pt x="2385" y="156"/>
                    <a:pt x="2388" y="156"/>
                    <a:pt x="2390" y="156"/>
                  </a:cubicBezTo>
                  <a:cubicBezTo>
                    <a:pt x="2393" y="155"/>
                    <a:pt x="2395" y="154"/>
                    <a:pt x="2397" y="153"/>
                  </a:cubicBezTo>
                  <a:cubicBezTo>
                    <a:pt x="2399" y="151"/>
                    <a:pt x="2402" y="150"/>
                    <a:pt x="2404" y="147"/>
                  </a:cubicBezTo>
                  <a:cubicBezTo>
                    <a:pt x="2406" y="145"/>
                    <a:pt x="2408" y="143"/>
                    <a:pt x="2409" y="141"/>
                  </a:cubicBezTo>
                  <a:cubicBezTo>
                    <a:pt x="2410" y="139"/>
                    <a:pt x="2411" y="137"/>
                    <a:pt x="2411" y="135"/>
                  </a:cubicBezTo>
                  <a:cubicBezTo>
                    <a:pt x="2412" y="132"/>
                    <a:pt x="2412" y="129"/>
                    <a:pt x="2412" y="125"/>
                  </a:cubicBezTo>
                  <a:lnTo>
                    <a:pt x="2412" y="99"/>
                  </a:lnTo>
                  <a:cubicBezTo>
                    <a:pt x="2412" y="93"/>
                    <a:pt x="2412" y="88"/>
                    <a:pt x="2411" y="85"/>
                  </a:cubicBezTo>
                  <a:cubicBezTo>
                    <a:pt x="2411" y="81"/>
                    <a:pt x="2410" y="78"/>
                    <a:pt x="2408" y="75"/>
                  </a:cubicBezTo>
                  <a:cubicBezTo>
                    <a:pt x="2407" y="73"/>
                    <a:pt x="2405" y="71"/>
                    <a:pt x="2403" y="69"/>
                  </a:cubicBezTo>
                  <a:cubicBezTo>
                    <a:pt x="2401" y="67"/>
                    <a:pt x="2399" y="66"/>
                    <a:pt x="2396" y="65"/>
                  </a:cubicBezTo>
                  <a:cubicBezTo>
                    <a:pt x="2393" y="64"/>
                    <a:pt x="2390" y="64"/>
                    <a:pt x="2387" y="64"/>
                  </a:cubicBezTo>
                  <a:close/>
                  <a:moveTo>
                    <a:pt x="2655" y="64"/>
                  </a:moveTo>
                  <a:cubicBezTo>
                    <a:pt x="2647" y="64"/>
                    <a:pt x="2641" y="67"/>
                    <a:pt x="2636" y="74"/>
                  </a:cubicBezTo>
                  <a:cubicBezTo>
                    <a:pt x="2631" y="80"/>
                    <a:pt x="2629" y="89"/>
                    <a:pt x="2628" y="101"/>
                  </a:cubicBezTo>
                  <a:lnTo>
                    <a:pt x="2679" y="101"/>
                  </a:lnTo>
                  <a:cubicBezTo>
                    <a:pt x="2678" y="93"/>
                    <a:pt x="2677" y="86"/>
                    <a:pt x="2676" y="80"/>
                  </a:cubicBezTo>
                  <a:cubicBezTo>
                    <a:pt x="2674" y="75"/>
                    <a:pt x="2672" y="71"/>
                    <a:pt x="2668" y="68"/>
                  </a:cubicBezTo>
                  <a:cubicBezTo>
                    <a:pt x="2665" y="65"/>
                    <a:pt x="2661" y="64"/>
                    <a:pt x="2655" y="64"/>
                  </a:cubicBezTo>
                  <a:close/>
                  <a:moveTo>
                    <a:pt x="1793" y="64"/>
                  </a:moveTo>
                  <a:cubicBezTo>
                    <a:pt x="1784" y="64"/>
                    <a:pt x="1777" y="68"/>
                    <a:pt x="1772" y="76"/>
                  </a:cubicBezTo>
                  <a:cubicBezTo>
                    <a:pt x="1767" y="84"/>
                    <a:pt x="1764" y="96"/>
                    <a:pt x="1764" y="111"/>
                  </a:cubicBezTo>
                  <a:cubicBezTo>
                    <a:pt x="1764" y="127"/>
                    <a:pt x="1767" y="140"/>
                    <a:pt x="1772" y="148"/>
                  </a:cubicBezTo>
                  <a:cubicBezTo>
                    <a:pt x="1777" y="157"/>
                    <a:pt x="1784" y="161"/>
                    <a:pt x="1794" y="161"/>
                  </a:cubicBezTo>
                  <a:cubicBezTo>
                    <a:pt x="1799" y="161"/>
                    <a:pt x="1803" y="160"/>
                    <a:pt x="1807" y="157"/>
                  </a:cubicBezTo>
                  <a:cubicBezTo>
                    <a:pt x="1811" y="155"/>
                    <a:pt x="1814" y="151"/>
                    <a:pt x="1816" y="147"/>
                  </a:cubicBezTo>
                  <a:cubicBezTo>
                    <a:pt x="1818" y="143"/>
                    <a:pt x="1820" y="138"/>
                    <a:pt x="1821" y="132"/>
                  </a:cubicBezTo>
                  <a:cubicBezTo>
                    <a:pt x="1822" y="127"/>
                    <a:pt x="1823" y="121"/>
                    <a:pt x="1823" y="115"/>
                  </a:cubicBezTo>
                  <a:cubicBezTo>
                    <a:pt x="1823" y="103"/>
                    <a:pt x="1821" y="93"/>
                    <a:pt x="1819" y="86"/>
                  </a:cubicBezTo>
                  <a:cubicBezTo>
                    <a:pt x="1816" y="78"/>
                    <a:pt x="1813" y="73"/>
                    <a:pt x="1808" y="69"/>
                  </a:cubicBezTo>
                  <a:cubicBezTo>
                    <a:pt x="1804" y="66"/>
                    <a:pt x="1799" y="64"/>
                    <a:pt x="1793" y="64"/>
                  </a:cubicBezTo>
                  <a:close/>
                  <a:moveTo>
                    <a:pt x="1519" y="64"/>
                  </a:moveTo>
                  <a:cubicBezTo>
                    <a:pt x="1511" y="64"/>
                    <a:pt x="1505" y="67"/>
                    <a:pt x="1500" y="74"/>
                  </a:cubicBezTo>
                  <a:cubicBezTo>
                    <a:pt x="1495" y="80"/>
                    <a:pt x="1493" y="89"/>
                    <a:pt x="1492" y="101"/>
                  </a:cubicBezTo>
                  <a:lnTo>
                    <a:pt x="1543" y="101"/>
                  </a:lnTo>
                  <a:cubicBezTo>
                    <a:pt x="1542" y="93"/>
                    <a:pt x="1541" y="86"/>
                    <a:pt x="1540" y="80"/>
                  </a:cubicBezTo>
                  <a:cubicBezTo>
                    <a:pt x="1538" y="75"/>
                    <a:pt x="1536" y="71"/>
                    <a:pt x="1532" y="68"/>
                  </a:cubicBezTo>
                  <a:cubicBezTo>
                    <a:pt x="1529" y="65"/>
                    <a:pt x="1525" y="64"/>
                    <a:pt x="1519" y="64"/>
                  </a:cubicBezTo>
                  <a:close/>
                  <a:moveTo>
                    <a:pt x="671" y="64"/>
                  </a:moveTo>
                  <a:cubicBezTo>
                    <a:pt x="663" y="64"/>
                    <a:pt x="657" y="67"/>
                    <a:pt x="652" y="74"/>
                  </a:cubicBezTo>
                  <a:cubicBezTo>
                    <a:pt x="647" y="80"/>
                    <a:pt x="645" y="89"/>
                    <a:pt x="644" y="101"/>
                  </a:cubicBezTo>
                  <a:lnTo>
                    <a:pt x="695" y="101"/>
                  </a:lnTo>
                  <a:cubicBezTo>
                    <a:pt x="694" y="93"/>
                    <a:pt x="693" y="86"/>
                    <a:pt x="692" y="80"/>
                  </a:cubicBezTo>
                  <a:cubicBezTo>
                    <a:pt x="690" y="75"/>
                    <a:pt x="688" y="71"/>
                    <a:pt x="684" y="68"/>
                  </a:cubicBezTo>
                  <a:cubicBezTo>
                    <a:pt x="681" y="65"/>
                    <a:pt x="677" y="64"/>
                    <a:pt x="671" y="64"/>
                  </a:cubicBezTo>
                  <a:close/>
                  <a:moveTo>
                    <a:pt x="2524" y="64"/>
                  </a:moveTo>
                  <a:cubicBezTo>
                    <a:pt x="2516" y="64"/>
                    <a:pt x="2510" y="66"/>
                    <a:pt x="2507" y="71"/>
                  </a:cubicBezTo>
                  <a:cubicBezTo>
                    <a:pt x="2503" y="76"/>
                    <a:pt x="2501" y="83"/>
                    <a:pt x="2501" y="92"/>
                  </a:cubicBezTo>
                  <a:cubicBezTo>
                    <a:pt x="2501" y="102"/>
                    <a:pt x="2503" y="110"/>
                    <a:pt x="2507" y="115"/>
                  </a:cubicBezTo>
                  <a:cubicBezTo>
                    <a:pt x="2511" y="120"/>
                    <a:pt x="2516" y="123"/>
                    <a:pt x="2524" y="123"/>
                  </a:cubicBezTo>
                  <a:cubicBezTo>
                    <a:pt x="2528" y="123"/>
                    <a:pt x="2531" y="122"/>
                    <a:pt x="2534" y="121"/>
                  </a:cubicBezTo>
                  <a:cubicBezTo>
                    <a:pt x="2537" y="119"/>
                    <a:pt x="2539" y="117"/>
                    <a:pt x="2541" y="114"/>
                  </a:cubicBezTo>
                  <a:cubicBezTo>
                    <a:pt x="2543" y="112"/>
                    <a:pt x="2544" y="109"/>
                    <a:pt x="2545" y="105"/>
                  </a:cubicBezTo>
                  <a:cubicBezTo>
                    <a:pt x="2546" y="102"/>
                    <a:pt x="2546" y="98"/>
                    <a:pt x="2546" y="94"/>
                  </a:cubicBezTo>
                  <a:cubicBezTo>
                    <a:pt x="2546" y="87"/>
                    <a:pt x="2545" y="81"/>
                    <a:pt x="2543" y="77"/>
                  </a:cubicBezTo>
                  <a:cubicBezTo>
                    <a:pt x="2541" y="72"/>
                    <a:pt x="2539" y="69"/>
                    <a:pt x="2535" y="67"/>
                  </a:cubicBezTo>
                  <a:cubicBezTo>
                    <a:pt x="2532" y="65"/>
                    <a:pt x="2528" y="64"/>
                    <a:pt x="2524" y="64"/>
                  </a:cubicBezTo>
                  <a:close/>
                  <a:moveTo>
                    <a:pt x="2186" y="57"/>
                  </a:moveTo>
                  <a:lnTo>
                    <a:pt x="2220" y="57"/>
                  </a:lnTo>
                  <a:lnTo>
                    <a:pt x="2220" y="116"/>
                  </a:lnTo>
                  <a:cubicBezTo>
                    <a:pt x="2220" y="125"/>
                    <a:pt x="2220" y="132"/>
                    <a:pt x="2221" y="137"/>
                  </a:cubicBezTo>
                  <a:cubicBezTo>
                    <a:pt x="2221" y="142"/>
                    <a:pt x="2222" y="145"/>
                    <a:pt x="2224" y="148"/>
                  </a:cubicBezTo>
                  <a:cubicBezTo>
                    <a:pt x="2225" y="150"/>
                    <a:pt x="2227" y="152"/>
                    <a:pt x="2230" y="154"/>
                  </a:cubicBezTo>
                  <a:cubicBezTo>
                    <a:pt x="2232" y="156"/>
                    <a:pt x="2236" y="156"/>
                    <a:pt x="2240" y="156"/>
                  </a:cubicBezTo>
                  <a:cubicBezTo>
                    <a:pt x="2243" y="156"/>
                    <a:pt x="2246" y="156"/>
                    <a:pt x="2249" y="155"/>
                  </a:cubicBezTo>
                  <a:cubicBezTo>
                    <a:pt x="2252" y="154"/>
                    <a:pt x="2255" y="151"/>
                    <a:pt x="2258" y="149"/>
                  </a:cubicBezTo>
                  <a:cubicBezTo>
                    <a:pt x="2261" y="146"/>
                    <a:pt x="2264" y="143"/>
                    <a:pt x="2265" y="140"/>
                  </a:cubicBezTo>
                  <a:cubicBezTo>
                    <a:pt x="2267" y="137"/>
                    <a:pt x="2267" y="134"/>
                    <a:pt x="2267" y="130"/>
                  </a:cubicBezTo>
                  <a:lnTo>
                    <a:pt x="2267" y="86"/>
                  </a:lnTo>
                  <a:cubicBezTo>
                    <a:pt x="2267" y="81"/>
                    <a:pt x="2267" y="78"/>
                    <a:pt x="2267" y="76"/>
                  </a:cubicBezTo>
                  <a:cubicBezTo>
                    <a:pt x="2267" y="73"/>
                    <a:pt x="2266" y="72"/>
                    <a:pt x="2266" y="70"/>
                  </a:cubicBezTo>
                  <a:cubicBezTo>
                    <a:pt x="2265" y="69"/>
                    <a:pt x="2265" y="68"/>
                    <a:pt x="2264" y="67"/>
                  </a:cubicBezTo>
                  <a:cubicBezTo>
                    <a:pt x="2263" y="66"/>
                    <a:pt x="2262" y="65"/>
                    <a:pt x="2261" y="65"/>
                  </a:cubicBezTo>
                  <a:cubicBezTo>
                    <a:pt x="2259" y="64"/>
                    <a:pt x="2257" y="63"/>
                    <a:pt x="2254" y="62"/>
                  </a:cubicBezTo>
                  <a:lnTo>
                    <a:pt x="2254" y="57"/>
                  </a:lnTo>
                  <a:lnTo>
                    <a:pt x="2288" y="57"/>
                  </a:lnTo>
                  <a:lnTo>
                    <a:pt x="2288" y="137"/>
                  </a:lnTo>
                  <a:lnTo>
                    <a:pt x="2288" y="150"/>
                  </a:lnTo>
                  <a:cubicBezTo>
                    <a:pt x="2288" y="152"/>
                    <a:pt x="2289" y="154"/>
                    <a:pt x="2289" y="156"/>
                  </a:cubicBezTo>
                  <a:cubicBezTo>
                    <a:pt x="2290" y="158"/>
                    <a:pt x="2291" y="159"/>
                    <a:pt x="2293" y="160"/>
                  </a:cubicBezTo>
                  <a:cubicBezTo>
                    <a:pt x="2295" y="161"/>
                    <a:pt x="2298" y="162"/>
                    <a:pt x="2302" y="163"/>
                  </a:cubicBezTo>
                  <a:lnTo>
                    <a:pt x="2302" y="169"/>
                  </a:lnTo>
                  <a:lnTo>
                    <a:pt x="2275" y="170"/>
                  </a:lnTo>
                  <a:lnTo>
                    <a:pt x="2268" y="170"/>
                  </a:lnTo>
                  <a:lnTo>
                    <a:pt x="2269" y="151"/>
                  </a:lnTo>
                  <a:lnTo>
                    <a:pt x="2267" y="150"/>
                  </a:lnTo>
                  <a:cubicBezTo>
                    <a:pt x="2260" y="157"/>
                    <a:pt x="2254" y="162"/>
                    <a:pt x="2248" y="166"/>
                  </a:cubicBezTo>
                  <a:cubicBezTo>
                    <a:pt x="2242" y="169"/>
                    <a:pt x="2236" y="171"/>
                    <a:pt x="2231" y="171"/>
                  </a:cubicBezTo>
                  <a:cubicBezTo>
                    <a:pt x="2223" y="171"/>
                    <a:pt x="2218" y="169"/>
                    <a:pt x="2213" y="166"/>
                  </a:cubicBezTo>
                  <a:cubicBezTo>
                    <a:pt x="2208" y="163"/>
                    <a:pt x="2205" y="159"/>
                    <a:pt x="2203" y="154"/>
                  </a:cubicBezTo>
                  <a:cubicBezTo>
                    <a:pt x="2200" y="148"/>
                    <a:pt x="2199" y="140"/>
                    <a:pt x="2199" y="130"/>
                  </a:cubicBezTo>
                  <a:lnTo>
                    <a:pt x="2199" y="86"/>
                  </a:lnTo>
                  <a:cubicBezTo>
                    <a:pt x="2199" y="79"/>
                    <a:pt x="2199" y="75"/>
                    <a:pt x="2198" y="72"/>
                  </a:cubicBezTo>
                  <a:cubicBezTo>
                    <a:pt x="2198" y="70"/>
                    <a:pt x="2197" y="68"/>
                    <a:pt x="2196" y="66"/>
                  </a:cubicBezTo>
                  <a:cubicBezTo>
                    <a:pt x="2194" y="65"/>
                    <a:pt x="2191" y="64"/>
                    <a:pt x="2186" y="62"/>
                  </a:cubicBezTo>
                  <a:lnTo>
                    <a:pt x="2186" y="57"/>
                  </a:lnTo>
                  <a:close/>
                  <a:moveTo>
                    <a:pt x="1146" y="57"/>
                  </a:moveTo>
                  <a:lnTo>
                    <a:pt x="1180" y="57"/>
                  </a:lnTo>
                  <a:lnTo>
                    <a:pt x="1180" y="116"/>
                  </a:lnTo>
                  <a:cubicBezTo>
                    <a:pt x="1180" y="125"/>
                    <a:pt x="1180" y="132"/>
                    <a:pt x="1181" y="137"/>
                  </a:cubicBezTo>
                  <a:cubicBezTo>
                    <a:pt x="1181" y="142"/>
                    <a:pt x="1182" y="145"/>
                    <a:pt x="1184" y="148"/>
                  </a:cubicBezTo>
                  <a:cubicBezTo>
                    <a:pt x="1185" y="150"/>
                    <a:pt x="1187" y="152"/>
                    <a:pt x="1190" y="154"/>
                  </a:cubicBezTo>
                  <a:cubicBezTo>
                    <a:pt x="1192" y="156"/>
                    <a:pt x="1196" y="156"/>
                    <a:pt x="1200" y="156"/>
                  </a:cubicBezTo>
                  <a:cubicBezTo>
                    <a:pt x="1203" y="156"/>
                    <a:pt x="1206" y="156"/>
                    <a:pt x="1209" y="155"/>
                  </a:cubicBezTo>
                  <a:cubicBezTo>
                    <a:pt x="1212" y="154"/>
                    <a:pt x="1215" y="151"/>
                    <a:pt x="1218" y="149"/>
                  </a:cubicBezTo>
                  <a:cubicBezTo>
                    <a:pt x="1221" y="146"/>
                    <a:pt x="1224" y="143"/>
                    <a:pt x="1225" y="140"/>
                  </a:cubicBezTo>
                  <a:cubicBezTo>
                    <a:pt x="1227" y="137"/>
                    <a:pt x="1227" y="134"/>
                    <a:pt x="1227" y="130"/>
                  </a:cubicBezTo>
                  <a:lnTo>
                    <a:pt x="1227" y="86"/>
                  </a:lnTo>
                  <a:cubicBezTo>
                    <a:pt x="1227" y="81"/>
                    <a:pt x="1227" y="78"/>
                    <a:pt x="1227" y="76"/>
                  </a:cubicBezTo>
                  <a:cubicBezTo>
                    <a:pt x="1227" y="73"/>
                    <a:pt x="1226" y="72"/>
                    <a:pt x="1226" y="70"/>
                  </a:cubicBezTo>
                  <a:cubicBezTo>
                    <a:pt x="1225" y="69"/>
                    <a:pt x="1225" y="68"/>
                    <a:pt x="1224" y="67"/>
                  </a:cubicBezTo>
                  <a:cubicBezTo>
                    <a:pt x="1223" y="66"/>
                    <a:pt x="1222" y="65"/>
                    <a:pt x="1221" y="65"/>
                  </a:cubicBezTo>
                  <a:cubicBezTo>
                    <a:pt x="1219" y="64"/>
                    <a:pt x="1217" y="63"/>
                    <a:pt x="1214" y="62"/>
                  </a:cubicBezTo>
                  <a:lnTo>
                    <a:pt x="1214" y="57"/>
                  </a:lnTo>
                  <a:lnTo>
                    <a:pt x="1248" y="57"/>
                  </a:lnTo>
                  <a:lnTo>
                    <a:pt x="1248" y="137"/>
                  </a:lnTo>
                  <a:lnTo>
                    <a:pt x="1248" y="150"/>
                  </a:lnTo>
                  <a:cubicBezTo>
                    <a:pt x="1248" y="152"/>
                    <a:pt x="1249" y="154"/>
                    <a:pt x="1249" y="156"/>
                  </a:cubicBezTo>
                  <a:cubicBezTo>
                    <a:pt x="1250" y="158"/>
                    <a:pt x="1251" y="159"/>
                    <a:pt x="1253" y="160"/>
                  </a:cubicBezTo>
                  <a:cubicBezTo>
                    <a:pt x="1255" y="161"/>
                    <a:pt x="1258" y="162"/>
                    <a:pt x="1262" y="163"/>
                  </a:cubicBezTo>
                  <a:lnTo>
                    <a:pt x="1262" y="169"/>
                  </a:lnTo>
                  <a:lnTo>
                    <a:pt x="1235" y="170"/>
                  </a:lnTo>
                  <a:lnTo>
                    <a:pt x="1228" y="170"/>
                  </a:lnTo>
                  <a:lnTo>
                    <a:pt x="1229" y="151"/>
                  </a:lnTo>
                  <a:lnTo>
                    <a:pt x="1227" y="150"/>
                  </a:lnTo>
                  <a:cubicBezTo>
                    <a:pt x="1220" y="157"/>
                    <a:pt x="1214" y="162"/>
                    <a:pt x="1208" y="166"/>
                  </a:cubicBezTo>
                  <a:cubicBezTo>
                    <a:pt x="1202" y="169"/>
                    <a:pt x="1196" y="171"/>
                    <a:pt x="1191" y="171"/>
                  </a:cubicBezTo>
                  <a:cubicBezTo>
                    <a:pt x="1183" y="171"/>
                    <a:pt x="1178" y="169"/>
                    <a:pt x="1173" y="166"/>
                  </a:cubicBezTo>
                  <a:cubicBezTo>
                    <a:pt x="1168" y="163"/>
                    <a:pt x="1165" y="159"/>
                    <a:pt x="1163" y="154"/>
                  </a:cubicBezTo>
                  <a:cubicBezTo>
                    <a:pt x="1160" y="148"/>
                    <a:pt x="1159" y="140"/>
                    <a:pt x="1159" y="130"/>
                  </a:cubicBezTo>
                  <a:lnTo>
                    <a:pt x="1159" y="86"/>
                  </a:lnTo>
                  <a:cubicBezTo>
                    <a:pt x="1159" y="79"/>
                    <a:pt x="1159" y="75"/>
                    <a:pt x="1158" y="72"/>
                  </a:cubicBezTo>
                  <a:cubicBezTo>
                    <a:pt x="1158" y="70"/>
                    <a:pt x="1157" y="68"/>
                    <a:pt x="1156" y="66"/>
                  </a:cubicBezTo>
                  <a:cubicBezTo>
                    <a:pt x="1154" y="65"/>
                    <a:pt x="1151" y="64"/>
                    <a:pt x="1146" y="62"/>
                  </a:cubicBezTo>
                  <a:lnTo>
                    <a:pt x="1146" y="57"/>
                  </a:lnTo>
                  <a:close/>
                  <a:moveTo>
                    <a:pt x="154" y="57"/>
                  </a:moveTo>
                  <a:lnTo>
                    <a:pt x="188" y="57"/>
                  </a:lnTo>
                  <a:lnTo>
                    <a:pt x="188" y="116"/>
                  </a:lnTo>
                  <a:cubicBezTo>
                    <a:pt x="188" y="125"/>
                    <a:pt x="188" y="132"/>
                    <a:pt x="189" y="137"/>
                  </a:cubicBezTo>
                  <a:cubicBezTo>
                    <a:pt x="189" y="142"/>
                    <a:pt x="190" y="145"/>
                    <a:pt x="192" y="148"/>
                  </a:cubicBezTo>
                  <a:cubicBezTo>
                    <a:pt x="193" y="150"/>
                    <a:pt x="195" y="152"/>
                    <a:pt x="198" y="154"/>
                  </a:cubicBezTo>
                  <a:cubicBezTo>
                    <a:pt x="200" y="156"/>
                    <a:pt x="204" y="156"/>
                    <a:pt x="208" y="156"/>
                  </a:cubicBezTo>
                  <a:cubicBezTo>
                    <a:pt x="211" y="156"/>
                    <a:pt x="214" y="156"/>
                    <a:pt x="217" y="155"/>
                  </a:cubicBezTo>
                  <a:cubicBezTo>
                    <a:pt x="220" y="154"/>
                    <a:pt x="223" y="151"/>
                    <a:pt x="226" y="149"/>
                  </a:cubicBezTo>
                  <a:cubicBezTo>
                    <a:pt x="229" y="146"/>
                    <a:pt x="232" y="143"/>
                    <a:pt x="233" y="140"/>
                  </a:cubicBezTo>
                  <a:cubicBezTo>
                    <a:pt x="235" y="137"/>
                    <a:pt x="235" y="134"/>
                    <a:pt x="235" y="130"/>
                  </a:cubicBezTo>
                  <a:lnTo>
                    <a:pt x="235" y="86"/>
                  </a:lnTo>
                  <a:cubicBezTo>
                    <a:pt x="235" y="81"/>
                    <a:pt x="235" y="78"/>
                    <a:pt x="235" y="76"/>
                  </a:cubicBezTo>
                  <a:cubicBezTo>
                    <a:pt x="235" y="73"/>
                    <a:pt x="234" y="72"/>
                    <a:pt x="234" y="70"/>
                  </a:cubicBezTo>
                  <a:cubicBezTo>
                    <a:pt x="233" y="69"/>
                    <a:pt x="233" y="68"/>
                    <a:pt x="232" y="67"/>
                  </a:cubicBezTo>
                  <a:cubicBezTo>
                    <a:pt x="231" y="66"/>
                    <a:pt x="230" y="65"/>
                    <a:pt x="229" y="65"/>
                  </a:cubicBezTo>
                  <a:cubicBezTo>
                    <a:pt x="227" y="64"/>
                    <a:pt x="225" y="63"/>
                    <a:pt x="222" y="62"/>
                  </a:cubicBezTo>
                  <a:lnTo>
                    <a:pt x="222" y="57"/>
                  </a:lnTo>
                  <a:lnTo>
                    <a:pt x="256" y="57"/>
                  </a:lnTo>
                  <a:lnTo>
                    <a:pt x="256" y="137"/>
                  </a:lnTo>
                  <a:lnTo>
                    <a:pt x="256" y="150"/>
                  </a:lnTo>
                  <a:cubicBezTo>
                    <a:pt x="256" y="152"/>
                    <a:pt x="257" y="154"/>
                    <a:pt x="257" y="156"/>
                  </a:cubicBezTo>
                  <a:cubicBezTo>
                    <a:pt x="258" y="158"/>
                    <a:pt x="259" y="159"/>
                    <a:pt x="261" y="160"/>
                  </a:cubicBezTo>
                  <a:cubicBezTo>
                    <a:pt x="263" y="161"/>
                    <a:pt x="266" y="162"/>
                    <a:pt x="270" y="163"/>
                  </a:cubicBezTo>
                  <a:lnTo>
                    <a:pt x="270" y="169"/>
                  </a:lnTo>
                  <a:lnTo>
                    <a:pt x="243" y="170"/>
                  </a:lnTo>
                  <a:lnTo>
                    <a:pt x="236" y="170"/>
                  </a:lnTo>
                  <a:lnTo>
                    <a:pt x="237" y="151"/>
                  </a:lnTo>
                  <a:lnTo>
                    <a:pt x="235" y="150"/>
                  </a:lnTo>
                  <a:cubicBezTo>
                    <a:pt x="228" y="157"/>
                    <a:pt x="222" y="162"/>
                    <a:pt x="216" y="166"/>
                  </a:cubicBezTo>
                  <a:cubicBezTo>
                    <a:pt x="210" y="169"/>
                    <a:pt x="204" y="171"/>
                    <a:pt x="199" y="171"/>
                  </a:cubicBezTo>
                  <a:cubicBezTo>
                    <a:pt x="191" y="171"/>
                    <a:pt x="186" y="169"/>
                    <a:pt x="181" y="166"/>
                  </a:cubicBezTo>
                  <a:cubicBezTo>
                    <a:pt x="176" y="163"/>
                    <a:pt x="173" y="159"/>
                    <a:pt x="171" y="154"/>
                  </a:cubicBezTo>
                  <a:cubicBezTo>
                    <a:pt x="168" y="148"/>
                    <a:pt x="167" y="140"/>
                    <a:pt x="167" y="130"/>
                  </a:cubicBezTo>
                  <a:lnTo>
                    <a:pt x="167" y="86"/>
                  </a:lnTo>
                  <a:cubicBezTo>
                    <a:pt x="167" y="79"/>
                    <a:pt x="167" y="75"/>
                    <a:pt x="166" y="72"/>
                  </a:cubicBezTo>
                  <a:cubicBezTo>
                    <a:pt x="166" y="70"/>
                    <a:pt x="165" y="68"/>
                    <a:pt x="164" y="66"/>
                  </a:cubicBezTo>
                  <a:cubicBezTo>
                    <a:pt x="162" y="65"/>
                    <a:pt x="159" y="64"/>
                    <a:pt x="154" y="62"/>
                  </a:cubicBezTo>
                  <a:lnTo>
                    <a:pt x="154" y="57"/>
                  </a:lnTo>
                  <a:close/>
                  <a:moveTo>
                    <a:pt x="1319" y="56"/>
                  </a:moveTo>
                  <a:lnTo>
                    <a:pt x="1326" y="56"/>
                  </a:lnTo>
                  <a:lnTo>
                    <a:pt x="1326" y="139"/>
                  </a:lnTo>
                  <a:cubicBezTo>
                    <a:pt x="1326" y="146"/>
                    <a:pt x="1326" y="151"/>
                    <a:pt x="1327" y="153"/>
                  </a:cubicBezTo>
                  <a:cubicBezTo>
                    <a:pt x="1327" y="156"/>
                    <a:pt x="1329" y="158"/>
                    <a:pt x="1330" y="159"/>
                  </a:cubicBezTo>
                  <a:cubicBezTo>
                    <a:pt x="1332" y="161"/>
                    <a:pt x="1335" y="162"/>
                    <a:pt x="1339" y="163"/>
                  </a:cubicBezTo>
                  <a:lnTo>
                    <a:pt x="1339" y="169"/>
                  </a:lnTo>
                  <a:lnTo>
                    <a:pt x="1293" y="169"/>
                  </a:lnTo>
                  <a:lnTo>
                    <a:pt x="1293" y="163"/>
                  </a:lnTo>
                  <a:cubicBezTo>
                    <a:pt x="1296" y="162"/>
                    <a:pt x="1298" y="161"/>
                    <a:pt x="1299" y="160"/>
                  </a:cubicBezTo>
                  <a:cubicBezTo>
                    <a:pt x="1301" y="160"/>
                    <a:pt x="1302" y="159"/>
                    <a:pt x="1303" y="158"/>
                  </a:cubicBezTo>
                  <a:cubicBezTo>
                    <a:pt x="1304" y="156"/>
                    <a:pt x="1304" y="154"/>
                    <a:pt x="1305" y="152"/>
                  </a:cubicBezTo>
                  <a:cubicBezTo>
                    <a:pt x="1305" y="149"/>
                    <a:pt x="1306" y="145"/>
                    <a:pt x="1306" y="140"/>
                  </a:cubicBezTo>
                  <a:lnTo>
                    <a:pt x="1306" y="89"/>
                  </a:lnTo>
                  <a:cubicBezTo>
                    <a:pt x="1306" y="84"/>
                    <a:pt x="1306" y="80"/>
                    <a:pt x="1305" y="77"/>
                  </a:cubicBezTo>
                  <a:cubicBezTo>
                    <a:pt x="1305" y="73"/>
                    <a:pt x="1305" y="71"/>
                    <a:pt x="1304" y="69"/>
                  </a:cubicBezTo>
                  <a:cubicBezTo>
                    <a:pt x="1303" y="67"/>
                    <a:pt x="1301" y="66"/>
                    <a:pt x="1299" y="65"/>
                  </a:cubicBezTo>
                  <a:cubicBezTo>
                    <a:pt x="1298" y="64"/>
                    <a:pt x="1295" y="63"/>
                    <a:pt x="1291" y="63"/>
                  </a:cubicBezTo>
                  <a:lnTo>
                    <a:pt x="1291" y="57"/>
                  </a:lnTo>
                  <a:lnTo>
                    <a:pt x="1319" y="56"/>
                  </a:lnTo>
                  <a:close/>
                  <a:moveTo>
                    <a:pt x="439" y="56"/>
                  </a:moveTo>
                  <a:lnTo>
                    <a:pt x="446" y="56"/>
                  </a:lnTo>
                  <a:lnTo>
                    <a:pt x="446" y="139"/>
                  </a:lnTo>
                  <a:cubicBezTo>
                    <a:pt x="446" y="146"/>
                    <a:pt x="446" y="151"/>
                    <a:pt x="447" y="153"/>
                  </a:cubicBezTo>
                  <a:cubicBezTo>
                    <a:pt x="447" y="156"/>
                    <a:pt x="449" y="158"/>
                    <a:pt x="450" y="159"/>
                  </a:cubicBezTo>
                  <a:cubicBezTo>
                    <a:pt x="452" y="161"/>
                    <a:pt x="455" y="162"/>
                    <a:pt x="459" y="163"/>
                  </a:cubicBezTo>
                  <a:lnTo>
                    <a:pt x="459" y="169"/>
                  </a:lnTo>
                  <a:lnTo>
                    <a:pt x="413" y="169"/>
                  </a:lnTo>
                  <a:lnTo>
                    <a:pt x="413" y="163"/>
                  </a:lnTo>
                  <a:cubicBezTo>
                    <a:pt x="416" y="162"/>
                    <a:pt x="418" y="161"/>
                    <a:pt x="419" y="160"/>
                  </a:cubicBezTo>
                  <a:cubicBezTo>
                    <a:pt x="421" y="160"/>
                    <a:pt x="422" y="159"/>
                    <a:pt x="423" y="158"/>
                  </a:cubicBezTo>
                  <a:cubicBezTo>
                    <a:pt x="424" y="156"/>
                    <a:pt x="424" y="154"/>
                    <a:pt x="425" y="152"/>
                  </a:cubicBezTo>
                  <a:cubicBezTo>
                    <a:pt x="425" y="149"/>
                    <a:pt x="426" y="145"/>
                    <a:pt x="426" y="140"/>
                  </a:cubicBezTo>
                  <a:lnTo>
                    <a:pt x="426" y="89"/>
                  </a:lnTo>
                  <a:cubicBezTo>
                    <a:pt x="426" y="84"/>
                    <a:pt x="426" y="80"/>
                    <a:pt x="425" y="77"/>
                  </a:cubicBezTo>
                  <a:cubicBezTo>
                    <a:pt x="425" y="73"/>
                    <a:pt x="425" y="71"/>
                    <a:pt x="424" y="69"/>
                  </a:cubicBezTo>
                  <a:cubicBezTo>
                    <a:pt x="423" y="67"/>
                    <a:pt x="421" y="66"/>
                    <a:pt x="419" y="65"/>
                  </a:cubicBezTo>
                  <a:cubicBezTo>
                    <a:pt x="418" y="64"/>
                    <a:pt x="415" y="63"/>
                    <a:pt x="411" y="63"/>
                  </a:cubicBezTo>
                  <a:lnTo>
                    <a:pt x="411" y="57"/>
                  </a:lnTo>
                  <a:lnTo>
                    <a:pt x="439" y="56"/>
                  </a:lnTo>
                  <a:close/>
                  <a:moveTo>
                    <a:pt x="563" y="55"/>
                  </a:moveTo>
                  <a:cubicBezTo>
                    <a:pt x="567" y="55"/>
                    <a:pt x="571" y="55"/>
                    <a:pt x="574" y="56"/>
                  </a:cubicBezTo>
                  <a:cubicBezTo>
                    <a:pt x="577" y="57"/>
                    <a:pt x="580" y="59"/>
                    <a:pt x="583" y="61"/>
                  </a:cubicBezTo>
                  <a:cubicBezTo>
                    <a:pt x="585" y="63"/>
                    <a:pt x="587" y="65"/>
                    <a:pt x="589" y="68"/>
                  </a:cubicBezTo>
                  <a:cubicBezTo>
                    <a:pt x="591" y="71"/>
                    <a:pt x="592" y="75"/>
                    <a:pt x="593" y="79"/>
                  </a:cubicBezTo>
                  <a:cubicBezTo>
                    <a:pt x="593" y="83"/>
                    <a:pt x="594" y="89"/>
                    <a:pt x="594" y="95"/>
                  </a:cubicBezTo>
                  <a:lnTo>
                    <a:pt x="594" y="139"/>
                  </a:lnTo>
                  <a:cubicBezTo>
                    <a:pt x="594" y="145"/>
                    <a:pt x="594" y="149"/>
                    <a:pt x="594" y="151"/>
                  </a:cubicBezTo>
                  <a:cubicBezTo>
                    <a:pt x="595" y="153"/>
                    <a:pt x="595" y="155"/>
                    <a:pt x="596" y="157"/>
                  </a:cubicBezTo>
                  <a:cubicBezTo>
                    <a:pt x="597" y="158"/>
                    <a:pt x="598" y="159"/>
                    <a:pt x="599" y="160"/>
                  </a:cubicBezTo>
                  <a:cubicBezTo>
                    <a:pt x="601" y="161"/>
                    <a:pt x="603" y="162"/>
                    <a:pt x="607" y="163"/>
                  </a:cubicBezTo>
                  <a:lnTo>
                    <a:pt x="607" y="169"/>
                  </a:lnTo>
                  <a:lnTo>
                    <a:pt x="561" y="169"/>
                  </a:lnTo>
                  <a:lnTo>
                    <a:pt x="561" y="163"/>
                  </a:lnTo>
                  <a:cubicBezTo>
                    <a:pt x="564" y="162"/>
                    <a:pt x="566" y="161"/>
                    <a:pt x="567" y="160"/>
                  </a:cubicBezTo>
                  <a:cubicBezTo>
                    <a:pt x="569" y="160"/>
                    <a:pt x="570" y="159"/>
                    <a:pt x="571" y="158"/>
                  </a:cubicBezTo>
                  <a:cubicBezTo>
                    <a:pt x="572" y="156"/>
                    <a:pt x="572" y="154"/>
                    <a:pt x="573" y="152"/>
                  </a:cubicBezTo>
                  <a:cubicBezTo>
                    <a:pt x="573" y="149"/>
                    <a:pt x="574" y="145"/>
                    <a:pt x="574" y="140"/>
                  </a:cubicBezTo>
                  <a:lnTo>
                    <a:pt x="574" y="109"/>
                  </a:lnTo>
                  <a:cubicBezTo>
                    <a:pt x="574" y="104"/>
                    <a:pt x="574" y="99"/>
                    <a:pt x="573" y="94"/>
                  </a:cubicBezTo>
                  <a:cubicBezTo>
                    <a:pt x="573" y="90"/>
                    <a:pt x="572" y="86"/>
                    <a:pt x="572" y="83"/>
                  </a:cubicBezTo>
                  <a:cubicBezTo>
                    <a:pt x="571" y="80"/>
                    <a:pt x="570" y="78"/>
                    <a:pt x="569" y="77"/>
                  </a:cubicBezTo>
                  <a:cubicBezTo>
                    <a:pt x="568" y="75"/>
                    <a:pt x="567" y="74"/>
                    <a:pt x="565" y="72"/>
                  </a:cubicBezTo>
                  <a:cubicBezTo>
                    <a:pt x="564" y="71"/>
                    <a:pt x="562" y="70"/>
                    <a:pt x="560" y="70"/>
                  </a:cubicBezTo>
                  <a:cubicBezTo>
                    <a:pt x="558" y="69"/>
                    <a:pt x="556" y="69"/>
                    <a:pt x="553" y="69"/>
                  </a:cubicBezTo>
                  <a:cubicBezTo>
                    <a:pt x="550" y="69"/>
                    <a:pt x="547" y="69"/>
                    <a:pt x="544" y="71"/>
                  </a:cubicBezTo>
                  <a:cubicBezTo>
                    <a:pt x="541" y="72"/>
                    <a:pt x="538" y="74"/>
                    <a:pt x="535" y="77"/>
                  </a:cubicBezTo>
                  <a:cubicBezTo>
                    <a:pt x="532" y="80"/>
                    <a:pt x="529" y="83"/>
                    <a:pt x="528" y="86"/>
                  </a:cubicBezTo>
                  <a:cubicBezTo>
                    <a:pt x="526" y="89"/>
                    <a:pt x="526" y="92"/>
                    <a:pt x="526" y="96"/>
                  </a:cubicBezTo>
                  <a:lnTo>
                    <a:pt x="526" y="139"/>
                  </a:lnTo>
                  <a:cubicBezTo>
                    <a:pt x="526" y="146"/>
                    <a:pt x="526" y="151"/>
                    <a:pt x="527" y="153"/>
                  </a:cubicBezTo>
                  <a:cubicBezTo>
                    <a:pt x="527" y="156"/>
                    <a:pt x="529" y="158"/>
                    <a:pt x="530" y="159"/>
                  </a:cubicBezTo>
                  <a:cubicBezTo>
                    <a:pt x="532" y="161"/>
                    <a:pt x="535" y="162"/>
                    <a:pt x="539" y="163"/>
                  </a:cubicBezTo>
                  <a:lnTo>
                    <a:pt x="539" y="169"/>
                  </a:lnTo>
                  <a:lnTo>
                    <a:pt x="493" y="169"/>
                  </a:lnTo>
                  <a:lnTo>
                    <a:pt x="493" y="163"/>
                  </a:lnTo>
                  <a:cubicBezTo>
                    <a:pt x="496" y="162"/>
                    <a:pt x="498" y="161"/>
                    <a:pt x="499" y="160"/>
                  </a:cubicBezTo>
                  <a:cubicBezTo>
                    <a:pt x="501" y="160"/>
                    <a:pt x="502" y="159"/>
                    <a:pt x="503" y="158"/>
                  </a:cubicBezTo>
                  <a:cubicBezTo>
                    <a:pt x="504" y="156"/>
                    <a:pt x="504" y="154"/>
                    <a:pt x="505" y="152"/>
                  </a:cubicBezTo>
                  <a:cubicBezTo>
                    <a:pt x="505" y="149"/>
                    <a:pt x="506" y="145"/>
                    <a:pt x="506" y="140"/>
                  </a:cubicBezTo>
                  <a:lnTo>
                    <a:pt x="506" y="89"/>
                  </a:lnTo>
                  <a:cubicBezTo>
                    <a:pt x="506" y="84"/>
                    <a:pt x="506" y="80"/>
                    <a:pt x="505" y="77"/>
                  </a:cubicBezTo>
                  <a:cubicBezTo>
                    <a:pt x="505" y="73"/>
                    <a:pt x="505" y="71"/>
                    <a:pt x="504" y="69"/>
                  </a:cubicBezTo>
                  <a:cubicBezTo>
                    <a:pt x="503" y="67"/>
                    <a:pt x="501" y="66"/>
                    <a:pt x="499" y="65"/>
                  </a:cubicBezTo>
                  <a:cubicBezTo>
                    <a:pt x="498" y="64"/>
                    <a:pt x="495" y="63"/>
                    <a:pt x="491" y="63"/>
                  </a:cubicBezTo>
                  <a:lnTo>
                    <a:pt x="491" y="57"/>
                  </a:lnTo>
                  <a:lnTo>
                    <a:pt x="519" y="56"/>
                  </a:lnTo>
                  <a:lnTo>
                    <a:pt x="526" y="56"/>
                  </a:lnTo>
                  <a:lnTo>
                    <a:pt x="525" y="75"/>
                  </a:lnTo>
                  <a:lnTo>
                    <a:pt x="526" y="75"/>
                  </a:lnTo>
                  <a:cubicBezTo>
                    <a:pt x="532" y="69"/>
                    <a:pt x="537" y="65"/>
                    <a:pt x="540" y="63"/>
                  </a:cubicBezTo>
                  <a:cubicBezTo>
                    <a:pt x="544" y="60"/>
                    <a:pt x="547" y="58"/>
                    <a:pt x="551" y="57"/>
                  </a:cubicBezTo>
                  <a:cubicBezTo>
                    <a:pt x="555" y="55"/>
                    <a:pt x="558" y="55"/>
                    <a:pt x="563" y="55"/>
                  </a:cubicBezTo>
                  <a:close/>
                  <a:moveTo>
                    <a:pt x="2657" y="55"/>
                  </a:moveTo>
                  <a:cubicBezTo>
                    <a:pt x="2665" y="55"/>
                    <a:pt x="2671" y="56"/>
                    <a:pt x="2677" y="58"/>
                  </a:cubicBezTo>
                  <a:cubicBezTo>
                    <a:pt x="2682" y="61"/>
                    <a:pt x="2687" y="64"/>
                    <a:pt x="2690" y="69"/>
                  </a:cubicBezTo>
                  <a:cubicBezTo>
                    <a:pt x="2693" y="73"/>
                    <a:pt x="2696" y="78"/>
                    <a:pt x="2698" y="85"/>
                  </a:cubicBezTo>
                  <a:cubicBezTo>
                    <a:pt x="2700" y="92"/>
                    <a:pt x="2701" y="100"/>
                    <a:pt x="2701" y="111"/>
                  </a:cubicBezTo>
                  <a:lnTo>
                    <a:pt x="2627" y="111"/>
                  </a:lnTo>
                  <a:lnTo>
                    <a:pt x="2627" y="113"/>
                  </a:lnTo>
                  <a:cubicBezTo>
                    <a:pt x="2627" y="122"/>
                    <a:pt x="2628" y="130"/>
                    <a:pt x="2630" y="136"/>
                  </a:cubicBezTo>
                  <a:cubicBezTo>
                    <a:pt x="2632" y="143"/>
                    <a:pt x="2636" y="147"/>
                    <a:pt x="2640" y="151"/>
                  </a:cubicBezTo>
                  <a:cubicBezTo>
                    <a:pt x="2645" y="155"/>
                    <a:pt x="2651" y="156"/>
                    <a:pt x="2659" y="156"/>
                  </a:cubicBezTo>
                  <a:cubicBezTo>
                    <a:pt x="2665" y="156"/>
                    <a:pt x="2671" y="155"/>
                    <a:pt x="2676" y="153"/>
                  </a:cubicBezTo>
                  <a:cubicBezTo>
                    <a:pt x="2681" y="150"/>
                    <a:pt x="2686" y="146"/>
                    <a:pt x="2691" y="141"/>
                  </a:cubicBezTo>
                  <a:lnTo>
                    <a:pt x="2699" y="149"/>
                  </a:lnTo>
                  <a:cubicBezTo>
                    <a:pt x="2694" y="154"/>
                    <a:pt x="2689" y="158"/>
                    <a:pt x="2685" y="161"/>
                  </a:cubicBezTo>
                  <a:cubicBezTo>
                    <a:pt x="2681" y="164"/>
                    <a:pt x="2676" y="166"/>
                    <a:pt x="2671" y="168"/>
                  </a:cubicBezTo>
                  <a:cubicBezTo>
                    <a:pt x="2666" y="170"/>
                    <a:pt x="2661" y="171"/>
                    <a:pt x="2655" y="171"/>
                  </a:cubicBezTo>
                  <a:cubicBezTo>
                    <a:pt x="2638" y="171"/>
                    <a:pt x="2626" y="166"/>
                    <a:pt x="2618" y="156"/>
                  </a:cubicBezTo>
                  <a:cubicBezTo>
                    <a:pt x="2610" y="146"/>
                    <a:pt x="2606" y="132"/>
                    <a:pt x="2606" y="113"/>
                  </a:cubicBezTo>
                  <a:cubicBezTo>
                    <a:pt x="2606" y="102"/>
                    <a:pt x="2608" y="91"/>
                    <a:pt x="2612" y="83"/>
                  </a:cubicBezTo>
                  <a:cubicBezTo>
                    <a:pt x="2616" y="74"/>
                    <a:pt x="2622" y="67"/>
                    <a:pt x="2630" y="62"/>
                  </a:cubicBezTo>
                  <a:cubicBezTo>
                    <a:pt x="2638" y="57"/>
                    <a:pt x="2647" y="55"/>
                    <a:pt x="2657" y="55"/>
                  </a:cubicBezTo>
                  <a:close/>
                  <a:moveTo>
                    <a:pt x="2524" y="55"/>
                  </a:moveTo>
                  <a:cubicBezTo>
                    <a:pt x="2529" y="55"/>
                    <a:pt x="2535" y="55"/>
                    <a:pt x="2541" y="57"/>
                  </a:cubicBezTo>
                  <a:lnTo>
                    <a:pt x="2582" y="57"/>
                  </a:lnTo>
                  <a:lnTo>
                    <a:pt x="2582" y="68"/>
                  </a:lnTo>
                  <a:lnTo>
                    <a:pt x="2560" y="68"/>
                  </a:lnTo>
                  <a:lnTo>
                    <a:pt x="2559" y="69"/>
                  </a:lnTo>
                  <a:cubicBezTo>
                    <a:pt x="2562" y="71"/>
                    <a:pt x="2564" y="75"/>
                    <a:pt x="2565" y="79"/>
                  </a:cubicBezTo>
                  <a:cubicBezTo>
                    <a:pt x="2566" y="83"/>
                    <a:pt x="2567" y="88"/>
                    <a:pt x="2567" y="92"/>
                  </a:cubicBezTo>
                  <a:cubicBezTo>
                    <a:pt x="2567" y="105"/>
                    <a:pt x="2563" y="115"/>
                    <a:pt x="2555" y="122"/>
                  </a:cubicBezTo>
                  <a:cubicBezTo>
                    <a:pt x="2548" y="129"/>
                    <a:pt x="2536" y="132"/>
                    <a:pt x="2522" y="132"/>
                  </a:cubicBezTo>
                  <a:cubicBezTo>
                    <a:pt x="2515" y="132"/>
                    <a:pt x="2510" y="131"/>
                    <a:pt x="2505" y="130"/>
                  </a:cubicBezTo>
                  <a:cubicBezTo>
                    <a:pt x="2499" y="134"/>
                    <a:pt x="2496" y="139"/>
                    <a:pt x="2496" y="143"/>
                  </a:cubicBezTo>
                  <a:cubicBezTo>
                    <a:pt x="2496" y="146"/>
                    <a:pt x="2497" y="148"/>
                    <a:pt x="2498" y="150"/>
                  </a:cubicBezTo>
                  <a:cubicBezTo>
                    <a:pt x="2499" y="151"/>
                    <a:pt x="2501" y="152"/>
                    <a:pt x="2504" y="153"/>
                  </a:cubicBezTo>
                  <a:cubicBezTo>
                    <a:pt x="2506" y="153"/>
                    <a:pt x="2510" y="154"/>
                    <a:pt x="2515" y="154"/>
                  </a:cubicBezTo>
                  <a:lnTo>
                    <a:pt x="2544" y="154"/>
                  </a:lnTo>
                  <a:cubicBezTo>
                    <a:pt x="2552" y="154"/>
                    <a:pt x="2559" y="155"/>
                    <a:pt x="2564" y="158"/>
                  </a:cubicBezTo>
                  <a:cubicBezTo>
                    <a:pt x="2569" y="160"/>
                    <a:pt x="2573" y="164"/>
                    <a:pt x="2575" y="168"/>
                  </a:cubicBezTo>
                  <a:cubicBezTo>
                    <a:pt x="2577" y="172"/>
                    <a:pt x="2578" y="177"/>
                    <a:pt x="2578" y="183"/>
                  </a:cubicBezTo>
                  <a:cubicBezTo>
                    <a:pt x="2578" y="191"/>
                    <a:pt x="2576" y="197"/>
                    <a:pt x="2572" y="203"/>
                  </a:cubicBezTo>
                  <a:cubicBezTo>
                    <a:pt x="2568" y="209"/>
                    <a:pt x="2562" y="213"/>
                    <a:pt x="2554" y="216"/>
                  </a:cubicBezTo>
                  <a:cubicBezTo>
                    <a:pt x="2546" y="219"/>
                    <a:pt x="2537" y="221"/>
                    <a:pt x="2526" y="221"/>
                  </a:cubicBezTo>
                  <a:cubicBezTo>
                    <a:pt x="2518" y="221"/>
                    <a:pt x="2511" y="221"/>
                    <a:pt x="2504" y="220"/>
                  </a:cubicBezTo>
                  <a:cubicBezTo>
                    <a:pt x="2498" y="219"/>
                    <a:pt x="2492" y="217"/>
                    <a:pt x="2488" y="215"/>
                  </a:cubicBezTo>
                  <a:cubicBezTo>
                    <a:pt x="2483" y="213"/>
                    <a:pt x="2479" y="210"/>
                    <a:pt x="2477" y="206"/>
                  </a:cubicBezTo>
                  <a:cubicBezTo>
                    <a:pt x="2474" y="202"/>
                    <a:pt x="2473" y="198"/>
                    <a:pt x="2473" y="192"/>
                  </a:cubicBezTo>
                  <a:cubicBezTo>
                    <a:pt x="2473" y="188"/>
                    <a:pt x="2475" y="183"/>
                    <a:pt x="2478" y="179"/>
                  </a:cubicBezTo>
                  <a:cubicBezTo>
                    <a:pt x="2481" y="175"/>
                    <a:pt x="2486" y="171"/>
                    <a:pt x="2492" y="168"/>
                  </a:cubicBezTo>
                  <a:cubicBezTo>
                    <a:pt x="2488" y="167"/>
                    <a:pt x="2485" y="165"/>
                    <a:pt x="2483" y="162"/>
                  </a:cubicBezTo>
                  <a:cubicBezTo>
                    <a:pt x="2481" y="159"/>
                    <a:pt x="2480" y="156"/>
                    <a:pt x="2480" y="152"/>
                  </a:cubicBezTo>
                  <a:cubicBezTo>
                    <a:pt x="2480" y="147"/>
                    <a:pt x="2481" y="143"/>
                    <a:pt x="2484" y="139"/>
                  </a:cubicBezTo>
                  <a:cubicBezTo>
                    <a:pt x="2486" y="136"/>
                    <a:pt x="2491" y="131"/>
                    <a:pt x="2497" y="127"/>
                  </a:cubicBezTo>
                  <a:cubicBezTo>
                    <a:pt x="2491" y="123"/>
                    <a:pt x="2487" y="119"/>
                    <a:pt x="2484" y="113"/>
                  </a:cubicBezTo>
                  <a:cubicBezTo>
                    <a:pt x="2481" y="108"/>
                    <a:pt x="2480" y="101"/>
                    <a:pt x="2480" y="94"/>
                  </a:cubicBezTo>
                  <a:cubicBezTo>
                    <a:pt x="2480" y="87"/>
                    <a:pt x="2481" y="82"/>
                    <a:pt x="2483" y="77"/>
                  </a:cubicBezTo>
                  <a:cubicBezTo>
                    <a:pt x="2485" y="72"/>
                    <a:pt x="2488" y="68"/>
                    <a:pt x="2492" y="64"/>
                  </a:cubicBezTo>
                  <a:cubicBezTo>
                    <a:pt x="2496" y="61"/>
                    <a:pt x="2501" y="59"/>
                    <a:pt x="2506" y="57"/>
                  </a:cubicBezTo>
                  <a:cubicBezTo>
                    <a:pt x="2512" y="55"/>
                    <a:pt x="2518" y="55"/>
                    <a:pt x="2524" y="55"/>
                  </a:cubicBezTo>
                  <a:close/>
                  <a:moveTo>
                    <a:pt x="1957" y="55"/>
                  </a:moveTo>
                  <a:cubicBezTo>
                    <a:pt x="1961" y="55"/>
                    <a:pt x="1965" y="55"/>
                    <a:pt x="1969" y="55"/>
                  </a:cubicBezTo>
                  <a:lnTo>
                    <a:pt x="1969" y="82"/>
                  </a:lnTo>
                  <a:lnTo>
                    <a:pt x="1956" y="82"/>
                  </a:lnTo>
                  <a:cubicBezTo>
                    <a:pt x="1954" y="78"/>
                    <a:pt x="1952" y="75"/>
                    <a:pt x="1950" y="73"/>
                  </a:cubicBezTo>
                  <a:cubicBezTo>
                    <a:pt x="1948" y="71"/>
                    <a:pt x="1945" y="70"/>
                    <a:pt x="1941" y="70"/>
                  </a:cubicBezTo>
                  <a:cubicBezTo>
                    <a:pt x="1938" y="70"/>
                    <a:pt x="1935" y="71"/>
                    <a:pt x="1933" y="73"/>
                  </a:cubicBezTo>
                  <a:cubicBezTo>
                    <a:pt x="1930" y="74"/>
                    <a:pt x="1927" y="77"/>
                    <a:pt x="1925" y="80"/>
                  </a:cubicBezTo>
                  <a:cubicBezTo>
                    <a:pt x="1922" y="83"/>
                    <a:pt x="1920" y="86"/>
                    <a:pt x="1919" y="89"/>
                  </a:cubicBezTo>
                  <a:cubicBezTo>
                    <a:pt x="1918" y="91"/>
                    <a:pt x="1918" y="95"/>
                    <a:pt x="1918" y="98"/>
                  </a:cubicBezTo>
                  <a:lnTo>
                    <a:pt x="1918" y="139"/>
                  </a:lnTo>
                  <a:cubicBezTo>
                    <a:pt x="1918" y="146"/>
                    <a:pt x="1918" y="151"/>
                    <a:pt x="1919" y="154"/>
                  </a:cubicBezTo>
                  <a:cubicBezTo>
                    <a:pt x="1920" y="157"/>
                    <a:pt x="1921" y="159"/>
                    <a:pt x="1923" y="160"/>
                  </a:cubicBezTo>
                  <a:cubicBezTo>
                    <a:pt x="1925" y="161"/>
                    <a:pt x="1928" y="162"/>
                    <a:pt x="1932" y="163"/>
                  </a:cubicBezTo>
                  <a:lnTo>
                    <a:pt x="1932" y="169"/>
                  </a:lnTo>
                  <a:lnTo>
                    <a:pt x="1885" y="169"/>
                  </a:lnTo>
                  <a:lnTo>
                    <a:pt x="1885" y="163"/>
                  </a:lnTo>
                  <a:cubicBezTo>
                    <a:pt x="1888" y="162"/>
                    <a:pt x="1890" y="161"/>
                    <a:pt x="1891" y="160"/>
                  </a:cubicBezTo>
                  <a:cubicBezTo>
                    <a:pt x="1893" y="160"/>
                    <a:pt x="1894" y="159"/>
                    <a:pt x="1895" y="158"/>
                  </a:cubicBezTo>
                  <a:cubicBezTo>
                    <a:pt x="1896" y="156"/>
                    <a:pt x="1896" y="154"/>
                    <a:pt x="1897" y="152"/>
                  </a:cubicBezTo>
                  <a:cubicBezTo>
                    <a:pt x="1897" y="149"/>
                    <a:pt x="1898" y="145"/>
                    <a:pt x="1898" y="140"/>
                  </a:cubicBezTo>
                  <a:lnTo>
                    <a:pt x="1898" y="89"/>
                  </a:lnTo>
                  <a:cubicBezTo>
                    <a:pt x="1898" y="84"/>
                    <a:pt x="1898" y="80"/>
                    <a:pt x="1897" y="77"/>
                  </a:cubicBezTo>
                  <a:cubicBezTo>
                    <a:pt x="1897" y="73"/>
                    <a:pt x="1897" y="71"/>
                    <a:pt x="1896" y="69"/>
                  </a:cubicBezTo>
                  <a:cubicBezTo>
                    <a:pt x="1895" y="67"/>
                    <a:pt x="1893" y="66"/>
                    <a:pt x="1891" y="65"/>
                  </a:cubicBezTo>
                  <a:cubicBezTo>
                    <a:pt x="1890" y="64"/>
                    <a:pt x="1887" y="63"/>
                    <a:pt x="1883" y="63"/>
                  </a:cubicBezTo>
                  <a:lnTo>
                    <a:pt x="1883" y="57"/>
                  </a:lnTo>
                  <a:lnTo>
                    <a:pt x="1911" y="56"/>
                  </a:lnTo>
                  <a:lnTo>
                    <a:pt x="1918" y="56"/>
                  </a:lnTo>
                  <a:lnTo>
                    <a:pt x="1917" y="76"/>
                  </a:lnTo>
                  <a:lnTo>
                    <a:pt x="1918" y="76"/>
                  </a:lnTo>
                  <a:cubicBezTo>
                    <a:pt x="1923" y="71"/>
                    <a:pt x="1927" y="67"/>
                    <a:pt x="1930" y="64"/>
                  </a:cubicBezTo>
                  <a:cubicBezTo>
                    <a:pt x="1934" y="61"/>
                    <a:pt x="1938" y="59"/>
                    <a:pt x="1942" y="57"/>
                  </a:cubicBezTo>
                  <a:cubicBezTo>
                    <a:pt x="1946" y="55"/>
                    <a:pt x="1951" y="55"/>
                    <a:pt x="1957" y="55"/>
                  </a:cubicBezTo>
                  <a:close/>
                  <a:moveTo>
                    <a:pt x="1794" y="55"/>
                  </a:moveTo>
                  <a:cubicBezTo>
                    <a:pt x="1811" y="55"/>
                    <a:pt x="1823" y="59"/>
                    <a:pt x="1832" y="69"/>
                  </a:cubicBezTo>
                  <a:cubicBezTo>
                    <a:pt x="1840" y="79"/>
                    <a:pt x="1845" y="93"/>
                    <a:pt x="1845" y="111"/>
                  </a:cubicBezTo>
                  <a:cubicBezTo>
                    <a:pt x="1845" y="124"/>
                    <a:pt x="1843" y="135"/>
                    <a:pt x="1838" y="144"/>
                  </a:cubicBezTo>
                  <a:cubicBezTo>
                    <a:pt x="1834" y="153"/>
                    <a:pt x="1828" y="159"/>
                    <a:pt x="1820" y="164"/>
                  </a:cubicBezTo>
                  <a:cubicBezTo>
                    <a:pt x="1812" y="168"/>
                    <a:pt x="1803" y="171"/>
                    <a:pt x="1792" y="171"/>
                  </a:cubicBezTo>
                  <a:cubicBezTo>
                    <a:pt x="1776" y="171"/>
                    <a:pt x="1763" y="166"/>
                    <a:pt x="1755" y="156"/>
                  </a:cubicBezTo>
                  <a:cubicBezTo>
                    <a:pt x="1746" y="147"/>
                    <a:pt x="1742" y="132"/>
                    <a:pt x="1742" y="114"/>
                  </a:cubicBezTo>
                  <a:cubicBezTo>
                    <a:pt x="1742" y="101"/>
                    <a:pt x="1744" y="90"/>
                    <a:pt x="1749" y="81"/>
                  </a:cubicBezTo>
                  <a:cubicBezTo>
                    <a:pt x="1753" y="72"/>
                    <a:pt x="1759" y="65"/>
                    <a:pt x="1767" y="61"/>
                  </a:cubicBezTo>
                  <a:cubicBezTo>
                    <a:pt x="1775" y="57"/>
                    <a:pt x="1784" y="55"/>
                    <a:pt x="1794" y="55"/>
                  </a:cubicBezTo>
                  <a:close/>
                  <a:moveTo>
                    <a:pt x="1521" y="55"/>
                  </a:moveTo>
                  <a:cubicBezTo>
                    <a:pt x="1529" y="55"/>
                    <a:pt x="1535" y="56"/>
                    <a:pt x="1541" y="58"/>
                  </a:cubicBezTo>
                  <a:cubicBezTo>
                    <a:pt x="1546" y="61"/>
                    <a:pt x="1551" y="64"/>
                    <a:pt x="1554" y="69"/>
                  </a:cubicBezTo>
                  <a:cubicBezTo>
                    <a:pt x="1557" y="73"/>
                    <a:pt x="1560" y="78"/>
                    <a:pt x="1562" y="85"/>
                  </a:cubicBezTo>
                  <a:cubicBezTo>
                    <a:pt x="1564" y="92"/>
                    <a:pt x="1565" y="100"/>
                    <a:pt x="1565" y="111"/>
                  </a:cubicBezTo>
                  <a:lnTo>
                    <a:pt x="1491" y="111"/>
                  </a:lnTo>
                  <a:lnTo>
                    <a:pt x="1491" y="113"/>
                  </a:lnTo>
                  <a:cubicBezTo>
                    <a:pt x="1491" y="122"/>
                    <a:pt x="1492" y="130"/>
                    <a:pt x="1494" y="136"/>
                  </a:cubicBezTo>
                  <a:cubicBezTo>
                    <a:pt x="1496" y="143"/>
                    <a:pt x="1500" y="147"/>
                    <a:pt x="1504" y="151"/>
                  </a:cubicBezTo>
                  <a:cubicBezTo>
                    <a:pt x="1509" y="155"/>
                    <a:pt x="1515" y="156"/>
                    <a:pt x="1523" y="156"/>
                  </a:cubicBezTo>
                  <a:cubicBezTo>
                    <a:pt x="1529" y="156"/>
                    <a:pt x="1535" y="155"/>
                    <a:pt x="1540" y="153"/>
                  </a:cubicBezTo>
                  <a:cubicBezTo>
                    <a:pt x="1545" y="150"/>
                    <a:pt x="1550" y="146"/>
                    <a:pt x="1555" y="141"/>
                  </a:cubicBezTo>
                  <a:lnTo>
                    <a:pt x="1563" y="149"/>
                  </a:lnTo>
                  <a:cubicBezTo>
                    <a:pt x="1558" y="154"/>
                    <a:pt x="1553" y="158"/>
                    <a:pt x="1549" y="161"/>
                  </a:cubicBezTo>
                  <a:cubicBezTo>
                    <a:pt x="1545" y="164"/>
                    <a:pt x="1540" y="166"/>
                    <a:pt x="1535" y="168"/>
                  </a:cubicBezTo>
                  <a:cubicBezTo>
                    <a:pt x="1530" y="170"/>
                    <a:pt x="1525" y="171"/>
                    <a:pt x="1519" y="171"/>
                  </a:cubicBezTo>
                  <a:cubicBezTo>
                    <a:pt x="1502" y="171"/>
                    <a:pt x="1490" y="166"/>
                    <a:pt x="1482" y="156"/>
                  </a:cubicBezTo>
                  <a:cubicBezTo>
                    <a:pt x="1474" y="146"/>
                    <a:pt x="1470" y="132"/>
                    <a:pt x="1470" y="113"/>
                  </a:cubicBezTo>
                  <a:cubicBezTo>
                    <a:pt x="1470" y="102"/>
                    <a:pt x="1472" y="91"/>
                    <a:pt x="1476" y="83"/>
                  </a:cubicBezTo>
                  <a:cubicBezTo>
                    <a:pt x="1480" y="74"/>
                    <a:pt x="1486" y="67"/>
                    <a:pt x="1494" y="62"/>
                  </a:cubicBezTo>
                  <a:cubicBezTo>
                    <a:pt x="1502" y="57"/>
                    <a:pt x="1511" y="55"/>
                    <a:pt x="1521" y="55"/>
                  </a:cubicBezTo>
                  <a:close/>
                  <a:moveTo>
                    <a:pt x="906" y="55"/>
                  </a:moveTo>
                  <a:cubicBezTo>
                    <a:pt x="912" y="55"/>
                    <a:pt x="917" y="55"/>
                    <a:pt x="921" y="55"/>
                  </a:cubicBezTo>
                  <a:cubicBezTo>
                    <a:pt x="926" y="56"/>
                    <a:pt x="932" y="57"/>
                    <a:pt x="939" y="58"/>
                  </a:cubicBezTo>
                  <a:lnTo>
                    <a:pt x="939" y="82"/>
                  </a:lnTo>
                  <a:lnTo>
                    <a:pt x="928" y="82"/>
                  </a:lnTo>
                  <a:cubicBezTo>
                    <a:pt x="926" y="78"/>
                    <a:pt x="924" y="74"/>
                    <a:pt x="922" y="71"/>
                  </a:cubicBezTo>
                  <a:cubicBezTo>
                    <a:pt x="920" y="69"/>
                    <a:pt x="917" y="67"/>
                    <a:pt x="914" y="66"/>
                  </a:cubicBezTo>
                  <a:cubicBezTo>
                    <a:pt x="911" y="64"/>
                    <a:pt x="908" y="64"/>
                    <a:pt x="903" y="64"/>
                  </a:cubicBezTo>
                  <a:cubicBezTo>
                    <a:pt x="897" y="64"/>
                    <a:pt x="892" y="65"/>
                    <a:pt x="888" y="68"/>
                  </a:cubicBezTo>
                  <a:cubicBezTo>
                    <a:pt x="885" y="71"/>
                    <a:pt x="883" y="75"/>
                    <a:pt x="883" y="80"/>
                  </a:cubicBezTo>
                  <a:cubicBezTo>
                    <a:pt x="883" y="84"/>
                    <a:pt x="883" y="87"/>
                    <a:pt x="885" y="89"/>
                  </a:cubicBezTo>
                  <a:cubicBezTo>
                    <a:pt x="886" y="92"/>
                    <a:pt x="889" y="94"/>
                    <a:pt x="892" y="96"/>
                  </a:cubicBezTo>
                  <a:cubicBezTo>
                    <a:pt x="895" y="98"/>
                    <a:pt x="901" y="100"/>
                    <a:pt x="908" y="104"/>
                  </a:cubicBezTo>
                  <a:cubicBezTo>
                    <a:pt x="916" y="107"/>
                    <a:pt x="923" y="110"/>
                    <a:pt x="927" y="113"/>
                  </a:cubicBezTo>
                  <a:cubicBezTo>
                    <a:pt x="931" y="116"/>
                    <a:pt x="935" y="120"/>
                    <a:pt x="937" y="123"/>
                  </a:cubicBezTo>
                  <a:cubicBezTo>
                    <a:pt x="940" y="127"/>
                    <a:pt x="941" y="132"/>
                    <a:pt x="941" y="137"/>
                  </a:cubicBezTo>
                  <a:cubicBezTo>
                    <a:pt x="941" y="143"/>
                    <a:pt x="940" y="148"/>
                    <a:pt x="938" y="153"/>
                  </a:cubicBezTo>
                  <a:cubicBezTo>
                    <a:pt x="935" y="157"/>
                    <a:pt x="933" y="160"/>
                    <a:pt x="929" y="163"/>
                  </a:cubicBezTo>
                  <a:cubicBezTo>
                    <a:pt x="925" y="166"/>
                    <a:pt x="920" y="168"/>
                    <a:pt x="915" y="169"/>
                  </a:cubicBezTo>
                  <a:cubicBezTo>
                    <a:pt x="910" y="170"/>
                    <a:pt x="904" y="171"/>
                    <a:pt x="898" y="171"/>
                  </a:cubicBezTo>
                  <a:cubicBezTo>
                    <a:pt x="891" y="171"/>
                    <a:pt x="885" y="170"/>
                    <a:pt x="879" y="169"/>
                  </a:cubicBezTo>
                  <a:cubicBezTo>
                    <a:pt x="872" y="168"/>
                    <a:pt x="866" y="167"/>
                    <a:pt x="861" y="165"/>
                  </a:cubicBezTo>
                  <a:lnTo>
                    <a:pt x="861" y="141"/>
                  </a:lnTo>
                  <a:lnTo>
                    <a:pt x="872" y="141"/>
                  </a:lnTo>
                  <a:cubicBezTo>
                    <a:pt x="874" y="148"/>
                    <a:pt x="877" y="153"/>
                    <a:pt x="881" y="156"/>
                  </a:cubicBezTo>
                  <a:cubicBezTo>
                    <a:pt x="886" y="160"/>
                    <a:pt x="891" y="161"/>
                    <a:pt x="899" y="161"/>
                  </a:cubicBezTo>
                  <a:cubicBezTo>
                    <a:pt x="901" y="161"/>
                    <a:pt x="904" y="161"/>
                    <a:pt x="907" y="160"/>
                  </a:cubicBezTo>
                  <a:cubicBezTo>
                    <a:pt x="910" y="160"/>
                    <a:pt x="912" y="159"/>
                    <a:pt x="914" y="157"/>
                  </a:cubicBezTo>
                  <a:cubicBezTo>
                    <a:pt x="916" y="156"/>
                    <a:pt x="918" y="154"/>
                    <a:pt x="919" y="152"/>
                  </a:cubicBezTo>
                  <a:cubicBezTo>
                    <a:pt x="920" y="150"/>
                    <a:pt x="921" y="147"/>
                    <a:pt x="921" y="143"/>
                  </a:cubicBezTo>
                  <a:cubicBezTo>
                    <a:pt x="921" y="139"/>
                    <a:pt x="920" y="136"/>
                    <a:pt x="919" y="133"/>
                  </a:cubicBezTo>
                  <a:cubicBezTo>
                    <a:pt x="917" y="131"/>
                    <a:pt x="915" y="129"/>
                    <a:pt x="911" y="127"/>
                  </a:cubicBezTo>
                  <a:cubicBezTo>
                    <a:pt x="908" y="124"/>
                    <a:pt x="902" y="122"/>
                    <a:pt x="894" y="118"/>
                  </a:cubicBezTo>
                  <a:cubicBezTo>
                    <a:pt x="887" y="115"/>
                    <a:pt x="881" y="112"/>
                    <a:pt x="877" y="109"/>
                  </a:cubicBezTo>
                  <a:cubicBezTo>
                    <a:pt x="873" y="107"/>
                    <a:pt x="869" y="103"/>
                    <a:pt x="867" y="100"/>
                  </a:cubicBezTo>
                  <a:cubicBezTo>
                    <a:pt x="864" y="96"/>
                    <a:pt x="863" y="91"/>
                    <a:pt x="863" y="86"/>
                  </a:cubicBezTo>
                  <a:cubicBezTo>
                    <a:pt x="863" y="80"/>
                    <a:pt x="865" y="74"/>
                    <a:pt x="868" y="69"/>
                  </a:cubicBezTo>
                  <a:cubicBezTo>
                    <a:pt x="872" y="64"/>
                    <a:pt x="877" y="61"/>
                    <a:pt x="883" y="58"/>
                  </a:cubicBezTo>
                  <a:cubicBezTo>
                    <a:pt x="890" y="56"/>
                    <a:pt x="898" y="55"/>
                    <a:pt x="906" y="55"/>
                  </a:cubicBezTo>
                  <a:close/>
                  <a:moveTo>
                    <a:pt x="794" y="55"/>
                  </a:moveTo>
                  <a:cubicBezTo>
                    <a:pt x="800" y="55"/>
                    <a:pt x="805" y="55"/>
                    <a:pt x="809" y="55"/>
                  </a:cubicBezTo>
                  <a:cubicBezTo>
                    <a:pt x="814" y="56"/>
                    <a:pt x="820" y="57"/>
                    <a:pt x="827" y="58"/>
                  </a:cubicBezTo>
                  <a:lnTo>
                    <a:pt x="827" y="82"/>
                  </a:lnTo>
                  <a:lnTo>
                    <a:pt x="816" y="82"/>
                  </a:lnTo>
                  <a:cubicBezTo>
                    <a:pt x="814" y="78"/>
                    <a:pt x="812" y="74"/>
                    <a:pt x="810" y="71"/>
                  </a:cubicBezTo>
                  <a:cubicBezTo>
                    <a:pt x="808" y="69"/>
                    <a:pt x="805" y="67"/>
                    <a:pt x="802" y="66"/>
                  </a:cubicBezTo>
                  <a:cubicBezTo>
                    <a:pt x="799" y="64"/>
                    <a:pt x="796" y="64"/>
                    <a:pt x="791" y="64"/>
                  </a:cubicBezTo>
                  <a:cubicBezTo>
                    <a:pt x="785" y="64"/>
                    <a:pt x="780" y="65"/>
                    <a:pt x="776" y="68"/>
                  </a:cubicBezTo>
                  <a:cubicBezTo>
                    <a:pt x="773" y="71"/>
                    <a:pt x="771" y="75"/>
                    <a:pt x="771" y="80"/>
                  </a:cubicBezTo>
                  <a:cubicBezTo>
                    <a:pt x="771" y="84"/>
                    <a:pt x="771" y="87"/>
                    <a:pt x="773" y="89"/>
                  </a:cubicBezTo>
                  <a:cubicBezTo>
                    <a:pt x="774" y="92"/>
                    <a:pt x="777" y="94"/>
                    <a:pt x="780" y="96"/>
                  </a:cubicBezTo>
                  <a:cubicBezTo>
                    <a:pt x="783" y="98"/>
                    <a:pt x="789" y="100"/>
                    <a:pt x="796" y="104"/>
                  </a:cubicBezTo>
                  <a:cubicBezTo>
                    <a:pt x="804" y="107"/>
                    <a:pt x="811" y="110"/>
                    <a:pt x="815" y="113"/>
                  </a:cubicBezTo>
                  <a:cubicBezTo>
                    <a:pt x="819" y="116"/>
                    <a:pt x="823" y="120"/>
                    <a:pt x="825" y="123"/>
                  </a:cubicBezTo>
                  <a:cubicBezTo>
                    <a:pt x="828" y="127"/>
                    <a:pt x="829" y="132"/>
                    <a:pt x="829" y="137"/>
                  </a:cubicBezTo>
                  <a:cubicBezTo>
                    <a:pt x="829" y="143"/>
                    <a:pt x="828" y="148"/>
                    <a:pt x="826" y="153"/>
                  </a:cubicBezTo>
                  <a:cubicBezTo>
                    <a:pt x="823" y="157"/>
                    <a:pt x="821" y="160"/>
                    <a:pt x="817" y="163"/>
                  </a:cubicBezTo>
                  <a:cubicBezTo>
                    <a:pt x="813" y="166"/>
                    <a:pt x="808" y="168"/>
                    <a:pt x="803" y="169"/>
                  </a:cubicBezTo>
                  <a:cubicBezTo>
                    <a:pt x="798" y="170"/>
                    <a:pt x="792" y="171"/>
                    <a:pt x="786" y="171"/>
                  </a:cubicBezTo>
                  <a:cubicBezTo>
                    <a:pt x="779" y="171"/>
                    <a:pt x="773" y="170"/>
                    <a:pt x="767" y="169"/>
                  </a:cubicBezTo>
                  <a:cubicBezTo>
                    <a:pt x="760" y="168"/>
                    <a:pt x="754" y="167"/>
                    <a:pt x="749" y="165"/>
                  </a:cubicBezTo>
                  <a:lnTo>
                    <a:pt x="749" y="141"/>
                  </a:lnTo>
                  <a:lnTo>
                    <a:pt x="760" y="141"/>
                  </a:lnTo>
                  <a:cubicBezTo>
                    <a:pt x="762" y="148"/>
                    <a:pt x="765" y="153"/>
                    <a:pt x="769" y="156"/>
                  </a:cubicBezTo>
                  <a:cubicBezTo>
                    <a:pt x="774" y="160"/>
                    <a:pt x="779" y="161"/>
                    <a:pt x="787" y="161"/>
                  </a:cubicBezTo>
                  <a:cubicBezTo>
                    <a:pt x="789" y="161"/>
                    <a:pt x="792" y="161"/>
                    <a:pt x="795" y="160"/>
                  </a:cubicBezTo>
                  <a:cubicBezTo>
                    <a:pt x="798" y="160"/>
                    <a:pt x="800" y="159"/>
                    <a:pt x="802" y="157"/>
                  </a:cubicBezTo>
                  <a:cubicBezTo>
                    <a:pt x="804" y="156"/>
                    <a:pt x="806" y="154"/>
                    <a:pt x="807" y="152"/>
                  </a:cubicBezTo>
                  <a:cubicBezTo>
                    <a:pt x="808" y="150"/>
                    <a:pt x="809" y="147"/>
                    <a:pt x="809" y="143"/>
                  </a:cubicBezTo>
                  <a:cubicBezTo>
                    <a:pt x="809" y="139"/>
                    <a:pt x="808" y="136"/>
                    <a:pt x="807" y="133"/>
                  </a:cubicBezTo>
                  <a:cubicBezTo>
                    <a:pt x="805" y="131"/>
                    <a:pt x="803" y="129"/>
                    <a:pt x="799" y="127"/>
                  </a:cubicBezTo>
                  <a:cubicBezTo>
                    <a:pt x="796" y="124"/>
                    <a:pt x="790" y="122"/>
                    <a:pt x="782" y="118"/>
                  </a:cubicBezTo>
                  <a:cubicBezTo>
                    <a:pt x="775" y="115"/>
                    <a:pt x="769" y="112"/>
                    <a:pt x="765" y="109"/>
                  </a:cubicBezTo>
                  <a:cubicBezTo>
                    <a:pt x="761" y="107"/>
                    <a:pt x="757" y="103"/>
                    <a:pt x="755" y="100"/>
                  </a:cubicBezTo>
                  <a:cubicBezTo>
                    <a:pt x="752" y="96"/>
                    <a:pt x="751" y="91"/>
                    <a:pt x="751" y="86"/>
                  </a:cubicBezTo>
                  <a:cubicBezTo>
                    <a:pt x="751" y="80"/>
                    <a:pt x="753" y="74"/>
                    <a:pt x="756" y="69"/>
                  </a:cubicBezTo>
                  <a:cubicBezTo>
                    <a:pt x="760" y="64"/>
                    <a:pt x="765" y="61"/>
                    <a:pt x="771" y="58"/>
                  </a:cubicBezTo>
                  <a:cubicBezTo>
                    <a:pt x="778" y="56"/>
                    <a:pt x="786" y="55"/>
                    <a:pt x="794" y="55"/>
                  </a:cubicBezTo>
                  <a:close/>
                  <a:moveTo>
                    <a:pt x="673" y="55"/>
                  </a:moveTo>
                  <a:cubicBezTo>
                    <a:pt x="681" y="55"/>
                    <a:pt x="687" y="56"/>
                    <a:pt x="693" y="58"/>
                  </a:cubicBezTo>
                  <a:cubicBezTo>
                    <a:pt x="698" y="61"/>
                    <a:pt x="703" y="64"/>
                    <a:pt x="706" y="69"/>
                  </a:cubicBezTo>
                  <a:cubicBezTo>
                    <a:pt x="709" y="73"/>
                    <a:pt x="712" y="78"/>
                    <a:pt x="714" y="85"/>
                  </a:cubicBezTo>
                  <a:cubicBezTo>
                    <a:pt x="716" y="92"/>
                    <a:pt x="717" y="100"/>
                    <a:pt x="717" y="111"/>
                  </a:cubicBezTo>
                  <a:lnTo>
                    <a:pt x="643" y="111"/>
                  </a:lnTo>
                  <a:lnTo>
                    <a:pt x="643" y="113"/>
                  </a:lnTo>
                  <a:cubicBezTo>
                    <a:pt x="643" y="122"/>
                    <a:pt x="644" y="130"/>
                    <a:pt x="646" y="136"/>
                  </a:cubicBezTo>
                  <a:cubicBezTo>
                    <a:pt x="648" y="143"/>
                    <a:pt x="652" y="147"/>
                    <a:pt x="656" y="151"/>
                  </a:cubicBezTo>
                  <a:cubicBezTo>
                    <a:pt x="661" y="155"/>
                    <a:pt x="667" y="156"/>
                    <a:pt x="675" y="156"/>
                  </a:cubicBezTo>
                  <a:cubicBezTo>
                    <a:pt x="681" y="156"/>
                    <a:pt x="687" y="155"/>
                    <a:pt x="692" y="153"/>
                  </a:cubicBezTo>
                  <a:cubicBezTo>
                    <a:pt x="697" y="150"/>
                    <a:pt x="702" y="146"/>
                    <a:pt x="707" y="141"/>
                  </a:cubicBezTo>
                  <a:lnTo>
                    <a:pt x="715" y="149"/>
                  </a:lnTo>
                  <a:cubicBezTo>
                    <a:pt x="710" y="154"/>
                    <a:pt x="705" y="158"/>
                    <a:pt x="701" y="161"/>
                  </a:cubicBezTo>
                  <a:cubicBezTo>
                    <a:pt x="697" y="164"/>
                    <a:pt x="692" y="166"/>
                    <a:pt x="687" y="168"/>
                  </a:cubicBezTo>
                  <a:cubicBezTo>
                    <a:pt x="682" y="170"/>
                    <a:pt x="677" y="171"/>
                    <a:pt x="671" y="171"/>
                  </a:cubicBezTo>
                  <a:cubicBezTo>
                    <a:pt x="654" y="171"/>
                    <a:pt x="642" y="166"/>
                    <a:pt x="634" y="156"/>
                  </a:cubicBezTo>
                  <a:cubicBezTo>
                    <a:pt x="626" y="146"/>
                    <a:pt x="622" y="132"/>
                    <a:pt x="622" y="113"/>
                  </a:cubicBezTo>
                  <a:cubicBezTo>
                    <a:pt x="622" y="102"/>
                    <a:pt x="624" y="91"/>
                    <a:pt x="628" y="83"/>
                  </a:cubicBezTo>
                  <a:cubicBezTo>
                    <a:pt x="632" y="74"/>
                    <a:pt x="638" y="67"/>
                    <a:pt x="646" y="62"/>
                  </a:cubicBezTo>
                  <a:cubicBezTo>
                    <a:pt x="654" y="57"/>
                    <a:pt x="663" y="55"/>
                    <a:pt x="673" y="55"/>
                  </a:cubicBezTo>
                  <a:close/>
                  <a:moveTo>
                    <a:pt x="346" y="55"/>
                  </a:moveTo>
                  <a:cubicBezTo>
                    <a:pt x="352" y="55"/>
                    <a:pt x="357" y="55"/>
                    <a:pt x="361" y="55"/>
                  </a:cubicBezTo>
                  <a:cubicBezTo>
                    <a:pt x="366" y="56"/>
                    <a:pt x="372" y="57"/>
                    <a:pt x="379" y="58"/>
                  </a:cubicBezTo>
                  <a:lnTo>
                    <a:pt x="379" y="82"/>
                  </a:lnTo>
                  <a:lnTo>
                    <a:pt x="368" y="82"/>
                  </a:lnTo>
                  <a:cubicBezTo>
                    <a:pt x="366" y="78"/>
                    <a:pt x="364" y="74"/>
                    <a:pt x="362" y="71"/>
                  </a:cubicBezTo>
                  <a:cubicBezTo>
                    <a:pt x="360" y="69"/>
                    <a:pt x="357" y="67"/>
                    <a:pt x="354" y="66"/>
                  </a:cubicBezTo>
                  <a:cubicBezTo>
                    <a:pt x="351" y="64"/>
                    <a:pt x="348" y="64"/>
                    <a:pt x="343" y="64"/>
                  </a:cubicBezTo>
                  <a:cubicBezTo>
                    <a:pt x="337" y="64"/>
                    <a:pt x="332" y="65"/>
                    <a:pt x="328" y="68"/>
                  </a:cubicBezTo>
                  <a:cubicBezTo>
                    <a:pt x="325" y="71"/>
                    <a:pt x="323" y="75"/>
                    <a:pt x="323" y="80"/>
                  </a:cubicBezTo>
                  <a:cubicBezTo>
                    <a:pt x="323" y="84"/>
                    <a:pt x="323" y="87"/>
                    <a:pt x="325" y="89"/>
                  </a:cubicBezTo>
                  <a:cubicBezTo>
                    <a:pt x="326" y="92"/>
                    <a:pt x="329" y="94"/>
                    <a:pt x="332" y="96"/>
                  </a:cubicBezTo>
                  <a:cubicBezTo>
                    <a:pt x="335" y="98"/>
                    <a:pt x="341" y="100"/>
                    <a:pt x="348" y="104"/>
                  </a:cubicBezTo>
                  <a:cubicBezTo>
                    <a:pt x="356" y="107"/>
                    <a:pt x="363" y="110"/>
                    <a:pt x="367" y="113"/>
                  </a:cubicBezTo>
                  <a:cubicBezTo>
                    <a:pt x="371" y="116"/>
                    <a:pt x="375" y="120"/>
                    <a:pt x="377" y="123"/>
                  </a:cubicBezTo>
                  <a:cubicBezTo>
                    <a:pt x="380" y="127"/>
                    <a:pt x="381" y="132"/>
                    <a:pt x="381" y="137"/>
                  </a:cubicBezTo>
                  <a:cubicBezTo>
                    <a:pt x="381" y="143"/>
                    <a:pt x="380" y="148"/>
                    <a:pt x="378" y="153"/>
                  </a:cubicBezTo>
                  <a:cubicBezTo>
                    <a:pt x="375" y="157"/>
                    <a:pt x="373" y="160"/>
                    <a:pt x="369" y="163"/>
                  </a:cubicBezTo>
                  <a:cubicBezTo>
                    <a:pt x="365" y="166"/>
                    <a:pt x="360" y="168"/>
                    <a:pt x="355" y="169"/>
                  </a:cubicBezTo>
                  <a:cubicBezTo>
                    <a:pt x="350" y="170"/>
                    <a:pt x="344" y="171"/>
                    <a:pt x="338" y="171"/>
                  </a:cubicBezTo>
                  <a:cubicBezTo>
                    <a:pt x="331" y="171"/>
                    <a:pt x="325" y="170"/>
                    <a:pt x="319" y="169"/>
                  </a:cubicBezTo>
                  <a:cubicBezTo>
                    <a:pt x="312" y="168"/>
                    <a:pt x="306" y="167"/>
                    <a:pt x="301" y="165"/>
                  </a:cubicBezTo>
                  <a:lnTo>
                    <a:pt x="301" y="141"/>
                  </a:lnTo>
                  <a:lnTo>
                    <a:pt x="312" y="141"/>
                  </a:lnTo>
                  <a:cubicBezTo>
                    <a:pt x="314" y="148"/>
                    <a:pt x="317" y="153"/>
                    <a:pt x="321" y="156"/>
                  </a:cubicBezTo>
                  <a:cubicBezTo>
                    <a:pt x="326" y="160"/>
                    <a:pt x="331" y="161"/>
                    <a:pt x="339" y="161"/>
                  </a:cubicBezTo>
                  <a:cubicBezTo>
                    <a:pt x="341" y="161"/>
                    <a:pt x="344" y="161"/>
                    <a:pt x="347" y="160"/>
                  </a:cubicBezTo>
                  <a:cubicBezTo>
                    <a:pt x="350" y="160"/>
                    <a:pt x="352" y="159"/>
                    <a:pt x="354" y="157"/>
                  </a:cubicBezTo>
                  <a:cubicBezTo>
                    <a:pt x="356" y="156"/>
                    <a:pt x="358" y="154"/>
                    <a:pt x="359" y="152"/>
                  </a:cubicBezTo>
                  <a:cubicBezTo>
                    <a:pt x="360" y="150"/>
                    <a:pt x="361" y="147"/>
                    <a:pt x="361" y="143"/>
                  </a:cubicBezTo>
                  <a:cubicBezTo>
                    <a:pt x="361" y="139"/>
                    <a:pt x="360" y="136"/>
                    <a:pt x="359" y="133"/>
                  </a:cubicBezTo>
                  <a:cubicBezTo>
                    <a:pt x="357" y="131"/>
                    <a:pt x="355" y="129"/>
                    <a:pt x="351" y="127"/>
                  </a:cubicBezTo>
                  <a:cubicBezTo>
                    <a:pt x="348" y="124"/>
                    <a:pt x="342" y="122"/>
                    <a:pt x="334" y="118"/>
                  </a:cubicBezTo>
                  <a:cubicBezTo>
                    <a:pt x="327" y="115"/>
                    <a:pt x="321" y="112"/>
                    <a:pt x="317" y="109"/>
                  </a:cubicBezTo>
                  <a:cubicBezTo>
                    <a:pt x="313" y="107"/>
                    <a:pt x="309" y="103"/>
                    <a:pt x="307" y="100"/>
                  </a:cubicBezTo>
                  <a:cubicBezTo>
                    <a:pt x="304" y="96"/>
                    <a:pt x="303" y="91"/>
                    <a:pt x="303" y="86"/>
                  </a:cubicBezTo>
                  <a:cubicBezTo>
                    <a:pt x="303" y="80"/>
                    <a:pt x="305" y="74"/>
                    <a:pt x="308" y="69"/>
                  </a:cubicBezTo>
                  <a:cubicBezTo>
                    <a:pt x="312" y="64"/>
                    <a:pt x="317" y="61"/>
                    <a:pt x="323" y="58"/>
                  </a:cubicBezTo>
                  <a:cubicBezTo>
                    <a:pt x="330" y="56"/>
                    <a:pt x="338" y="55"/>
                    <a:pt x="346" y="55"/>
                  </a:cubicBezTo>
                  <a:close/>
                  <a:moveTo>
                    <a:pt x="2747" y="28"/>
                  </a:moveTo>
                  <a:lnTo>
                    <a:pt x="2763" y="28"/>
                  </a:lnTo>
                  <a:lnTo>
                    <a:pt x="2763" y="57"/>
                  </a:lnTo>
                  <a:lnTo>
                    <a:pt x="2801" y="57"/>
                  </a:lnTo>
                  <a:lnTo>
                    <a:pt x="2801" y="68"/>
                  </a:lnTo>
                  <a:lnTo>
                    <a:pt x="2763" y="68"/>
                  </a:lnTo>
                  <a:lnTo>
                    <a:pt x="2763" y="121"/>
                  </a:lnTo>
                  <a:cubicBezTo>
                    <a:pt x="2763" y="128"/>
                    <a:pt x="2764" y="134"/>
                    <a:pt x="2764" y="139"/>
                  </a:cubicBezTo>
                  <a:cubicBezTo>
                    <a:pt x="2765" y="143"/>
                    <a:pt x="2766" y="147"/>
                    <a:pt x="2768" y="149"/>
                  </a:cubicBezTo>
                  <a:cubicBezTo>
                    <a:pt x="2770" y="152"/>
                    <a:pt x="2772" y="154"/>
                    <a:pt x="2774" y="155"/>
                  </a:cubicBezTo>
                  <a:cubicBezTo>
                    <a:pt x="2776" y="156"/>
                    <a:pt x="2779" y="156"/>
                    <a:pt x="2782" y="156"/>
                  </a:cubicBezTo>
                  <a:cubicBezTo>
                    <a:pt x="2785" y="156"/>
                    <a:pt x="2788" y="156"/>
                    <a:pt x="2791" y="154"/>
                  </a:cubicBezTo>
                  <a:cubicBezTo>
                    <a:pt x="2794" y="153"/>
                    <a:pt x="2796" y="151"/>
                    <a:pt x="2799" y="149"/>
                  </a:cubicBezTo>
                  <a:lnTo>
                    <a:pt x="2804" y="155"/>
                  </a:lnTo>
                  <a:cubicBezTo>
                    <a:pt x="2799" y="161"/>
                    <a:pt x="2794" y="164"/>
                    <a:pt x="2789" y="167"/>
                  </a:cubicBezTo>
                  <a:cubicBezTo>
                    <a:pt x="2784" y="169"/>
                    <a:pt x="2778" y="171"/>
                    <a:pt x="2773" y="171"/>
                  </a:cubicBezTo>
                  <a:cubicBezTo>
                    <a:pt x="2763" y="171"/>
                    <a:pt x="2756" y="168"/>
                    <a:pt x="2751" y="162"/>
                  </a:cubicBezTo>
                  <a:cubicBezTo>
                    <a:pt x="2746" y="156"/>
                    <a:pt x="2743" y="146"/>
                    <a:pt x="2743" y="133"/>
                  </a:cubicBezTo>
                  <a:lnTo>
                    <a:pt x="2743" y="68"/>
                  </a:lnTo>
                  <a:lnTo>
                    <a:pt x="2726" y="68"/>
                  </a:lnTo>
                  <a:lnTo>
                    <a:pt x="2726" y="62"/>
                  </a:lnTo>
                  <a:cubicBezTo>
                    <a:pt x="2730" y="62"/>
                    <a:pt x="2733" y="61"/>
                    <a:pt x="2735" y="59"/>
                  </a:cubicBezTo>
                  <a:cubicBezTo>
                    <a:pt x="2738" y="58"/>
                    <a:pt x="2740" y="56"/>
                    <a:pt x="2741" y="53"/>
                  </a:cubicBezTo>
                  <a:cubicBezTo>
                    <a:pt x="2742" y="51"/>
                    <a:pt x="2744" y="48"/>
                    <a:pt x="2744" y="44"/>
                  </a:cubicBezTo>
                  <a:cubicBezTo>
                    <a:pt x="2745" y="40"/>
                    <a:pt x="2746" y="35"/>
                    <a:pt x="2747" y="28"/>
                  </a:cubicBezTo>
                  <a:close/>
                  <a:moveTo>
                    <a:pt x="1387" y="28"/>
                  </a:moveTo>
                  <a:lnTo>
                    <a:pt x="1403" y="28"/>
                  </a:lnTo>
                  <a:lnTo>
                    <a:pt x="1403" y="57"/>
                  </a:lnTo>
                  <a:lnTo>
                    <a:pt x="1441" y="57"/>
                  </a:lnTo>
                  <a:lnTo>
                    <a:pt x="1441" y="68"/>
                  </a:lnTo>
                  <a:lnTo>
                    <a:pt x="1403" y="68"/>
                  </a:lnTo>
                  <a:lnTo>
                    <a:pt x="1403" y="121"/>
                  </a:lnTo>
                  <a:cubicBezTo>
                    <a:pt x="1403" y="128"/>
                    <a:pt x="1404" y="134"/>
                    <a:pt x="1404" y="139"/>
                  </a:cubicBezTo>
                  <a:cubicBezTo>
                    <a:pt x="1405" y="143"/>
                    <a:pt x="1406" y="147"/>
                    <a:pt x="1408" y="149"/>
                  </a:cubicBezTo>
                  <a:cubicBezTo>
                    <a:pt x="1410" y="152"/>
                    <a:pt x="1412" y="154"/>
                    <a:pt x="1414" y="155"/>
                  </a:cubicBezTo>
                  <a:cubicBezTo>
                    <a:pt x="1416" y="156"/>
                    <a:pt x="1419" y="156"/>
                    <a:pt x="1422" y="156"/>
                  </a:cubicBezTo>
                  <a:cubicBezTo>
                    <a:pt x="1425" y="156"/>
                    <a:pt x="1428" y="156"/>
                    <a:pt x="1431" y="154"/>
                  </a:cubicBezTo>
                  <a:cubicBezTo>
                    <a:pt x="1434" y="153"/>
                    <a:pt x="1436" y="151"/>
                    <a:pt x="1439" y="149"/>
                  </a:cubicBezTo>
                  <a:lnTo>
                    <a:pt x="1444" y="155"/>
                  </a:lnTo>
                  <a:cubicBezTo>
                    <a:pt x="1439" y="161"/>
                    <a:pt x="1434" y="164"/>
                    <a:pt x="1429" y="167"/>
                  </a:cubicBezTo>
                  <a:cubicBezTo>
                    <a:pt x="1424" y="169"/>
                    <a:pt x="1418" y="171"/>
                    <a:pt x="1413" y="171"/>
                  </a:cubicBezTo>
                  <a:cubicBezTo>
                    <a:pt x="1403" y="171"/>
                    <a:pt x="1396" y="168"/>
                    <a:pt x="1391" y="162"/>
                  </a:cubicBezTo>
                  <a:cubicBezTo>
                    <a:pt x="1386" y="156"/>
                    <a:pt x="1383" y="146"/>
                    <a:pt x="1383" y="133"/>
                  </a:cubicBezTo>
                  <a:lnTo>
                    <a:pt x="1383" y="68"/>
                  </a:lnTo>
                  <a:lnTo>
                    <a:pt x="1366" y="68"/>
                  </a:lnTo>
                  <a:lnTo>
                    <a:pt x="1366" y="62"/>
                  </a:lnTo>
                  <a:cubicBezTo>
                    <a:pt x="1370" y="62"/>
                    <a:pt x="1373" y="61"/>
                    <a:pt x="1375" y="59"/>
                  </a:cubicBezTo>
                  <a:cubicBezTo>
                    <a:pt x="1378" y="58"/>
                    <a:pt x="1380" y="56"/>
                    <a:pt x="1381" y="53"/>
                  </a:cubicBezTo>
                  <a:cubicBezTo>
                    <a:pt x="1382" y="51"/>
                    <a:pt x="1384" y="48"/>
                    <a:pt x="1384" y="44"/>
                  </a:cubicBezTo>
                  <a:cubicBezTo>
                    <a:pt x="1385" y="40"/>
                    <a:pt x="1386" y="35"/>
                    <a:pt x="1387" y="28"/>
                  </a:cubicBezTo>
                  <a:close/>
                  <a:moveTo>
                    <a:pt x="2090" y="19"/>
                  </a:moveTo>
                  <a:cubicBezTo>
                    <a:pt x="2087" y="19"/>
                    <a:pt x="2083" y="19"/>
                    <a:pt x="2078" y="19"/>
                  </a:cubicBezTo>
                  <a:cubicBezTo>
                    <a:pt x="2073" y="19"/>
                    <a:pt x="2070" y="20"/>
                    <a:pt x="2067" y="20"/>
                  </a:cubicBezTo>
                  <a:lnTo>
                    <a:pt x="2067" y="80"/>
                  </a:lnTo>
                  <a:lnTo>
                    <a:pt x="2088" y="80"/>
                  </a:lnTo>
                  <a:cubicBezTo>
                    <a:pt x="2100" y="80"/>
                    <a:pt x="2109" y="78"/>
                    <a:pt x="2115" y="72"/>
                  </a:cubicBezTo>
                  <a:cubicBezTo>
                    <a:pt x="2121" y="66"/>
                    <a:pt x="2125" y="58"/>
                    <a:pt x="2125" y="47"/>
                  </a:cubicBezTo>
                  <a:cubicBezTo>
                    <a:pt x="2125" y="41"/>
                    <a:pt x="2124" y="37"/>
                    <a:pt x="2122" y="33"/>
                  </a:cubicBezTo>
                  <a:cubicBezTo>
                    <a:pt x="2120" y="30"/>
                    <a:pt x="2118" y="27"/>
                    <a:pt x="2115" y="25"/>
                  </a:cubicBezTo>
                  <a:cubicBezTo>
                    <a:pt x="2112" y="23"/>
                    <a:pt x="2108" y="21"/>
                    <a:pt x="2104" y="20"/>
                  </a:cubicBezTo>
                  <a:cubicBezTo>
                    <a:pt x="2099" y="19"/>
                    <a:pt x="2095" y="19"/>
                    <a:pt x="2090" y="19"/>
                  </a:cubicBezTo>
                  <a:close/>
                  <a:moveTo>
                    <a:pt x="58" y="19"/>
                  </a:moveTo>
                  <a:cubicBezTo>
                    <a:pt x="55" y="19"/>
                    <a:pt x="51" y="19"/>
                    <a:pt x="46" y="19"/>
                  </a:cubicBezTo>
                  <a:cubicBezTo>
                    <a:pt x="41" y="19"/>
                    <a:pt x="38" y="20"/>
                    <a:pt x="35" y="20"/>
                  </a:cubicBezTo>
                  <a:lnTo>
                    <a:pt x="35" y="80"/>
                  </a:lnTo>
                  <a:lnTo>
                    <a:pt x="56" y="80"/>
                  </a:lnTo>
                  <a:cubicBezTo>
                    <a:pt x="68" y="80"/>
                    <a:pt x="77" y="78"/>
                    <a:pt x="83" y="72"/>
                  </a:cubicBezTo>
                  <a:cubicBezTo>
                    <a:pt x="89" y="66"/>
                    <a:pt x="93" y="58"/>
                    <a:pt x="93" y="47"/>
                  </a:cubicBezTo>
                  <a:cubicBezTo>
                    <a:pt x="93" y="41"/>
                    <a:pt x="92" y="37"/>
                    <a:pt x="90" y="33"/>
                  </a:cubicBezTo>
                  <a:cubicBezTo>
                    <a:pt x="88" y="30"/>
                    <a:pt x="86" y="27"/>
                    <a:pt x="83" y="25"/>
                  </a:cubicBezTo>
                  <a:cubicBezTo>
                    <a:pt x="80" y="23"/>
                    <a:pt x="76" y="21"/>
                    <a:pt x="72" y="20"/>
                  </a:cubicBezTo>
                  <a:cubicBezTo>
                    <a:pt x="67" y="19"/>
                    <a:pt x="63" y="19"/>
                    <a:pt x="58" y="19"/>
                  </a:cubicBezTo>
                  <a:close/>
                  <a:moveTo>
                    <a:pt x="1305" y="11"/>
                  </a:moveTo>
                  <a:lnTo>
                    <a:pt x="1326" y="11"/>
                  </a:lnTo>
                  <a:lnTo>
                    <a:pt x="1326" y="33"/>
                  </a:lnTo>
                  <a:lnTo>
                    <a:pt x="1305" y="33"/>
                  </a:lnTo>
                  <a:lnTo>
                    <a:pt x="1305" y="11"/>
                  </a:lnTo>
                  <a:close/>
                  <a:moveTo>
                    <a:pt x="425" y="11"/>
                  </a:moveTo>
                  <a:lnTo>
                    <a:pt x="446" y="11"/>
                  </a:lnTo>
                  <a:lnTo>
                    <a:pt x="446" y="33"/>
                  </a:lnTo>
                  <a:lnTo>
                    <a:pt x="425" y="33"/>
                  </a:lnTo>
                  <a:lnTo>
                    <a:pt x="425" y="11"/>
                  </a:lnTo>
                  <a:close/>
                  <a:moveTo>
                    <a:pt x="2032" y="9"/>
                  </a:moveTo>
                  <a:lnTo>
                    <a:pt x="2096" y="9"/>
                  </a:lnTo>
                  <a:cubicBezTo>
                    <a:pt x="2108" y="9"/>
                    <a:pt x="2118" y="10"/>
                    <a:pt x="2126" y="13"/>
                  </a:cubicBezTo>
                  <a:cubicBezTo>
                    <a:pt x="2133" y="15"/>
                    <a:pt x="2139" y="19"/>
                    <a:pt x="2143" y="24"/>
                  </a:cubicBezTo>
                  <a:cubicBezTo>
                    <a:pt x="2146" y="30"/>
                    <a:pt x="2148" y="36"/>
                    <a:pt x="2148" y="45"/>
                  </a:cubicBezTo>
                  <a:cubicBezTo>
                    <a:pt x="2148" y="51"/>
                    <a:pt x="2147" y="57"/>
                    <a:pt x="2144" y="62"/>
                  </a:cubicBezTo>
                  <a:cubicBezTo>
                    <a:pt x="2142" y="67"/>
                    <a:pt x="2138" y="71"/>
                    <a:pt x="2134" y="75"/>
                  </a:cubicBezTo>
                  <a:cubicBezTo>
                    <a:pt x="2130" y="78"/>
                    <a:pt x="2124" y="81"/>
                    <a:pt x="2118" y="84"/>
                  </a:cubicBezTo>
                  <a:lnTo>
                    <a:pt x="2118" y="85"/>
                  </a:lnTo>
                  <a:cubicBezTo>
                    <a:pt x="2128" y="88"/>
                    <a:pt x="2136" y="93"/>
                    <a:pt x="2142" y="100"/>
                  </a:cubicBezTo>
                  <a:cubicBezTo>
                    <a:pt x="2147" y="106"/>
                    <a:pt x="2150" y="114"/>
                    <a:pt x="2150" y="124"/>
                  </a:cubicBezTo>
                  <a:cubicBezTo>
                    <a:pt x="2150" y="134"/>
                    <a:pt x="2148" y="143"/>
                    <a:pt x="2143" y="150"/>
                  </a:cubicBezTo>
                  <a:cubicBezTo>
                    <a:pt x="2138" y="156"/>
                    <a:pt x="2132" y="161"/>
                    <a:pt x="2123" y="164"/>
                  </a:cubicBezTo>
                  <a:cubicBezTo>
                    <a:pt x="2115" y="167"/>
                    <a:pt x="2104" y="169"/>
                    <a:pt x="2092" y="169"/>
                  </a:cubicBezTo>
                  <a:lnTo>
                    <a:pt x="2032" y="169"/>
                  </a:lnTo>
                  <a:lnTo>
                    <a:pt x="2032" y="163"/>
                  </a:lnTo>
                  <a:cubicBezTo>
                    <a:pt x="2037" y="162"/>
                    <a:pt x="2040" y="160"/>
                    <a:pt x="2041" y="159"/>
                  </a:cubicBezTo>
                  <a:cubicBezTo>
                    <a:pt x="2043" y="157"/>
                    <a:pt x="2044" y="155"/>
                    <a:pt x="2045" y="152"/>
                  </a:cubicBezTo>
                  <a:cubicBezTo>
                    <a:pt x="2045" y="149"/>
                    <a:pt x="2045" y="145"/>
                    <a:pt x="2045" y="139"/>
                  </a:cubicBezTo>
                  <a:lnTo>
                    <a:pt x="2045" y="38"/>
                  </a:lnTo>
                  <a:cubicBezTo>
                    <a:pt x="2045" y="33"/>
                    <a:pt x="2045" y="29"/>
                    <a:pt x="2045" y="26"/>
                  </a:cubicBezTo>
                  <a:cubicBezTo>
                    <a:pt x="2044" y="24"/>
                    <a:pt x="2044" y="22"/>
                    <a:pt x="2043" y="20"/>
                  </a:cubicBezTo>
                  <a:cubicBezTo>
                    <a:pt x="2042" y="19"/>
                    <a:pt x="2041" y="18"/>
                    <a:pt x="2039" y="17"/>
                  </a:cubicBezTo>
                  <a:cubicBezTo>
                    <a:pt x="2038" y="16"/>
                    <a:pt x="2035" y="15"/>
                    <a:pt x="2032" y="14"/>
                  </a:cubicBezTo>
                  <a:lnTo>
                    <a:pt x="2032" y="9"/>
                  </a:lnTo>
                  <a:close/>
                  <a:moveTo>
                    <a:pt x="0" y="9"/>
                  </a:moveTo>
                  <a:lnTo>
                    <a:pt x="64" y="9"/>
                  </a:lnTo>
                  <a:cubicBezTo>
                    <a:pt x="76" y="9"/>
                    <a:pt x="86" y="10"/>
                    <a:pt x="94" y="13"/>
                  </a:cubicBezTo>
                  <a:cubicBezTo>
                    <a:pt x="101" y="15"/>
                    <a:pt x="107" y="19"/>
                    <a:pt x="111" y="24"/>
                  </a:cubicBezTo>
                  <a:cubicBezTo>
                    <a:pt x="114" y="30"/>
                    <a:pt x="116" y="36"/>
                    <a:pt x="116" y="45"/>
                  </a:cubicBezTo>
                  <a:cubicBezTo>
                    <a:pt x="116" y="51"/>
                    <a:pt x="115" y="57"/>
                    <a:pt x="112" y="62"/>
                  </a:cubicBezTo>
                  <a:cubicBezTo>
                    <a:pt x="110" y="67"/>
                    <a:pt x="106" y="71"/>
                    <a:pt x="102" y="75"/>
                  </a:cubicBezTo>
                  <a:cubicBezTo>
                    <a:pt x="98" y="78"/>
                    <a:pt x="92" y="81"/>
                    <a:pt x="86" y="84"/>
                  </a:cubicBezTo>
                  <a:lnTo>
                    <a:pt x="86" y="85"/>
                  </a:lnTo>
                  <a:cubicBezTo>
                    <a:pt x="96" y="88"/>
                    <a:pt x="104" y="93"/>
                    <a:pt x="110" y="100"/>
                  </a:cubicBezTo>
                  <a:cubicBezTo>
                    <a:pt x="115" y="106"/>
                    <a:pt x="118" y="114"/>
                    <a:pt x="118" y="124"/>
                  </a:cubicBezTo>
                  <a:cubicBezTo>
                    <a:pt x="118" y="134"/>
                    <a:pt x="116" y="143"/>
                    <a:pt x="111" y="150"/>
                  </a:cubicBezTo>
                  <a:cubicBezTo>
                    <a:pt x="106" y="156"/>
                    <a:pt x="100" y="161"/>
                    <a:pt x="91" y="164"/>
                  </a:cubicBezTo>
                  <a:cubicBezTo>
                    <a:pt x="83" y="167"/>
                    <a:pt x="72" y="169"/>
                    <a:pt x="60" y="169"/>
                  </a:cubicBezTo>
                  <a:lnTo>
                    <a:pt x="0" y="169"/>
                  </a:lnTo>
                  <a:lnTo>
                    <a:pt x="0" y="163"/>
                  </a:lnTo>
                  <a:cubicBezTo>
                    <a:pt x="5" y="162"/>
                    <a:pt x="8" y="160"/>
                    <a:pt x="9" y="159"/>
                  </a:cubicBezTo>
                  <a:cubicBezTo>
                    <a:pt x="11" y="157"/>
                    <a:pt x="12" y="155"/>
                    <a:pt x="13" y="152"/>
                  </a:cubicBezTo>
                  <a:cubicBezTo>
                    <a:pt x="13" y="149"/>
                    <a:pt x="13" y="145"/>
                    <a:pt x="13" y="139"/>
                  </a:cubicBezTo>
                  <a:lnTo>
                    <a:pt x="13" y="38"/>
                  </a:lnTo>
                  <a:cubicBezTo>
                    <a:pt x="13" y="33"/>
                    <a:pt x="13" y="29"/>
                    <a:pt x="13" y="26"/>
                  </a:cubicBezTo>
                  <a:cubicBezTo>
                    <a:pt x="12" y="24"/>
                    <a:pt x="12" y="22"/>
                    <a:pt x="11" y="20"/>
                  </a:cubicBezTo>
                  <a:cubicBezTo>
                    <a:pt x="10" y="19"/>
                    <a:pt x="9" y="18"/>
                    <a:pt x="7" y="17"/>
                  </a:cubicBezTo>
                  <a:cubicBezTo>
                    <a:pt x="6" y="16"/>
                    <a:pt x="3" y="15"/>
                    <a:pt x="0" y="14"/>
                  </a:cubicBezTo>
                  <a:lnTo>
                    <a:pt x="0" y="9"/>
                  </a:lnTo>
                  <a:close/>
                  <a:moveTo>
                    <a:pt x="1076" y="7"/>
                  </a:moveTo>
                  <a:cubicBezTo>
                    <a:pt x="1081" y="7"/>
                    <a:pt x="1087" y="7"/>
                    <a:pt x="1093" y="8"/>
                  </a:cubicBezTo>
                  <a:cubicBezTo>
                    <a:pt x="1099" y="8"/>
                    <a:pt x="1106" y="10"/>
                    <a:pt x="1114" y="12"/>
                  </a:cubicBezTo>
                  <a:lnTo>
                    <a:pt x="1114" y="44"/>
                  </a:lnTo>
                  <a:lnTo>
                    <a:pt x="1103" y="44"/>
                  </a:lnTo>
                  <a:cubicBezTo>
                    <a:pt x="1101" y="37"/>
                    <a:pt x="1099" y="31"/>
                    <a:pt x="1096" y="28"/>
                  </a:cubicBezTo>
                  <a:cubicBezTo>
                    <a:pt x="1093" y="24"/>
                    <a:pt x="1090" y="21"/>
                    <a:pt x="1086" y="20"/>
                  </a:cubicBezTo>
                  <a:cubicBezTo>
                    <a:pt x="1083" y="18"/>
                    <a:pt x="1078" y="17"/>
                    <a:pt x="1072" y="17"/>
                  </a:cubicBezTo>
                  <a:cubicBezTo>
                    <a:pt x="1067" y="17"/>
                    <a:pt x="1062" y="18"/>
                    <a:pt x="1058" y="20"/>
                  </a:cubicBezTo>
                  <a:cubicBezTo>
                    <a:pt x="1054" y="22"/>
                    <a:pt x="1051" y="25"/>
                    <a:pt x="1049" y="29"/>
                  </a:cubicBezTo>
                  <a:cubicBezTo>
                    <a:pt x="1046" y="32"/>
                    <a:pt x="1045" y="37"/>
                    <a:pt x="1045" y="42"/>
                  </a:cubicBezTo>
                  <a:cubicBezTo>
                    <a:pt x="1045" y="48"/>
                    <a:pt x="1046" y="52"/>
                    <a:pt x="1048" y="56"/>
                  </a:cubicBezTo>
                  <a:cubicBezTo>
                    <a:pt x="1050" y="60"/>
                    <a:pt x="1053" y="64"/>
                    <a:pt x="1058" y="67"/>
                  </a:cubicBezTo>
                  <a:cubicBezTo>
                    <a:pt x="1062" y="70"/>
                    <a:pt x="1068" y="74"/>
                    <a:pt x="1076" y="78"/>
                  </a:cubicBezTo>
                  <a:cubicBezTo>
                    <a:pt x="1086" y="83"/>
                    <a:pt x="1094" y="87"/>
                    <a:pt x="1100" y="92"/>
                  </a:cubicBezTo>
                  <a:cubicBezTo>
                    <a:pt x="1105" y="96"/>
                    <a:pt x="1109" y="101"/>
                    <a:pt x="1112" y="106"/>
                  </a:cubicBezTo>
                  <a:cubicBezTo>
                    <a:pt x="1115" y="112"/>
                    <a:pt x="1117" y="118"/>
                    <a:pt x="1117" y="126"/>
                  </a:cubicBezTo>
                  <a:cubicBezTo>
                    <a:pt x="1117" y="134"/>
                    <a:pt x="1116" y="141"/>
                    <a:pt x="1113" y="147"/>
                  </a:cubicBezTo>
                  <a:cubicBezTo>
                    <a:pt x="1111" y="152"/>
                    <a:pt x="1107" y="157"/>
                    <a:pt x="1102" y="160"/>
                  </a:cubicBezTo>
                  <a:cubicBezTo>
                    <a:pt x="1098" y="164"/>
                    <a:pt x="1092" y="167"/>
                    <a:pt x="1086" y="168"/>
                  </a:cubicBezTo>
                  <a:cubicBezTo>
                    <a:pt x="1080" y="170"/>
                    <a:pt x="1073" y="171"/>
                    <a:pt x="1065" y="171"/>
                  </a:cubicBezTo>
                  <a:cubicBezTo>
                    <a:pt x="1053" y="171"/>
                    <a:pt x="1039" y="168"/>
                    <a:pt x="1023" y="164"/>
                  </a:cubicBezTo>
                  <a:lnTo>
                    <a:pt x="1023" y="132"/>
                  </a:lnTo>
                  <a:lnTo>
                    <a:pt x="1034" y="132"/>
                  </a:lnTo>
                  <a:cubicBezTo>
                    <a:pt x="1036" y="139"/>
                    <a:pt x="1038" y="145"/>
                    <a:pt x="1041" y="148"/>
                  </a:cubicBezTo>
                  <a:cubicBezTo>
                    <a:pt x="1043" y="152"/>
                    <a:pt x="1047" y="155"/>
                    <a:pt x="1051" y="157"/>
                  </a:cubicBezTo>
                  <a:cubicBezTo>
                    <a:pt x="1055" y="159"/>
                    <a:pt x="1061" y="160"/>
                    <a:pt x="1067" y="160"/>
                  </a:cubicBezTo>
                  <a:cubicBezTo>
                    <a:pt x="1076" y="160"/>
                    <a:pt x="1083" y="158"/>
                    <a:pt x="1088" y="153"/>
                  </a:cubicBezTo>
                  <a:cubicBezTo>
                    <a:pt x="1093" y="148"/>
                    <a:pt x="1096" y="141"/>
                    <a:pt x="1096" y="132"/>
                  </a:cubicBezTo>
                  <a:cubicBezTo>
                    <a:pt x="1096" y="126"/>
                    <a:pt x="1095" y="121"/>
                    <a:pt x="1093" y="117"/>
                  </a:cubicBezTo>
                  <a:cubicBezTo>
                    <a:pt x="1091" y="113"/>
                    <a:pt x="1087" y="110"/>
                    <a:pt x="1083" y="106"/>
                  </a:cubicBezTo>
                  <a:cubicBezTo>
                    <a:pt x="1078" y="103"/>
                    <a:pt x="1071" y="99"/>
                    <a:pt x="1062" y="94"/>
                  </a:cubicBezTo>
                  <a:cubicBezTo>
                    <a:pt x="1052" y="89"/>
                    <a:pt x="1045" y="85"/>
                    <a:pt x="1040" y="81"/>
                  </a:cubicBezTo>
                  <a:cubicBezTo>
                    <a:pt x="1035" y="76"/>
                    <a:pt x="1031" y="72"/>
                    <a:pt x="1028" y="66"/>
                  </a:cubicBezTo>
                  <a:cubicBezTo>
                    <a:pt x="1025" y="61"/>
                    <a:pt x="1024" y="56"/>
                    <a:pt x="1024" y="50"/>
                  </a:cubicBezTo>
                  <a:cubicBezTo>
                    <a:pt x="1024" y="41"/>
                    <a:pt x="1026" y="33"/>
                    <a:pt x="1030" y="27"/>
                  </a:cubicBezTo>
                  <a:cubicBezTo>
                    <a:pt x="1034" y="21"/>
                    <a:pt x="1040" y="16"/>
                    <a:pt x="1048" y="12"/>
                  </a:cubicBezTo>
                  <a:cubicBezTo>
                    <a:pt x="1056" y="9"/>
                    <a:pt x="1065" y="7"/>
                    <a:pt x="1076" y="7"/>
                  </a:cubicBezTo>
                  <a:close/>
                  <a:moveTo>
                    <a:pt x="2425" y="1"/>
                  </a:moveTo>
                  <a:lnTo>
                    <a:pt x="2432" y="1"/>
                  </a:lnTo>
                  <a:lnTo>
                    <a:pt x="2432" y="137"/>
                  </a:lnTo>
                  <a:lnTo>
                    <a:pt x="2433" y="150"/>
                  </a:lnTo>
                  <a:cubicBezTo>
                    <a:pt x="2433" y="152"/>
                    <a:pt x="2433" y="154"/>
                    <a:pt x="2434" y="156"/>
                  </a:cubicBezTo>
                  <a:cubicBezTo>
                    <a:pt x="2435" y="158"/>
                    <a:pt x="2436" y="159"/>
                    <a:pt x="2438" y="160"/>
                  </a:cubicBezTo>
                  <a:cubicBezTo>
                    <a:pt x="2439" y="161"/>
                    <a:pt x="2442" y="162"/>
                    <a:pt x="2447" y="163"/>
                  </a:cubicBezTo>
                  <a:lnTo>
                    <a:pt x="2447" y="169"/>
                  </a:lnTo>
                  <a:lnTo>
                    <a:pt x="2419" y="170"/>
                  </a:lnTo>
                  <a:lnTo>
                    <a:pt x="2412" y="170"/>
                  </a:lnTo>
                  <a:lnTo>
                    <a:pt x="2413" y="151"/>
                  </a:lnTo>
                  <a:lnTo>
                    <a:pt x="2412" y="150"/>
                  </a:lnTo>
                  <a:cubicBezTo>
                    <a:pt x="2407" y="155"/>
                    <a:pt x="2402" y="159"/>
                    <a:pt x="2399" y="162"/>
                  </a:cubicBezTo>
                  <a:cubicBezTo>
                    <a:pt x="2395" y="165"/>
                    <a:pt x="2391" y="167"/>
                    <a:pt x="2387" y="168"/>
                  </a:cubicBezTo>
                  <a:cubicBezTo>
                    <a:pt x="2383" y="170"/>
                    <a:pt x="2379" y="171"/>
                    <a:pt x="2374" y="171"/>
                  </a:cubicBezTo>
                  <a:cubicBezTo>
                    <a:pt x="2361" y="171"/>
                    <a:pt x="2351" y="166"/>
                    <a:pt x="2344" y="156"/>
                  </a:cubicBezTo>
                  <a:cubicBezTo>
                    <a:pt x="2337" y="146"/>
                    <a:pt x="2334" y="132"/>
                    <a:pt x="2334" y="114"/>
                  </a:cubicBezTo>
                  <a:cubicBezTo>
                    <a:pt x="2334" y="101"/>
                    <a:pt x="2336" y="90"/>
                    <a:pt x="2341" y="81"/>
                  </a:cubicBezTo>
                  <a:cubicBezTo>
                    <a:pt x="2345" y="72"/>
                    <a:pt x="2351" y="66"/>
                    <a:pt x="2359" y="61"/>
                  </a:cubicBezTo>
                  <a:cubicBezTo>
                    <a:pt x="2367" y="57"/>
                    <a:pt x="2375" y="55"/>
                    <a:pt x="2385" y="55"/>
                  </a:cubicBezTo>
                  <a:cubicBezTo>
                    <a:pt x="2390" y="55"/>
                    <a:pt x="2395" y="55"/>
                    <a:pt x="2399" y="56"/>
                  </a:cubicBezTo>
                  <a:cubicBezTo>
                    <a:pt x="2403" y="57"/>
                    <a:pt x="2408" y="58"/>
                    <a:pt x="2412" y="60"/>
                  </a:cubicBezTo>
                  <a:lnTo>
                    <a:pt x="2412" y="41"/>
                  </a:lnTo>
                  <a:cubicBezTo>
                    <a:pt x="2412" y="34"/>
                    <a:pt x="2412" y="29"/>
                    <a:pt x="2412" y="26"/>
                  </a:cubicBezTo>
                  <a:cubicBezTo>
                    <a:pt x="2412" y="23"/>
                    <a:pt x="2411" y="20"/>
                    <a:pt x="2411" y="18"/>
                  </a:cubicBezTo>
                  <a:cubicBezTo>
                    <a:pt x="2410" y="16"/>
                    <a:pt x="2410" y="14"/>
                    <a:pt x="2409" y="13"/>
                  </a:cubicBezTo>
                  <a:cubicBezTo>
                    <a:pt x="2408" y="12"/>
                    <a:pt x="2407" y="11"/>
                    <a:pt x="2405" y="10"/>
                  </a:cubicBezTo>
                  <a:cubicBezTo>
                    <a:pt x="2404" y="10"/>
                    <a:pt x="2401" y="9"/>
                    <a:pt x="2397" y="8"/>
                  </a:cubicBezTo>
                  <a:lnTo>
                    <a:pt x="2397" y="2"/>
                  </a:lnTo>
                  <a:lnTo>
                    <a:pt x="2425" y="1"/>
                  </a:lnTo>
                  <a:close/>
                  <a:moveTo>
                    <a:pt x="1705" y="0"/>
                  </a:moveTo>
                  <a:cubicBezTo>
                    <a:pt x="1711" y="0"/>
                    <a:pt x="1716" y="1"/>
                    <a:pt x="1721" y="2"/>
                  </a:cubicBezTo>
                  <a:lnTo>
                    <a:pt x="1721" y="23"/>
                  </a:lnTo>
                  <a:lnTo>
                    <a:pt x="1709" y="23"/>
                  </a:lnTo>
                  <a:cubicBezTo>
                    <a:pt x="1708" y="18"/>
                    <a:pt x="1706" y="15"/>
                    <a:pt x="1704" y="13"/>
                  </a:cubicBezTo>
                  <a:cubicBezTo>
                    <a:pt x="1702" y="11"/>
                    <a:pt x="1699" y="10"/>
                    <a:pt x="1695" y="10"/>
                  </a:cubicBezTo>
                  <a:cubicBezTo>
                    <a:pt x="1693" y="10"/>
                    <a:pt x="1691" y="11"/>
                    <a:pt x="1689" y="11"/>
                  </a:cubicBezTo>
                  <a:cubicBezTo>
                    <a:pt x="1687" y="12"/>
                    <a:pt x="1686" y="13"/>
                    <a:pt x="1684" y="15"/>
                  </a:cubicBezTo>
                  <a:cubicBezTo>
                    <a:pt x="1683" y="16"/>
                    <a:pt x="1681" y="18"/>
                    <a:pt x="1680" y="21"/>
                  </a:cubicBezTo>
                  <a:cubicBezTo>
                    <a:pt x="1679" y="23"/>
                    <a:pt x="1678" y="26"/>
                    <a:pt x="1678" y="30"/>
                  </a:cubicBezTo>
                  <a:cubicBezTo>
                    <a:pt x="1677" y="34"/>
                    <a:pt x="1677" y="38"/>
                    <a:pt x="1677" y="44"/>
                  </a:cubicBezTo>
                  <a:lnTo>
                    <a:pt x="1677" y="57"/>
                  </a:lnTo>
                  <a:lnTo>
                    <a:pt x="1705" y="57"/>
                  </a:lnTo>
                  <a:lnTo>
                    <a:pt x="1705" y="68"/>
                  </a:lnTo>
                  <a:lnTo>
                    <a:pt x="1677" y="68"/>
                  </a:lnTo>
                  <a:lnTo>
                    <a:pt x="1677" y="139"/>
                  </a:lnTo>
                  <a:cubicBezTo>
                    <a:pt x="1677" y="145"/>
                    <a:pt x="1677" y="149"/>
                    <a:pt x="1678" y="151"/>
                  </a:cubicBezTo>
                  <a:cubicBezTo>
                    <a:pt x="1678" y="154"/>
                    <a:pt x="1679" y="156"/>
                    <a:pt x="1680" y="157"/>
                  </a:cubicBezTo>
                  <a:cubicBezTo>
                    <a:pt x="1681" y="159"/>
                    <a:pt x="1682" y="160"/>
                    <a:pt x="1684" y="161"/>
                  </a:cubicBezTo>
                  <a:cubicBezTo>
                    <a:pt x="1686" y="161"/>
                    <a:pt x="1688" y="162"/>
                    <a:pt x="1692" y="163"/>
                  </a:cubicBezTo>
                  <a:lnTo>
                    <a:pt x="1692" y="169"/>
                  </a:lnTo>
                  <a:lnTo>
                    <a:pt x="1644" y="169"/>
                  </a:lnTo>
                  <a:lnTo>
                    <a:pt x="1644" y="163"/>
                  </a:lnTo>
                  <a:cubicBezTo>
                    <a:pt x="1647" y="162"/>
                    <a:pt x="1650" y="161"/>
                    <a:pt x="1651" y="160"/>
                  </a:cubicBezTo>
                  <a:cubicBezTo>
                    <a:pt x="1653" y="159"/>
                    <a:pt x="1654" y="158"/>
                    <a:pt x="1655" y="157"/>
                  </a:cubicBezTo>
                  <a:cubicBezTo>
                    <a:pt x="1655" y="156"/>
                    <a:pt x="1656" y="154"/>
                    <a:pt x="1656" y="151"/>
                  </a:cubicBezTo>
                  <a:cubicBezTo>
                    <a:pt x="1657" y="149"/>
                    <a:pt x="1657" y="145"/>
                    <a:pt x="1657" y="139"/>
                  </a:cubicBezTo>
                  <a:lnTo>
                    <a:pt x="1657" y="68"/>
                  </a:lnTo>
                  <a:lnTo>
                    <a:pt x="1643" y="68"/>
                  </a:lnTo>
                  <a:lnTo>
                    <a:pt x="1643" y="62"/>
                  </a:lnTo>
                  <a:lnTo>
                    <a:pt x="1649" y="61"/>
                  </a:lnTo>
                  <a:cubicBezTo>
                    <a:pt x="1650" y="61"/>
                    <a:pt x="1651" y="61"/>
                    <a:pt x="1652" y="60"/>
                  </a:cubicBezTo>
                  <a:cubicBezTo>
                    <a:pt x="1652" y="60"/>
                    <a:pt x="1653" y="59"/>
                    <a:pt x="1654" y="58"/>
                  </a:cubicBezTo>
                  <a:cubicBezTo>
                    <a:pt x="1655" y="57"/>
                    <a:pt x="1655" y="55"/>
                    <a:pt x="1656" y="53"/>
                  </a:cubicBezTo>
                  <a:cubicBezTo>
                    <a:pt x="1656" y="51"/>
                    <a:pt x="1657" y="48"/>
                    <a:pt x="1657" y="45"/>
                  </a:cubicBezTo>
                  <a:cubicBezTo>
                    <a:pt x="1658" y="36"/>
                    <a:pt x="1659" y="29"/>
                    <a:pt x="1662" y="24"/>
                  </a:cubicBezTo>
                  <a:cubicBezTo>
                    <a:pt x="1664" y="19"/>
                    <a:pt x="1667" y="14"/>
                    <a:pt x="1672" y="11"/>
                  </a:cubicBezTo>
                  <a:cubicBezTo>
                    <a:pt x="1677" y="7"/>
                    <a:pt x="1681" y="4"/>
                    <a:pt x="1687" y="3"/>
                  </a:cubicBezTo>
                  <a:cubicBezTo>
                    <a:pt x="1692" y="1"/>
                    <a:pt x="1698" y="0"/>
                    <a:pt x="1705" y="0"/>
                  </a:cubicBezTo>
                  <a:close/>
                </a:path>
              </a:pathLst>
            </a:custGeom>
            <a:solidFill>
              <a:srgbClr val="7857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2" name="Rectangle 218"/>
            <p:cNvSpPr>
              <a:spLocks noChangeArrowheads="1"/>
            </p:cNvSpPr>
            <p:nvPr/>
          </p:nvSpPr>
          <p:spPr bwMode="auto">
            <a:xfrm>
              <a:off x="4263" y="2888"/>
              <a:ext cx="1068" cy="84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3" name="Freeform 219"/>
            <p:cNvSpPr>
              <a:spLocks noEditPoints="1"/>
            </p:cNvSpPr>
            <p:nvPr/>
          </p:nvSpPr>
          <p:spPr bwMode="auto">
            <a:xfrm>
              <a:off x="4264" y="2893"/>
              <a:ext cx="1058" cy="78"/>
            </a:xfrm>
            <a:custGeom>
              <a:avLst/>
              <a:gdLst/>
              <a:ahLst/>
              <a:cxnLst>
                <a:cxn ang="0">
                  <a:pos x="2496" y="186"/>
                </a:cxn>
                <a:cxn ang="0">
                  <a:pos x="81" y="156"/>
                </a:cxn>
                <a:cxn ang="0">
                  <a:pos x="2410" y="147"/>
                </a:cxn>
                <a:cxn ang="0">
                  <a:pos x="2667" y="80"/>
                </a:cxn>
                <a:cxn ang="0">
                  <a:pos x="1824" y="125"/>
                </a:cxn>
                <a:cxn ang="0">
                  <a:pos x="1555" y="84"/>
                </a:cxn>
                <a:cxn ang="0">
                  <a:pos x="2519" y="116"/>
                </a:cxn>
                <a:cxn ang="0">
                  <a:pos x="2244" y="157"/>
                </a:cxn>
                <a:cxn ang="0">
                  <a:pos x="2242" y="187"/>
                </a:cxn>
                <a:cxn ang="0">
                  <a:pos x="2289" y="160"/>
                </a:cxn>
                <a:cxn ang="0">
                  <a:pos x="1198" y="151"/>
                </a:cxn>
                <a:cxn ang="0">
                  <a:pos x="1219" y="182"/>
                </a:cxn>
                <a:cxn ang="0">
                  <a:pos x="1250" y="166"/>
                </a:cxn>
                <a:cxn ang="0">
                  <a:pos x="208" y="154"/>
                </a:cxn>
                <a:cxn ang="0">
                  <a:pos x="230" y="181"/>
                </a:cxn>
                <a:cxn ang="0">
                  <a:pos x="260" y="170"/>
                </a:cxn>
                <a:cxn ang="0">
                  <a:pos x="1346" y="164"/>
                </a:cxn>
                <a:cxn ang="0">
                  <a:pos x="1339" y="177"/>
                </a:cxn>
                <a:cxn ang="0">
                  <a:pos x="421" y="64"/>
                </a:cxn>
                <a:cxn ang="0">
                  <a:pos x="618" y="164"/>
                </a:cxn>
                <a:cxn ang="0">
                  <a:pos x="508" y="159"/>
                </a:cxn>
                <a:cxn ang="0">
                  <a:pos x="521" y="85"/>
                </a:cxn>
                <a:cxn ang="0">
                  <a:pos x="577" y="171"/>
                </a:cxn>
                <a:cxn ang="0">
                  <a:pos x="2694" y="143"/>
                </a:cxn>
                <a:cxn ang="0">
                  <a:pos x="2669" y="172"/>
                </a:cxn>
                <a:cxn ang="0">
                  <a:pos x="2513" y="153"/>
                </a:cxn>
                <a:cxn ang="0">
                  <a:pos x="2518" y="73"/>
                </a:cxn>
                <a:cxn ang="0">
                  <a:pos x="2503" y="166"/>
                </a:cxn>
                <a:cxn ang="0">
                  <a:pos x="1934" y="158"/>
                </a:cxn>
                <a:cxn ang="0">
                  <a:pos x="1917" y="84"/>
                </a:cxn>
                <a:cxn ang="0">
                  <a:pos x="1969" y="63"/>
                </a:cxn>
                <a:cxn ang="0">
                  <a:pos x="1823" y="167"/>
                </a:cxn>
                <a:cxn ang="0">
                  <a:pos x="1501" y="182"/>
                </a:cxn>
                <a:cxn ang="0">
                  <a:pos x="1563" y="97"/>
                </a:cxn>
                <a:cxn ang="0">
                  <a:pos x="861" y="173"/>
                </a:cxn>
                <a:cxn ang="0">
                  <a:pos x="937" y="150"/>
                </a:cxn>
                <a:cxn ang="0">
                  <a:pos x="943" y="87"/>
                </a:cxn>
                <a:cxn ang="0">
                  <a:pos x="775" y="185"/>
                </a:cxn>
                <a:cxn ang="0">
                  <a:pos x="820" y="135"/>
                </a:cxn>
                <a:cxn ang="0">
                  <a:pos x="823" y="73"/>
                </a:cxn>
                <a:cxn ang="0">
                  <a:pos x="635" y="168"/>
                </a:cxn>
                <a:cxn ang="0">
                  <a:pos x="709" y="84"/>
                </a:cxn>
                <a:cxn ang="0">
                  <a:pos x="309" y="141"/>
                </a:cxn>
                <a:cxn ang="0">
                  <a:pos x="375" y="162"/>
                </a:cxn>
                <a:cxn ang="0">
                  <a:pos x="387" y="82"/>
                </a:cxn>
                <a:cxn ang="0">
                  <a:pos x="2726" y="70"/>
                </a:cxn>
                <a:cxn ang="0">
                  <a:pos x="2771" y="73"/>
                </a:cxn>
                <a:cxn ang="0">
                  <a:pos x="1372" y="63"/>
                </a:cxn>
                <a:cxn ang="0">
                  <a:pos x="1403" y="65"/>
                </a:cxn>
                <a:cxn ang="0">
                  <a:pos x="51" y="88"/>
                </a:cxn>
                <a:cxn ang="0">
                  <a:pos x="1334" y="27"/>
                </a:cxn>
                <a:cxn ang="0">
                  <a:pos x="2100" y="185"/>
                </a:cxn>
                <a:cxn ang="0">
                  <a:pos x="2122" y="100"/>
                </a:cxn>
                <a:cxn ang="0">
                  <a:pos x="5" y="164"/>
                </a:cxn>
                <a:cxn ang="0">
                  <a:pos x="107" y="76"/>
                </a:cxn>
                <a:cxn ang="0">
                  <a:pos x="1117" y="174"/>
                </a:cxn>
                <a:cxn ang="0">
                  <a:pos x="1074" y="96"/>
                </a:cxn>
                <a:cxn ang="0">
                  <a:pos x="1096" y="21"/>
                </a:cxn>
                <a:cxn ang="0">
                  <a:pos x="2344" y="84"/>
                </a:cxn>
                <a:cxn ang="0">
                  <a:pos x="2358" y="158"/>
                </a:cxn>
                <a:cxn ang="0">
                  <a:pos x="1694" y="40"/>
                </a:cxn>
                <a:cxn ang="0">
                  <a:pos x="1664" y="28"/>
                </a:cxn>
                <a:cxn ang="0">
                  <a:pos x="1677" y="76"/>
                </a:cxn>
              </a:cxnLst>
              <a:rect l="0" t="0" r="r" b="b"/>
              <a:pathLst>
                <a:path w="2821" h="237">
                  <a:moveTo>
                    <a:pt x="2512" y="187"/>
                  </a:moveTo>
                  <a:lnTo>
                    <a:pt x="2518" y="185"/>
                  </a:lnTo>
                  <a:lnTo>
                    <a:pt x="2509" y="194"/>
                  </a:lnTo>
                  <a:lnTo>
                    <a:pt x="2511" y="191"/>
                  </a:lnTo>
                  <a:lnTo>
                    <a:pt x="2508" y="202"/>
                  </a:lnTo>
                  <a:lnTo>
                    <a:pt x="2508" y="196"/>
                  </a:lnTo>
                  <a:lnTo>
                    <a:pt x="2516" y="212"/>
                  </a:lnTo>
                  <a:lnTo>
                    <a:pt x="2510" y="208"/>
                  </a:lnTo>
                  <a:lnTo>
                    <a:pt x="2536" y="213"/>
                  </a:lnTo>
                  <a:lnTo>
                    <a:pt x="2533" y="213"/>
                  </a:lnTo>
                  <a:lnTo>
                    <a:pt x="2551" y="210"/>
                  </a:lnTo>
                  <a:lnTo>
                    <a:pt x="2548" y="211"/>
                  </a:lnTo>
                  <a:lnTo>
                    <a:pt x="2559" y="203"/>
                  </a:lnTo>
                  <a:lnTo>
                    <a:pt x="2556" y="207"/>
                  </a:lnTo>
                  <a:lnTo>
                    <a:pt x="2560" y="195"/>
                  </a:lnTo>
                  <a:lnTo>
                    <a:pt x="2559" y="197"/>
                  </a:lnTo>
                  <a:lnTo>
                    <a:pt x="2559" y="190"/>
                  </a:lnTo>
                  <a:lnTo>
                    <a:pt x="2561" y="195"/>
                  </a:lnTo>
                  <a:lnTo>
                    <a:pt x="2557" y="190"/>
                  </a:lnTo>
                  <a:lnTo>
                    <a:pt x="2559" y="192"/>
                  </a:lnTo>
                  <a:lnTo>
                    <a:pt x="2553" y="188"/>
                  </a:lnTo>
                  <a:lnTo>
                    <a:pt x="2556" y="189"/>
                  </a:lnTo>
                  <a:lnTo>
                    <a:pt x="2545" y="187"/>
                  </a:lnTo>
                  <a:lnTo>
                    <a:pt x="2546" y="187"/>
                  </a:lnTo>
                  <a:lnTo>
                    <a:pt x="2528" y="187"/>
                  </a:lnTo>
                  <a:lnTo>
                    <a:pt x="2512" y="187"/>
                  </a:lnTo>
                  <a:close/>
                  <a:moveTo>
                    <a:pt x="2528" y="171"/>
                  </a:moveTo>
                  <a:lnTo>
                    <a:pt x="2546" y="171"/>
                  </a:lnTo>
                  <a:cubicBezTo>
                    <a:pt x="2547" y="171"/>
                    <a:pt x="2547" y="172"/>
                    <a:pt x="2548" y="172"/>
                  </a:cubicBezTo>
                  <a:lnTo>
                    <a:pt x="2559" y="174"/>
                  </a:lnTo>
                  <a:cubicBezTo>
                    <a:pt x="2560" y="174"/>
                    <a:pt x="2561" y="174"/>
                    <a:pt x="2562" y="175"/>
                  </a:cubicBezTo>
                  <a:lnTo>
                    <a:pt x="2568" y="179"/>
                  </a:lnTo>
                  <a:cubicBezTo>
                    <a:pt x="2569" y="179"/>
                    <a:pt x="2569" y="180"/>
                    <a:pt x="2570" y="180"/>
                  </a:cubicBezTo>
                  <a:lnTo>
                    <a:pt x="2574" y="185"/>
                  </a:lnTo>
                  <a:cubicBezTo>
                    <a:pt x="2575" y="187"/>
                    <a:pt x="2575" y="189"/>
                    <a:pt x="2575" y="190"/>
                  </a:cubicBezTo>
                  <a:lnTo>
                    <a:pt x="2575" y="197"/>
                  </a:lnTo>
                  <a:cubicBezTo>
                    <a:pt x="2575" y="198"/>
                    <a:pt x="2575" y="199"/>
                    <a:pt x="2575" y="200"/>
                  </a:cubicBezTo>
                  <a:lnTo>
                    <a:pt x="2571" y="212"/>
                  </a:lnTo>
                  <a:cubicBezTo>
                    <a:pt x="2571" y="214"/>
                    <a:pt x="2570" y="215"/>
                    <a:pt x="2568" y="216"/>
                  </a:cubicBezTo>
                  <a:lnTo>
                    <a:pt x="2557" y="224"/>
                  </a:lnTo>
                  <a:cubicBezTo>
                    <a:pt x="2556" y="225"/>
                    <a:pt x="2555" y="225"/>
                    <a:pt x="2554" y="225"/>
                  </a:cubicBezTo>
                  <a:lnTo>
                    <a:pt x="2536" y="228"/>
                  </a:lnTo>
                  <a:cubicBezTo>
                    <a:pt x="2535" y="229"/>
                    <a:pt x="2534" y="229"/>
                    <a:pt x="2533" y="228"/>
                  </a:cubicBezTo>
                  <a:lnTo>
                    <a:pt x="2507" y="223"/>
                  </a:lnTo>
                  <a:cubicBezTo>
                    <a:pt x="2505" y="223"/>
                    <a:pt x="2502" y="221"/>
                    <a:pt x="2501" y="219"/>
                  </a:cubicBezTo>
                  <a:lnTo>
                    <a:pt x="2493" y="203"/>
                  </a:lnTo>
                  <a:cubicBezTo>
                    <a:pt x="2492" y="201"/>
                    <a:pt x="2492" y="199"/>
                    <a:pt x="2493" y="197"/>
                  </a:cubicBezTo>
                  <a:lnTo>
                    <a:pt x="2496" y="186"/>
                  </a:lnTo>
                  <a:cubicBezTo>
                    <a:pt x="2496" y="185"/>
                    <a:pt x="2497" y="184"/>
                    <a:pt x="2498" y="183"/>
                  </a:cubicBezTo>
                  <a:lnTo>
                    <a:pt x="2507" y="174"/>
                  </a:lnTo>
                  <a:cubicBezTo>
                    <a:pt x="2508" y="172"/>
                    <a:pt x="2510" y="171"/>
                    <a:pt x="2512" y="171"/>
                  </a:cubicBezTo>
                  <a:lnTo>
                    <a:pt x="2528" y="171"/>
                  </a:lnTo>
                  <a:close/>
                  <a:moveTo>
                    <a:pt x="2075" y="107"/>
                  </a:moveTo>
                  <a:lnTo>
                    <a:pt x="2083" y="99"/>
                  </a:lnTo>
                  <a:lnTo>
                    <a:pt x="2083" y="166"/>
                  </a:lnTo>
                  <a:lnTo>
                    <a:pt x="2075" y="158"/>
                  </a:lnTo>
                  <a:lnTo>
                    <a:pt x="2094" y="158"/>
                  </a:lnTo>
                  <a:lnTo>
                    <a:pt x="2093" y="159"/>
                  </a:lnTo>
                  <a:lnTo>
                    <a:pt x="2117" y="155"/>
                  </a:lnTo>
                  <a:lnTo>
                    <a:pt x="2113" y="156"/>
                  </a:lnTo>
                  <a:lnTo>
                    <a:pt x="2126" y="145"/>
                  </a:lnTo>
                  <a:lnTo>
                    <a:pt x="2124" y="150"/>
                  </a:lnTo>
                  <a:lnTo>
                    <a:pt x="2127" y="131"/>
                  </a:lnTo>
                  <a:lnTo>
                    <a:pt x="2127" y="134"/>
                  </a:lnTo>
                  <a:lnTo>
                    <a:pt x="2123" y="115"/>
                  </a:lnTo>
                  <a:lnTo>
                    <a:pt x="2125" y="120"/>
                  </a:lnTo>
                  <a:lnTo>
                    <a:pt x="2112" y="109"/>
                  </a:lnTo>
                  <a:lnTo>
                    <a:pt x="2116" y="110"/>
                  </a:lnTo>
                  <a:lnTo>
                    <a:pt x="2093" y="107"/>
                  </a:lnTo>
                  <a:lnTo>
                    <a:pt x="2075" y="107"/>
                  </a:lnTo>
                  <a:close/>
                  <a:moveTo>
                    <a:pt x="2096" y="92"/>
                  </a:moveTo>
                  <a:lnTo>
                    <a:pt x="2119" y="95"/>
                  </a:lnTo>
                  <a:cubicBezTo>
                    <a:pt x="2120" y="95"/>
                    <a:pt x="2121" y="95"/>
                    <a:pt x="2123" y="96"/>
                  </a:cubicBezTo>
                  <a:lnTo>
                    <a:pt x="2136" y="107"/>
                  </a:lnTo>
                  <a:cubicBezTo>
                    <a:pt x="2137" y="109"/>
                    <a:pt x="2138" y="110"/>
                    <a:pt x="2138" y="112"/>
                  </a:cubicBezTo>
                  <a:lnTo>
                    <a:pt x="2142" y="131"/>
                  </a:lnTo>
                  <a:cubicBezTo>
                    <a:pt x="2143" y="132"/>
                    <a:pt x="2143" y="133"/>
                    <a:pt x="2142" y="134"/>
                  </a:cubicBezTo>
                  <a:lnTo>
                    <a:pt x="2139" y="153"/>
                  </a:lnTo>
                  <a:cubicBezTo>
                    <a:pt x="2139" y="155"/>
                    <a:pt x="2138" y="156"/>
                    <a:pt x="2137" y="158"/>
                  </a:cubicBezTo>
                  <a:lnTo>
                    <a:pt x="2124" y="169"/>
                  </a:lnTo>
                  <a:cubicBezTo>
                    <a:pt x="2123" y="170"/>
                    <a:pt x="2121" y="170"/>
                    <a:pt x="2120" y="170"/>
                  </a:cubicBezTo>
                  <a:lnTo>
                    <a:pt x="2096" y="174"/>
                  </a:lnTo>
                  <a:cubicBezTo>
                    <a:pt x="2095" y="174"/>
                    <a:pt x="2095" y="174"/>
                    <a:pt x="2094" y="174"/>
                  </a:cubicBezTo>
                  <a:lnTo>
                    <a:pt x="2075" y="174"/>
                  </a:lnTo>
                  <a:cubicBezTo>
                    <a:pt x="2071" y="174"/>
                    <a:pt x="2067" y="171"/>
                    <a:pt x="2067" y="166"/>
                  </a:cubicBezTo>
                  <a:lnTo>
                    <a:pt x="2067" y="99"/>
                  </a:lnTo>
                  <a:cubicBezTo>
                    <a:pt x="2067" y="95"/>
                    <a:pt x="2071" y="91"/>
                    <a:pt x="2075" y="91"/>
                  </a:cubicBezTo>
                  <a:lnTo>
                    <a:pt x="2096" y="92"/>
                  </a:lnTo>
                  <a:close/>
                  <a:moveTo>
                    <a:pt x="43" y="107"/>
                  </a:moveTo>
                  <a:lnTo>
                    <a:pt x="51" y="99"/>
                  </a:lnTo>
                  <a:lnTo>
                    <a:pt x="51" y="166"/>
                  </a:lnTo>
                  <a:lnTo>
                    <a:pt x="43" y="158"/>
                  </a:lnTo>
                  <a:lnTo>
                    <a:pt x="62" y="158"/>
                  </a:lnTo>
                  <a:lnTo>
                    <a:pt x="61" y="159"/>
                  </a:lnTo>
                  <a:lnTo>
                    <a:pt x="85" y="155"/>
                  </a:lnTo>
                  <a:lnTo>
                    <a:pt x="81" y="156"/>
                  </a:lnTo>
                  <a:lnTo>
                    <a:pt x="94" y="145"/>
                  </a:lnTo>
                  <a:lnTo>
                    <a:pt x="92" y="150"/>
                  </a:lnTo>
                  <a:lnTo>
                    <a:pt x="95" y="131"/>
                  </a:lnTo>
                  <a:lnTo>
                    <a:pt x="95" y="134"/>
                  </a:lnTo>
                  <a:lnTo>
                    <a:pt x="91" y="115"/>
                  </a:lnTo>
                  <a:lnTo>
                    <a:pt x="93" y="120"/>
                  </a:lnTo>
                  <a:lnTo>
                    <a:pt x="80" y="109"/>
                  </a:lnTo>
                  <a:lnTo>
                    <a:pt x="84" y="110"/>
                  </a:lnTo>
                  <a:lnTo>
                    <a:pt x="61" y="107"/>
                  </a:lnTo>
                  <a:lnTo>
                    <a:pt x="43" y="107"/>
                  </a:lnTo>
                  <a:close/>
                  <a:moveTo>
                    <a:pt x="64" y="92"/>
                  </a:moveTo>
                  <a:lnTo>
                    <a:pt x="87" y="95"/>
                  </a:lnTo>
                  <a:cubicBezTo>
                    <a:pt x="88" y="95"/>
                    <a:pt x="89" y="95"/>
                    <a:pt x="91" y="96"/>
                  </a:cubicBezTo>
                  <a:lnTo>
                    <a:pt x="104" y="107"/>
                  </a:lnTo>
                  <a:cubicBezTo>
                    <a:pt x="105" y="109"/>
                    <a:pt x="106" y="110"/>
                    <a:pt x="106" y="112"/>
                  </a:cubicBezTo>
                  <a:lnTo>
                    <a:pt x="110" y="131"/>
                  </a:lnTo>
                  <a:cubicBezTo>
                    <a:pt x="111" y="132"/>
                    <a:pt x="111" y="133"/>
                    <a:pt x="110" y="134"/>
                  </a:cubicBezTo>
                  <a:lnTo>
                    <a:pt x="107" y="153"/>
                  </a:lnTo>
                  <a:cubicBezTo>
                    <a:pt x="107" y="155"/>
                    <a:pt x="106" y="156"/>
                    <a:pt x="105" y="158"/>
                  </a:cubicBezTo>
                  <a:lnTo>
                    <a:pt x="92" y="169"/>
                  </a:lnTo>
                  <a:cubicBezTo>
                    <a:pt x="91" y="170"/>
                    <a:pt x="89" y="170"/>
                    <a:pt x="88" y="170"/>
                  </a:cubicBezTo>
                  <a:lnTo>
                    <a:pt x="64" y="174"/>
                  </a:lnTo>
                  <a:cubicBezTo>
                    <a:pt x="63" y="174"/>
                    <a:pt x="63" y="174"/>
                    <a:pt x="62" y="174"/>
                  </a:cubicBezTo>
                  <a:lnTo>
                    <a:pt x="43" y="174"/>
                  </a:lnTo>
                  <a:cubicBezTo>
                    <a:pt x="39" y="174"/>
                    <a:pt x="35" y="171"/>
                    <a:pt x="35" y="166"/>
                  </a:cubicBezTo>
                  <a:lnTo>
                    <a:pt x="35" y="99"/>
                  </a:lnTo>
                  <a:cubicBezTo>
                    <a:pt x="35" y="95"/>
                    <a:pt x="39" y="91"/>
                    <a:pt x="43" y="91"/>
                  </a:cubicBezTo>
                  <a:lnTo>
                    <a:pt x="64" y="92"/>
                  </a:lnTo>
                  <a:close/>
                  <a:moveTo>
                    <a:pt x="2395" y="80"/>
                  </a:moveTo>
                  <a:lnTo>
                    <a:pt x="2399" y="80"/>
                  </a:lnTo>
                  <a:lnTo>
                    <a:pt x="2376" y="92"/>
                  </a:lnTo>
                  <a:lnTo>
                    <a:pt x="2380" y="86"/>
                  </a:lnTo>
                  <a:lnTo>
                    <a:pt x="2372" y="121"/>
                  </a:lnTo>
                  <a:lnTo>
                    <a:pt x="2372" y="118"/>
                  </a:lnTo>
                  <a:lnTo>
                    <a:pt x="2378" y="152"/>
                  </a:lnTo>
                  <a:lnTo>
                    <a:pt x="2376" y="148"/>
                  </a:lnTo>
                  <a:lnTo>
                    <a:pt x="2385" y="157"/>
                  </a:lnTo>
                  <a:lnTo>
                    <a:pt x="2381" y="155"/>
                  </a:lnTo>
                  <a:lnTo>
                    <a:pt x="2392" y="157"/>
                  </a:lnTo>
                  <a:lnTo>
                    <a:pt x="2390" y="156"/>
                  </a:lnTo>
                  <a:lnTo>
                    <a:pt x="2398" y="156"/>
                  </a:lnTo>
                  <a:lnTo>
                    <a:pt x="2395" y="157"/>
                  </a:lnTo>
                  <a:lnTo>
                    <a:pt x="2402" y="154"/>
                  </a:lnTo>
                  <a:lnTo>
                    <a:pt x="2400" y="155"/>
                  </a:lnTo>
                  <a:lnTo>
                    <a:pt x="2407" y="149"/>
                  </a:lnTo>
                  <a:lnTo>
                    <a:pt x="2406" y="150"/>
                  </a:lnTo>
                  <a:lnTo>
                    <a:pt x="2411" y="144"/>
                  </a:lnTo>
                  <a:lnTo>
                    <a:pt x="2410" y="147"/>
                  </a:lnTo>
                  <a:lnTo>
                    <a:pt x="2412" y="141"/>
                  </a:lnTo>
                  <a:lnTo>
                    <a:pt x="2412" y="143"/>
                  </a:lnTo>
                  <a:lnTo>
                    <a:pt x="2413" y="133"/>
                  </a:lnTo>
                  <a:lnTo>
                    <a:pt x="2412" y="107"/>
                  </a:lnTo>
                  <a:lnTo>
                    <a:pt x="2411" y="94"/>
                  </a:lnTo>
                  <a:lnTo>
                    <a:pt x="2412" y="96"/>
                  </a:lnTo>
                  <a:lnTo>
                    <a:pt x="2409" y="86"/>
                  </a:lnTo>
                  <a:lnTo>
                    <a:pt x="2410" y="89"/>
                  </a:lnTo>
                  <a:lnTo>
                    <a:pt x="2405" y="83"/>
                  </a:lnTo>
                  <a:lnTo>
                    <a:pt x="2407" y="84"/>
                  </a:lnTo>
                  <a:lnTo>
                    <a:pt x="2400" y="80"/>
                  </a:lnTo>
                  <a:lnTo>
                    <a:pt x="2404" y="81"/>
                  </a:lnTo>
                  <a:lnTo>
                    <a:pt x="2395" y="80"/>
                  </a:lnTo>
                  <a:close/>
                  <a:moveTo>
                    <a:pt x="2405" y="66"/>
                  </a:moveTo>
                  <a:cubicBezTo>
                    <a:pt x="2406" y="66"/>
                    <a:pt x="2407" y="66"/>
                    <a:pt x="2408" y="67"/>
                  </a:cubicBezTo>
                  <a:lnTo>
                    <a:pt x="2415" y="71"/>
                  </a:lnTo>
                  <a:cubicBezTo>
                    <a:pt x="2416" y="71"/>
                    <a:pt x="2417" y="72"/>
                    <a:pt x="2418" y="72"/>
                  </a:cubicBezTo>
                  <a:lnTo>
                    <a:pt x="2423" y="78"/>
                  </a:lnTo>
                  <a:cubicBezTo>
                    <a:pt x="2423" y="79"/>
                    <a:pt x="2424" y="80"/>
                    <a:pt x="2424" y="81"/>
                  </a:cubicBezTo>
                  <a:lnTo>
                    <a:pt x="2427" y="91"/>
                  </a:lnTo>
                  <a:cubicBezTo>
                    <a:pt x="2427" y="92"/>
                    <a:pt x="2427" y="92"/>
                    <a:pt x="2427" y="93"/>
                  </a:cubicBezTo>
                  <a:lnTo>
                    <a:pt x="2428" y="107"/>
                  </a:lnTo>
                  <a:lnTo>
                    <a:pt x="2428" y="134"/>
                  </a:lnTo>
                  <a:lnTo>
                    <a:pt x="2427" y="144"/>
                  </a:lnTo>
                  <a:cubicBezTo>
                    <a:pt x="2427" y="145"/>
                    <a:pt x="2427" y="145"/>
                    <a:pt x="2427" y="146"/>
                  </a:cubicBezTo>
                  <a:lnTo>
                    <a:pt x="2425" y="152"/>
                  </a:lnTo>
                  <a:cubicBezTo>
                    <a:pt x="2425" y="153"/>
                    <a:pt x="2424" y="154"/>
                    <a:pt x="2424" y="155"/>
                  </a:cubicBezTo>
                  <a:lnTo>
                    <a:pt x="2419" y="161"/>
                  </a:lnTo>
                  <a:cubicBezTo>
                    <a:pt x="2418" y="161"/>
                    <a:pt x="2418" y="161"/>
                    <a:pt x="2418" y="162"/>
                  </a:cubicBezTo>
                  <a:lnTo>
                    <a:pt x="2411" y="168"/>
                  </a:lnTo>
                  <a:cubicBezTo>
                    <a:pt x="2410" y="168"/>
                    <a:pt x="2409" y="169"/>
                    <a:pt x="2409" y="169"/>
                  </a:cubicBezTo>
                  <a:lnTo>
                    <a:pt x="2402" y="172"/>
                  </a:lnTo>
                  <a:cubicBezTo>
                    <a:pt x="2401" y="172"/>
                    <a:pt x="2400" y="172"/>
                    <a:pt x="2398" y="172"/>
                  </a:cubicBezTo>
                  <a:lnTo>
                    <a:pt x="2390" y="172"/>
                  </a:lnTo>
                  <a:cubicBezTo>
                    <a:pt x="2390" y="172"/>
                    <a:pt x="2390" y="172"/>
                    <a:pt x="2389" y="172"/>
                  </a:cubicBezTo>
                  <a:lnTo>
                    <a:pt x="2378" y="170"/>
                  </a:lnTo>
                  <a:cubicBezTo>
                    <a:pt x="2376" y="170"/>
                    <a:pt x="2375" y="169"/>
                    <a:pt x="2374" y="168"/>
                  </a:cubicBezTo>
                  <a:lnTo>
                    <a:pt x="2365" y="159"/>
                  </a:lnTo>
                  <a:cubicBezTo>
                    <a:pt x="2364" y="158"/>
                    <a:pt x="2363" y="156"/>
                    <a:pt x="2363" y="155"/>
                  </a:cubicBezTo>
                  <a:lnTo>
                    <a:pt x="2357" y="121"/>
                  </a:lnTo>
                  <a:cubicBezTo>
                    <a:pt x="2356" y="120"/>
                    <a:pt x="2356" y="119"/>
                    <a:pt x="2357" y="118"/>
                  </a:cubicBezTo>
                  <a:lnTo>
                    <a:pt x="2365" y="83"/>
                  </a:lnTo>
                  <a:cubicBezTo>
                    <a:pt x="2365" y="80"/>
                    <a:pt x="2367" y="78"/>
                    <a:pt x="2369" y="77"/>
                  </a:cubicBezTo>
                  <a:lnTo>
                    <a:pt x="2392" y="65"/>
                  </a:lnTo>
                  <a:cubicBezTo>
                    <a:pt x="2393" y="65"/>
                    <a:pt x="2395" y="64"/>
                    <a:pt x="2396" y="65"/>
                  </a:cubicBezTo>
                  <a:lnTo>
                    <a:pt x="2405" y="66"/>
                  </a:lnTo>
                  <a:close/>
                  <a:moveTo>
                    <a:pt x="2661" y="80"/>
                  </a:moveTo>
                  <a:lnTo>
                    <a:pt x="2667" y="80"/>
                  </a:lnTo>
                  <a:lnTo>
                    <a:pt x="2648" y="90"/>
                  </a:lnTo>
                  <a:lnTo>
                    <a:pt x="2652" y="85"/>
                  </a:lnTo>
                  <a:lnTo>
                    <a:pt x="2644" y="112"/>
                  </a:lnTo>
                  <a:lnTo>
                    <a:pt x="2636" y="101"/>
                  </a:lnTo>
                  <a:lnTo>
                    <a:pt x="2687" y="101"/>
                  </a:lnTo>
                  <a:lnTo>
                    <a:pt x="2680" y="111"/>
                  </a:lnTo>
                  <a:lnTo>
                    <a:pt x="2677" y="90"/>
                  </a:lnTo>
                  <a:lnTo>
                    <a:pt x="2678" y="93"/>
                  </a:lnTo>
                  <a:lnTo>
                    <a:pt x="2670" y="81"/>
                  </a:lnTo>
                  <a:lnTo>
                    <a:pt x="2674" y="84"/>
                  </a:lnTo>
                  <a:lnTo>
                    <a:pt x="2661" y="80"/>
                  </a:lnTo>
                  <a:close/>
                  <a:moveTo>
                    <a:pt x="2679" y="69"/>
                  </a:moveTo>
                  <a:cubicBezTo>
                    <a:pt x="2681" y="69"/>
                    <a:pt x="2682" y="70"/>
                    <a:pt x="2683" y="72"/>
                  </a:cubicBezTo>
                  <a:lnTo>
                    <a:pt x="2691" y="84"/>
                  </a:lnTo>
                  <a:cubicBezTo>
                    <a:pt x="2692" y="85"/>
                    <a:pt x="2692" y="86"/>
                    <a:pt x="2692" y="87"/>
                  </a:cubicBezTo>
                  <a:lnTo>
                    <a:pt x="2695" y="108"/>
                  </a:lnTo>
                  <a:cubicBezTo>
                    <a:pt x="2696" y="111"/>
                    <a:pt x="2695" y="113"/>
                    <a:pt x="2694" y="115"/>
                  </a:cubicBezTo>
                  <a:cubicBezTo>
                    <a:pt x="2692" y="116"/>
                    <a:pt x="2690" y="117"/>
                    <a:pt x="2687" y="117"/>
                  </a:cubicBezTo>
                  <a:lnTo>
                    <a:pt x="2636" y="117"/>
                  </a:lnTo>
                  <a:cubicBezTo>
                    <a:pt x="2634" y="117"/>
                    <a:pt x="2632" y="116"/>
                    <a:pt x="2630" y="114"/>
                  </a:cubicBezTo>
                  <a:cubicBezTo>
                    <a:pt x="2629" y="112"/>
                    <a:pt x="2628" y="110"/>
                    <a:pt x="2629" y="107"/>
                  </a:cubicBezTo>
                  <a:lnTo>
                    <a:pt x="2637" y="80"/>
                  </a:lnTo>
                  <a:cubicBezTo>
                    <a:pt x="2637" y="78"/>
                    <a:pt x="2639" y="76"/>
                    <a:pt x="2641" y="75"/>
                  </a:cubicBezTo>
                  <a:lnTo>
                    <a:pt x="2660" y="65"/>
                  </a:lnTo>
                  <a:cubicBezTo>
                    <a:pt x="2662" y="64"/>
                    <a:pt x="2664" y="64"/>
                    <a:pt x="2666" y="65"/>
                  </a:cubicBezTo>
                  <a:lnTo>
                    <a:pt x="2679" y="69"/>
                  </a:lnTo>
                  <a:close/>
                  <a:moveTo>
                    <a:pt x="1799" y="80"/>
                  </a:moveTo>
                  <a:lnTo>
                    <a:pt x="1805" y="79"/>
                  </a:lnTo>
                  <a:lnTo>
                    <a:pt x="1784" y="91"/>
                  </a:lnTo>
                  <a:lnTo>
                    <a:pt x="1788" y="86"/>
                  </a:lnTo>
                  <a:lnTo>
                    <a:pt x="1780" y="121"/>
                  </a:lnTo>
                  <a:lnTo>
                    <a:pt x="1780" y="119"/>
                  </a:lnTo>
                  <a:lnTo>
                    <a:pt x="1782" y="141"/>
                  </a:lnTo>
                  <a:lnTo>
                    <a:pt x="1782" y="138"/>
                  </a:lnTo>
                  <a:lnTo>
                    <a:pt x="1788" y="153"/>
                  </a:lnTo>
                  <a:lnTo>
                    <a:pt x="1786" y="151"/>
                  </a:lnTo>
                  <a:lnTo>
                    <a:pt x="1795" y="161"/>
                  </a:lnTo>
                  <a:lnTo>
                    <a:pt x="1791" y="159"/>
                  </a:lnTo>
                  <a:lnTo>
                    <a:pt x="1804" y="162"/>
                  </a:lnTo>
                  <a:lnTo>
                    <a:pt x="1800" y="162"/>
                  </a:lnTo>
                  <a:lnTo>
                    <a:pt x="1813" y="158"/>
                  </a:lnTo>
                  <a:lnTo>
                    <a:pt x="1810" y="160"/>
                  </a:lnTo>
                  <a:lnTo>
                    <a:pt x="1819" y="150"/>
                  </a:lnTo>
                  <a:lnTo>
                    <a:pt x="1817" y="153"/>
                  </a:lnTo>
                  <a:lnTo>
                    <a:pt x="1822" y="138"/>
                  </a:lnTo>
                  <a:lnTo>
                    <a:pt x="1822" y="140"/>
                  </a:lnTo>
                  <a:lnTo>
                    <a:pt x="1824" y="123"/>
                  </a:lnTo>
                  <a:lnTo>
                    <a:pt x="1824" y="125"/>
                  </a:lnTo>
                  <a:lnTo>
                    <a:pt x="1820" y="96"/>
                  </a:lnTo>
                  <a:lnTo>
                    <a:pt x="1821" y="99"/>
                  </a:lnTo>
                  <a:lnTo>
                    <a:pt x="1810" y="82"/>
                  </a:lnTo>
                  <a:lnTo>
                    <a:pt x="1814" y="85"/>
                  </a:lnTo>
                  <a:lnTo>
                    <a:pt x="1799" y="80"/>
                  </a:lnTo>
                  <a:close/>
                  <a:moveTo>
                    <a:pt x="1819" y="70"/>
                  </a:moveTo>
                  <a:cubicBezTo>
                    <a:pt x="1821" y="70"/>
                    <a:pt x="1822" y="72"/>
                    <a:pt x="1823" y="73"/>
                  </a:cubicBezTo>
                  <a:lnTo>
                    <a:pt x="1834" y="90"/>
                  </a:lnTo>
                  <a:cubicBezTo>
                    <a:pt x="1835" y="91"/>
                    <a:pt x="1835" y="92"/>
                    <a:pt x="1835" y="93"/>
                  </a:cubicBezTo>
                  <a:lnTo>
                    <a:pt x="1839" y="122"/>
                  </a:lnTo>
                  <a:cubicBezTo>
                    <a:pt x="1839" y="123"/>
                    <a:pt x="1840" y="124"/>
                    <a:pt x="1839" y="124"/>
                  </a:cubicBezTo>
                  <a:lnTo>
                    <a:pt x="1837" y="141"/>
                  </a:lnTo>
                  <a:cubicBezTo>
                    <a:pt x="1837" y="142"/>
                    <a:pt x="1837" y="142"/>
                    <a:pt x="1837" y="143"/>
                  </a:cubicBezTo>
                  <a:lnTo>
                    <a:pt x="1832" y="158"/>
                  </a:lnTo>
                  <a:cubicBezTo>
                    <a:pt x="1832" y="159"/>
                    <a:pt x="1831" y="160"/>
                    <a:pt x="1830" y="161"/>
                  </a:cubicBezTo>
                  <a:lnTo>
                    <a:pt x="1821" y="171"/>
                  </a:lnTo>
                  <a:cubicBezTo>
                    <a:pt x="1820" y="172"/>
                    <a:pt x="1819" y="173"/>
                    <a:pt x="1818" y="173"/>
                  </a:cubicBezTo>
                  <a:lnTo>
                    <a:pt x="1805" y="177"/>
                  </a:lnTo>
                  <a:cubicBezTo>
                    <a:pt x="1803" y="178"/>
                    <a:pt x="1802" y="178"/>
                    <a:pt x="1801" y="177"/>
                  </a:cubicBezTo>
                  <a:lnTo>
                    <a:pt x="1788" y="174"/>
                  </a:lnTo>
                  <a:cubicBezTo>
                    <a:pt x="1786" y="174"/>
                    <a:pt x="1785" y="173"/>
                    <a:pt x="1784" y="172"/>
                  </a:cubicBezTo>
                  <a:lnTo>
                    <a:pt x="1775" y="162"/>
                  </a:lnTo>
                  <a:cubicBezTo>
                    <a:pt x="1774" y="161"/>
                    <a:pt x="1773" y="160"/>
                    <a:pt x="1773" y="159"/>
                  </a:cubicBezTo>
                  <a:lnTo>
                    <a:pt x="1767" y="144"/>
                  </a:lnTo>
                  <a:cubicBezTo>
                    <a:pt x="1767" y="144"/>
                    <a:pt x="1767" y="143"/>
                    <a:pt x="1766" y="142"/>
                  </a:cubicBezTo>
                  <a:lnTo>
                    <a:pt x="1764" y="120"/>
                  </a:lnTo>
                  <a:cubicBezTo>
                    <a:pt x="1764" y="119"/>
                    <a:pt x="1764" y="119"/>
                    <a:pt x="1765" y="118"/>
                  </a:cubicBezTo>
                  <a:lnTo>
                    <a:pt x="1773" y="83"/>
                  </a:lnTo>
                  <a:cubicBezTo>
                    <a:pt x="1773" y="81"/>
                    <a:pt x="1775" y="79"/>
                    <a:pt x="1776" y="78"/>
                  </a:cubicBezTo>
                  <a:lnTo>
                    <a:pt x="1797" y="66"/>
                  </a:lnTo>
                  <a:cubicBezTo>
                    <a:pt x="1799" y="64"/>
                    <a:pt x="1802" y="64"/>
                    <a:pt x="1804" y="65"/>
                  </a:cubicBezTo>
                  <a:lnTo>
                    <a:pt x="1819" y="70"/>
                  </a:lnTo>
                  <a:close/>
                  <a:moveTo>
                    <a:pt x="1525" y="80"/>
                  </a:moveTo>
                  <a:lnTo>
                    <a:pt x="1531" y="80"/>
                  </a:lnTo>
                  <a:lnTo>
                    <a:pt x="1512" y="90"/>
                  </a:lnTo>
                  <a:lnTo>
                    <a:pt x="1516" y="85"/>
                  </a:lnTo>
                  <a:lnTo>
                    <a:pt x="1508" y="112"/>
                  </a:lnTo>
                  <a:lnTo>
                    <a:pt x="1500" y="101"/>
                  </a:lnTo>
                  <a:lnTo>
                    <a:pt x="1551" y="101"/>
                  </a:lnTo>
                  <a:lnTo>
                    <a:pt x="1544" y="111"/>
                  </a:lnTo>
                  <a:lnTo>
                    <a:pt x="1541" y="90"/>
                  </a:lnTo>
                  <a:lnTo>
                    <a:pt x="1542" y="93"/>
                  </a:lnTo>
                  <a:lnTo>
                    <a:pt x="1534" y="81"/>
                  </a:lnTo>
                  <a:lnTo>
                    <a:pt x="1538" y="84"/>
                  </a:lnTo>
                  <a:lnTo>
                    <a:pt x="1525" y="80"/>
                  </a:lnTo>
                  <a:close/>
                  <a:moveTo>
                    <a:pt x="1543" y="69"/>
                  </a:moveTo>
                  <a:cubicBezTo>
                    <a:pt x="1545" y="69"/>
                    <a:pt x="1546" y="70"/>
                    <a:pt x="1547" y="72"/>
                  </a:cubicBezTo>
                  <a:lnTo>
                    <a:pt x="1555" y="84"/>
                  </a:lnTo>
                  <a:cubicBezTo>
                    <a:pt x="1556" y="85"/>
                    <a:pt x="1556" y="86"/>
                    <a:pt x="1556" y="87"/>
                  </a:cubicBezTo>
                  <a:lnTo>
                    <a:pt x="1559" y="108"/>
                  </a:lnTo>
                  <a:cubicBezTo>
                    <a:pt x="1560" y="111"/>
                    <a:pt x="1559" y="113"/>
                    <a:pt x="1558" y="115"/>
                  </a:cubicBezTo>
                  <a:cubicBezTo>
                    <a:pt x="1556" y="116"/>
                    <a:pt x="1554" y="117"/>
                    <a:pt x="1551" y="117"/>
                  </a:cubicBezTo>
                  <a:lnTo>
                    <a:pt x="1500" y="117"/>
                  </a:lnTo>
                  <a:cubicBezTo>
                    <a:pt x="1498" y="117"/>
                    <a:pt x="1496" y="116"/>
                    <a:pt x="1494" y="114"/>
                  </a:cubicBezTo>
                  <a:cubicBezTo>
                    <a:pt x="1493" y="112"/>
                    <a:pt x="1492" y="110"/>
                    <a:pt x="1493" y="107"/>
                  </a:cubicBezTo>
                  <a:lnTo>
                    <a:pt x="1501" y="80"/>
                  </a:lnTo>
                  <a:cubicBezTo>
                    <a:pt x="1501" y="78"/>
                    <a:pt x="1503" y="76"/>
                    <a:pt x="1505" y="75"/>
                  </a:cubicBezTo>
                  <a:lnTo>
                    <a:pt x="1524" y="65"/>
                  </a:lnTo>
                  <a:cubicBezTo>
                    <a:pt x="1526" y="64"/>
                    <a:pt x="1528" y="64"/>
                    <a:pt x="1530" y="65"/>
                  </a:cubicBezTo>
                  <a:lnTo>
                    <a:pt x="1543" y="69"/>
                  </a:lnTo>
                  <a:close/>
                  <a:moveTo>
                    <a:pt x="677" y="80"/>
                  </a:moveTo>
                  <a:lnTo>
                    <a:pt x="683" y="80"/>
                  </a:lnTo>
                  <a:lnTo>
                    <a:pt x="664" y="90"/>
                  </a:lnTo>
                  <a:lnTo>
                    <a:pt x="668" y="85"/>
                  </a:lnTo>
                  <a:lnTo>
                    <a:pt x="660" y="112"/>
                  </a:lnTo>
                  <a:lnTo>
                    <a:pt x="652" y="101"/>
                  </a:lnTo>
                  <a:lnTo>
                    <a:pt x="703" y="101"/>
                  </a:lnTo>
                  <a:lnTo>
                    <a:pt x="696" y="111"/>
                  </a:lnTo>
                  <a:lnTo>
                    <a:pt x="693" y="90"/>
                  </a:lnTo>
                  <a:lnTo>
                    <a:pt x="694" y="93"/>
                  </a:lnTo>
                  <a:lnTo>
                    <a:pt x="686" y="81"/>
                  </a:lnTo>
                  <a:lnTo>
                    <a:pt x="690" y="84"/>
                  </a:lnTo>
                  <a:lnTo>
                    <a:pt x="677" y="80"/>
                  </a:lnTo>
                  <a:close/>
                  <a:moveTo>
                    <a:pt x="695" y="69"/>
                  </a:moveTo>
                  <a:cubicBezTo>
                    <a:pt x="697" y="69"/>
                    <a:pt x="698" y="70"/>
                    <a:pt x="699" y="72"/>
                  </a:cubicBezTo>
                  <a:lnTo>
                    <a:pt x="707" y="84"/>
                  </a:lnTo>
                  <a:cubicBezTo>
                    <a:pt x="708" y="85"/>
                    <a:pt x="708" y="86"/>
                    <a:pt x="708" y="87"/>
                  </a:cubicBezTo>
                  <a:lnTo>
                    <a:pt x="711" y="108"/>
                  </a:lnTo>
                  <a:cubicBezTo>
                    <a:pt x="712" y="111"/>
                    <a:pt x="711" y="113"/>
                    <a:pt x="710" y="115"/>
                  </a:cubicBezTo>
                  <a:cubicBezTo>
                    <a:pt x="708" y="116"/>
                    <a:pt x="706" y="117"/>
                    <a:pt x="703" y="117"/>
                  </a:cubicBezTo>
                  <a:lnTo>
                    <a:pt x="652" y="117"/>
                  </a:lnTo>
                  <a:cubicBezTo>
                    <a:pt x="650" y="117"/>
                    <a:pt x="648" y="116"/>
                    <a:pt x="646" y="114"/>
                  </a:cubicBezTo>
                  <a:cubicBezTo>
                    <a:pt x="645" y="112"/>
                    <a:pt x="644" y="110"/>
                    <a:pt x="645" y="107"/>
                  </a:cubicBezTo>
                  <a:lnTo>
                    <a:pt x="653" y="80"/>
                  </a:lnTo>
                  <a:cubicBezTo>
                    <a:pt x="653" y="78"/>
                    <a:pt x="655" y="76"/>
                    <a:pt x="657" y="75"/>
                  </a:cubicBezTo>
                  <a:lnTo>
                    <a:pt x="676" y="65"/>
                  </a:lnTo>
                  <a:cubicBezTo>
                    <a:pt x="678" y="64"/>
                    <a:pt x="680" y="64"/>
                    <a:pt x="682" y="65"/>
                  </a:cubicBezTo>
                  <a:lnTo>
                    <a:pt x="695" y="69"/>
                  </a:lnTo>
                  <a:close/>
                  <a:moveTo>
                    <a:pt x="2530" y="80"/>
                  </a:moveTo>
                  <a:lnTo>
                    <a:pt x="2536" y="80"/>
                  </a:lnTo>
                  <a:lnTo>
                    <a:pt x="2519" y="87"/>
                  </a:lnTo>
                  <a:lnTo>
                    <a:pt x="2523" y="82"/>
                  </a:lnTo>
                  <a:lnTo>
                    <a:pt x="2517" y="103"/>
                  </a:lnTo>
                  <a:lnTo>
                    <a:pt x="2517" y="98"/>
                  </a:lnTo>
                  <a:lnTo>
                    <a:pt x="2523" y="121"/>
                  </a:lnTo>
                  <a:lnTo>
                    <a:pt x="2519" y="116"/>
                  </a:lnTo>
                  <a:lnTo>
                    <a:pt x="2536" y="124"/>
                  </a:lnTo>
                  <a:lnTo>
                    <a:pt x="2531" y="124"/>
                  </a:lnTo>
                  <a:lnTo>
                    <a:pt x="2541" y="122"/>
                  </a:lnTo>
                  <a:lnTo>
                    <a:pt x="2537" y="124"/>
                  </a:lnTo>
                  <a:lnTo>
                    <a:pt x="2544" y="117"/>
                  </a:lnTo>
                  <a:lnTo>
                    <a:pt x="2542" y="119"/>
                  </a:lnTo>
                  <a:lnTo>
                    <a:pt x="2546" y="110"/>
                  </a:lnTo>
                  <a:lnTo>
                    <a:pt x="2545" y="113"/>
                  </a:lnTo>
                  <a:lnTo>
                    <a:pt x="2546" y="102"/>
                  </a:lnTo>
                  <a:lnTo>
                    <a:pt x="2547" y="104"/>
                  </a:lnTo>
                  <a:lnTo>
                    <a:pt x="2544" y="87"/>
                  </a:lnTo>
                  <a:lnTo>
                    <a:pt x="2545" y="90"/>
                  </a:lnTo>
                  <a:lnTo>
                    <a:pt x="2537" y="80"/>
                  </a:lnTo>
                  <a:lnTo>
                    <a:pt x="2541" y="83"/>
                  </a:lnTo>
                  <a:lnTo>
                    <a:pt x="2530" y="80"/>
                  </a:lnTo>
                  <a:close/>
                  <a:moveTo>
                    <a:pt x="2546" y="68"/>
                  </a:moveTo>
                  <a:cubicBezTo>
                    <a:pt x="2547" y="68"/>
                    <a:pt x="2549" y="69"/>
                    <a:pt x="2550" y="70"/>
                  </a:cubicBezTo>
                  <a:lnTo>
                    <a:pt x="2558" y="80"/>
                  </a:lnTo>
                  <a:cubicBezTo>
                    <a:pt x="2559" y="82"/>
                    <a:pt x="2559" y="83"/>
                    <a:pt x="2559" y="84"/>
                  </a:cubicBezTo>
                  <a:lnTo>
                    <a:pt x="2562" y="101"/>
                  </a:lnTo>
                  <a:cubicBezTo>
                    <a:pt x="2562" y="102"/>
                    <a:pt x="2563" y="102"/>
                    <a:pt x="2562" y="103"/>
                  </a:cubicBezTo>
                  <a:lnTo>
                    <a:pt x="2561" y="114"/>
                  </a:lnTo>
                  <a:cubicBezTo>
                    <a:pt x="2561" y="115"/>
                    <a:pt x="2561" y="116"/>
                    <a:pt x="2561" y="117"/>
                  </a:cubicBezTo>
                  <a:lnTo>
                    <a:pt x="2557" y="126"/>
                  </a:lnTo>
                  <a:cubicBezTo>
                    <a:pt x="2556" y="127"/>
                    <a:pt x="2556" y="127"/>
                    <a:pt x="2555" y="128"/>
                  </a:cubicBezTo>
                  <a:lnTo>
                    <a:pt x="2548" y="135"/>
                  </a:lnTo>
                  <a:cubicBezTo>
                    <a:pt x="2547" y="136"/>
                    <a:pt x="2546" y="137"/>
                    <a:pt x="2544" y="137"/>
                  </a:cubicBezTo>
                  <a:lnTo>
                    <a:pt x="2534" y="139"/>
                  </a:lnTo>
                  <a:cubicBezTo>
                    <a:pt x="2532" y="140"/>
                    <a:pt x="2531" y="139"/>
                    <a:pt x="2529" y="139"/>
                  </a:cubicBezTo>
                  <a:lnTo>
                    <a:pt x="2512" y="131"/>
                  </a:lnTo>
                  <a:cubicBezTo>
                    <a:pt x="2510" y="130"/>
                    <a:pt x="2508" y="128"/>
                    <a:pt x="2508" y="125"/>
                  </a:cubicBezTo>
                  <a:lnTo>
                    <a:pt x="2502" y="102"/>
                  </a:lnTo>
                  <a:cubicBezTo>
                    <a:pt x="2501" y="101"/>
                    <a:pt x="2501" y="100"/>
                    <a:pt x="2502" y="98"/>
                  </a:cubicBezTo>
                  <a:lnTo>
                    <a:pt x="2508" y="77"/>
                  </a:lnTo>
                  <a:cubicBezTo>
                    <a:pt x="2508" y="75"/>
                    <a:pt x="2510" y="73"/>
                    <a:pt x="2512" y="72"/>
                  </a:cubicBezTo>
                  <a:lnTo>
                    <a:pt x="2529" y="65"/>
                  </a:lnTo>
                  <a:cubicBezTo>
                    <a:pt x="2531" y="64"/>
                    <a:pt x="2533" y="64"/>
                    <a:pt x="2535" y="65"/>
                  </a:cubicBezTo>
                  <a:lnTo>
                    <a:pt x="2546" y="68"/>
                  </a:lnTo>
                  <a:close/>
                  <a:moveTo>
                    <a:pt x="2186" y="65"/>
                  </a:moveTo>
                  <a:cubicBezTo>
                    <a:pt x="2186" y="61"/>
                    <a:pt x="2190" y="57"/>
                    <a:pt x="2194" y="57"/>
                  </a:cubicBezTo>
                  <a:lnTo>
                    <a:pt x="2228" y="57"/>
                  </a:lnTo>
                  <a:cubicBezTo>
                    <a:pt x="2233" y="57"/>
                    <a:pt x="2236" y="61"/>
                    <a:pt x="2236" y="65"/>
                  </a:cubicBezTo>
                  <a:lnTo>
                    <a:pt x="2236" y="124"/>
                  </a:lnTo>
                  <a:lnTo>
                    <a:pt x="2237" y="145"/>
                  </a:lnTo>
                  <a:lnTo>
                    <a:pt x="2237" y="143"/>
                  </a:lnTo>
                  <a:lnTo>
                    <a:pt x="2240" y="154"/>
                  </a:lnTo>
                  <a:lnTo>
                    <a:pt x="2238" y="151"/>
                  </a:lnTo>
                  <a:lnTo>
                    <a:pt x="2244" y="157"/>
                  </a:lnTo>
                  <a:lnTo>
                    <a:pt x="2240" y="155"/>
                  </a:lnTo>
                  <a:lnTo>
                    <a:pt x="2250" y="157"/>
                  </a:lnTo>
                  <a:lnTo>
                    <a:pt x="2248" y="157"/>
                  </a:lnTo>
                  <a:lnTo>
                    <a:pt x="2257" y="156"/>
                  </a:lnTo>
                  <a:lnTo>
                    <a:pt x="2253" y="157"/>
                  </a:lnTo>
                  <a:lnTo>
                    <a:pt x="2262" y="151"/>
                  </a:lnTo>
                  <a:lnTo>
                    <a:pt x="2260" y="153"/>
                  </a:lnTo>
                  <a:lnTo>
                    <a:pt x="2267" y="144"/>
                  </a:lnTo>
                  <a:lnTo>
                    <a:pt x="2266" y="147"/>
                  </a:lnTo>
                  <a:lnTo>
                    <a:pt x="2268" y="137"/>
                  </a:lnTo>
                  <a:lnTo>
                    <a:pt x="2267" y="138"/>
                  </a:lnTo>
                  <a:lnTo>
                    <a:pt x="2267" y="94"/>
                  </a:lnTo>
                  <a:lnTo>
                    <a:pt x="2267" y="84"/>
                  </a:lnTo>
                  <a:lnTo>
                    <a:pt x="2268" y="86"/>
                  </a:lnTo>
                  <a:lnTo>
                    <a:pt x="2267" y="80"/>
                  </a:lnTo>
                  <a:lnTo>
                    <a:pt x="2268" y="83"/>
                  </a:lnTo>
                  <a:lnTo>
                    <a:pt x="2266" y="80"/>
                  </a:lnTo>
                  <a:lnTo>
                    <a:pt x="2268" y="82"/>
                  </a:lnTo>
                  <a:lnTo>
                    <a:pt x="2265" y="80"/>
                  </a:lnTo>
                  <a:lnTo>
                    <a:pt x="2266" y="81"/>
                  </a:lnTo>
                  <a:lnTo>
                    <a:pt x="2259" y="78"/>
                  </a:lnTo>
                  <a:cubicBezTo>
                    <a:pt x="2256" y="77"/>
                    <a:pt x="2254" y="74"/>
                    <a:pt x="2254" y="70"/>
                  </a:cubicBezTo>
                  <a:lnTo>
                    <a:pt x="2254" y="65"/>
                  </a:lnTo>
                  <a:cubicBezTo>
                    <a:pt x="2254" y="61"/>
                    <a:pt x="2258" y="57"/>
                    <a:pt x="2262" y="57"/>
                  </a:cubicBezTo>
                  <a:lnTo>
                    <a:pt x="2296" y="57"/>
                  </a:lnTo>
                  <a:cubicBezTo>
                    <a:pt x="2301" y="57"/>
                    <a:pt x="2304" y="61"/>
                    <a:pt x="2304" y="65"/>
                  </a:cubicBezTo>
                  <a:lnTo>
                    <a:pt x="2304" y="145"/>
                  </a:lnTo>
                  <a:lnTo>
                    <a:pt x="2304" y="158"/>
                  </a:lnTo>
                  <a:lnTo>
                    <a:pt x="2304" y="157"/>
                  </a:lnTo>
                  <a:lnTo>
                    <a:pt x="2305" y="163"/>
                  </a:lnTo>
                  <a:lnTo>
                    <a:pt x="2303" y="159"/>
                  </a:lnTo>
                  <a:lnTo>
                    <a:pt x="2307" y="163"/>
                  </a:lnTo>
                  <a:lnTo>
                    <a:pt x="2304" y="161"/>
                  </a:lnTo>
                  <a:lnTo>
                    <a:pt x="2313" y="164"/>
                  </a:lnTo>
                  <a:cubicBezTo>
                    <a:pt x="2316" y="165"/>
                    <a:pt x="2318" y="168"/>
                    <a:pt x="2318" y="171"/>
                  </a:cubicBezTo>
                  <a:lnTo>
                    <a:pt x="2318" y="177"/>
                  </a:lnTo>
                  <a:cubicBezTo>
                    <a:pt x="2318" y="182"/>
                    <a:pt x="2315" y="185"/>
                    <a:pt x="2311" y="185"/>
                  </a:cubicBezTo>
                  <a:lnTo>
                    <a:pt x="2284" y="186"/>
                  </a:lnTo>
                  <a:lnTo>
                    <a:pt x="2276" y="186"/>
                  </a:lnTo>
                  <a:cubicBezTo>
                    <a:pt x="2274" y="186"/>
                    <a:pt x="2272" y="186"/>
                    <a:pt x="2271" y="184"/>
                  </a:cubicBezTo>
                  <a:cubicBezTo>
                    <a:pt x="2269" y="182"/>
                    <a:pt x="2268" y="180"/>
                    <a:pt x="2268" y="178"/>
                  </a:cubicBezTo>
                  <a:lnTo>
                    <a:pt x="2269" y="159"/>
                  </a:lnTo>
                  <a:lnTo>
                    <a:pt x="2274" y="167"/>
                  </a:lnTo>
                  <a:lnTo>
                    <a:pt x="2272" y="166"/>
                  </a:lnTo>
                  <a:lnTo>
                    <a:pt x="2281" y="165"/>
                  </a:lnTo>
                  <a:lnTo>
                    <a:pt x="2262" y="181"/>
                  </a:lnTo>
                  <a:cubicBezTo>
                    <a:pt x="2261" y="181"/>
                    <a:pt x="2260" y="182"/>
                    <a:pt x="2259" y="182"/>
                  </a:cubicBezTo>
                  <a:lnTo>
                    <a:pt x="2242" y="187"/>
                  </a:lnTo>
                  <a:cubicBezTo>
                    <a:pt x="2240" y="188"/>
                    <a:pt x="2239" y="188"/>
                    <a:pt x="2237" y="187"/>
                  </a:cubicBezTo>
                  <a:lnTo>
                    <a:pt x="2219" y="182"/>
                  </a:lnTo>
                  <a:cubicBezTo>
                    <a:pt x="2218" y="182"/>
                    <a:pt x="2216" y="181"/>
                    <a:pt x="2215" y="180"/>
                  </a:cubicBezTo>
                  <a:lnTo>
                    <a:pt x="2205" y="168"/>
                  </a:lnTo>
                  <a:cubicBezTo>
                    <a:pt x="2204" y="167"/>
                    <a:pt x="2204" y="165"/>
                    <a:pt x="2204" y="164"/>
                  </a:cubicBezTo>
                  <a:lnTo>
                    <a:pt x="2200" y="140"/>
                  </a:lnTo>
                  <a:cubicBezTo>
                    <a:pt x="2199" y="139"/>
                    <a:pt x="2199" y="139"/>
                    <a:pt x="2199" y="138"/>
                  </a:cubicBezTo>
                  <a:lnTo>
                    <a:pt x="2199" y="94"/>
                  </a:lnTo>
                  <a:lnTo>
                    <a:pt x="2198" y="81"/>
                  </a:lnTo>
                  <a:lnTo>
                    <a:pt x="2199" y="83"/>
                  </a:lnTo>
                  <a:lnTo>
                    <a:pt x="2197" y="77"/>
                  </a:lnTo>
                  <a:lnTo>
                    <a:pt x="2201" y="82"/>
                  </a:lnTo>
                  <a:lnTo>
                    <a:pt x="2191" y="78"/>
                  </a:lnTo>
                  <a:cubicBezTo>
                    <a:pt x="2188" y="77"/>
                    <a:pt x="2186" y="74"/>
                    <a:pt x="2186" y="70"/>
                  </a:cubicBezTo>
                  <a:lnTo>
                    <a:pt x="2186" y="65"/>
                  </a:lnTo>
                  <a:close/>
                  <a:moveTo>
                    <a:pt x="2202" y="70"/>
                  </a:moveTo>
                  <a:lnTo>
                    <a:pt x="2197" y="63"/>
                  </a:lnTo>
                  <a:lnTo>
                    <a:pt x="2207" y="67"/>
                  </a:lnTo>
                  <a:cubicBezTo>
                    <a:pt x="2210" y="68"/>
                    <a:pt x="2211" y="70"/>
                    <a:pt x="2212" y="72"/>
                  </a:cubicBezTo>
                  <a:lnTo>
                    <a:pt x="2214" y="78"/>
                  </a:lnTo>
                  <a:cubicBezTo>
                    <a:pt x="2214" y="79"/>
                    <a:pt x="2214" y="79"/>
                    <a:pt x="2214" y="80"/>
                  </a:cubicBezTo>
                  <a:lnTo>
                    <a:pt x="2215" y="94"/>
                  </a:lnTo>
                  <a:lnTo>
                    <a:pt x="2215" y="138"/>
                  </a:lnTo>
                  <a:lnTo>
                    <a:pt x="2215" y="137"/>
                  </a:lnTo>
                  <a:lnTo>
                    <a:pt x="2219" y="161"/>
                  </a:lnTo>
                  <a:lnTo>
                    <a:pt x="2218" y="157"/>
                  </a:lnTo>
                  <a:lnTo>
                    <a:pt x="2228" y="169"/>
                  </a:lnTo>
                  <a:lnTo>
                    <a:pt x="2224" y="167"/>
                  </a:lnTo>
                  <a:lnTo>
                    <a:pt x="2242" y="172"/>
                  </a:lnTo>
                  <a:lnTo>
                    <a:pt x="2237" y="172"/>
                  </a:lnTo>
                  <a:lnTo>
                    <a:pt x="2254" y="167"/>
                  </a:lnTo>
                  <a:lnTo>
                    <a:pt x="2251" y="168"/>
                  </a:lnTo>
                  <a:lnTo>
                    <a:pt x="2270" y="152"/>
                  </a:lnTo>
                  <a:cubicBezTo>
                    <a:pt x="2273" y="150"/>
                    <a:pt x="2276" y="150"/>
                    <a:pt x="2279" y="151"/>
                  </a:cubicBezTo>
                  <a:lnTo>
                    <a:pt x="2281" y="152"/>
                  </a:lnTo>
                  <a:cubicBezTo>
                    <a:pt x="2284" y="154"/>
                    <a:pt x="2286" y="157"/>
                    <a:pt x="2285" y="160"/>
                  </a:cubicBezTo>
                  <a:lnTo>
                    <a:pt x="2284" y="179"/>
                  </a:lnTo>
                  <a:lnTo>
                    <a:pt x="2276" y="170"/>
                  </a:lnTo>
                  <a:lnTo>
                    <a:pt x="2283" y="170"/>
                  </a:lnTo>
                  <a:lnTo>
                    <a:pt x="2310" y="169"/>
                  </a:lnTo>
                  <a:lnTo>
                    <a:pt x="2302" y="177"/>
                  </a:lnTo>
                  <a:lnTo>
                    <a:pt x="2302" y="171"/>
                  </a:lnTo>
                  <a:lnTo>
                    <a:pt x="2308" y="179"/>
                  </a:lnTo>
                  <a:lnTo>
                    <a:pt x="2299" y="176"/>
                  </a:lnTo>
                  <a:cubicBezTo>
                    <a:pt x="2298" y="176"/>
                    <a:pt x="2297" y="175"/>
                    <a:pt x="2296" y="174"/>
                  </a:cubicBezTo>
                  <a:lnTo>
                    <a:pt x="2292" y="170"/>
                  </a:lnTo>
                  <a:cubicBezTo>
                    <a:pt x="2291" y="169"/>
                    <a:pt x="2290" y="167"/>
                    <a:pt x="2290" y="166"/>
                  </a:cubicBezTo>
                  <a:lnTo>
                    <a:pt x="2289" y="160"/>
                  </a:lnTo>
                  <a:cubicBezTo>
                    <a:pt x="2288" y="159"/>
                    <a:pt x="2288" y="159"/>
                    <a:pt x="2288" y="158"/>
                  </a:cubicBezTo>
                  <a:lnTo>
                    <a:pt x="2288" y="145"/>
                  </a:lnTo>
                  <a:lnTo>
                    <a:pt x="2288" y="65"/>
                  </a:lnTo>
                  <a:lnTo>
                    <a:pt x="2296" y="73"/>
                  </a:lnTo>
                  <a:lnTo>
                    <a:pt x="2262" y="73"/>
                  </a:lnTo>
                  <a:lnTo>
                    <a:pt x="2270" y="65"/>
                  </a:lnTo>
                  <a:lnTo>
                    <a:pt x="2270" y="70"/>
                  </a:lnTo>
                  <a:lnTo>
                    <a:pt x="2266" y="63"/>
                  </a:lnTo>
                  <a:lnTo>
                    <a:pt x="2273" y="66"/>
                  </a:lnTo>
                  <a:cubicBezTo>
                    <a:pt x="2273" y="66"/>
                    <a:pt x="2274" y="67"/>
                    <a:pt x="2274" y="67"/>
                  </a:cubicBezTo>
                  <a:lnTo>
                    <a:pt x="2277" y="69"/>
                  </a:lnTo>
                  <a:cubicBezTo>
                    <a:pt x="2278" y="69"/>
                    <a:pt x="2279" y="70"/>
                    <a:pt x="2279" y="71"/>
                  </a:cubicBezTo>
                  <a:lnTo>
                    <a:pt x="2281" y="74"/>
                  </a:lnTo>
                  <a:cubicBezTo>
                    <a:pt x="2282" y="75"/>
                    <a:pt x="2282" y="76"/>
                    <a:pt x="2282" y="77"/>
                  </a:cubicBezTo>
                  <a:lnTo>
                    <a:pt x="2283" y="83"/>
                  </a:lnTo>
                  <a:cubicBezTo>
                    <a:pt x="2283" y="84"/>
                    <a:pt x="2283" y="84"/>
                    <a:pt x="2283" y="84"/>
                  </a:cubicBezTo>
                  <a:lnTo>
                    <a:pt x="2283" y="94"/>
                  </a:lnTo>
                  <a:lnTo>
                    <a:pt x="2283" y="138"/>
                  </a:lnTo>
                  <a:cubicBezTo>
                    <a:pt x="2283" y="139"/>
                    <a:pt x="2283" y="140"/>
                    <a:pt x="2283" y="140"/>
                  </a:cubicBezTo>
                  <a:lnTo>
                    <a:pt x="2281" y="150"/>
                  </a:lnTo>
                  <a:cubicBezTo>
                    <a:pt x="2281" y="151"/>
                    <a:pt x="2281" y="152"/>
                    <a:pt x="2280" y="153"/>
                  </a:cubicBezTo>
                  <a:lnTo>
                    <a:pt x="2273" y="162"/>
                  </a:lnTo>
                  <a:cubicBezTo>
                    <a:pt x="2272" y="163"/>
                    <a:pt x="2272" y="164"/>
                    <a:pt x="2271" y="164"/>
                  </a:cubicBezTo>
                  <a:lnTo>
                    <a:pt x="2262" y="170"/>
                  </a:lnTo>
                  <a:cubicBezTo>
                    <a:pt x="2261" y="171"/>
                    <a:pt x="2260" y="171"/>
                    <a:pt x="2258" y="171"/>
                  </a:cubicBezTo>
                  <a:lnTo>
                    <a:pt x="2249" y="172"/>
                  </a:lnTo>
                  <a:cubicBezTo>
                    <a:pt x="2249" y="173"/>
                    <a:pt x="2248" y="172"/>
                    <a:pt x="2247" y="172"/>
                  </a:cubicBezTo>
                  <a:lnTo>
                    <a:pt x="2237" y="170"/>
                  </a:lnTo>
                  <a:cubicBezTo>
                    <a:pt x="2235" y="170"/>
                    <a:pt x="2234" y="169"/>
                    <a:pt x="2233" y="168"/>
                  </a:cubicBezTo>
                  <a:lnTo>
                    <a:pt x="2227" y="162"/>
                  </a:lnTo>
                  <a:cubicBezTo>
                    <a:pt x="2226" y="161"/>
                    <a:pt x="2225" y="160"/>
                    <a:pt x="2225" y="159"/>
                  </a:cubicBezTo>
                  <a:lnTo>
                    <a:pt x="2222" y="148"/>
                  </a:lnTo>
                  <a:cubicBezTo>
                    <a:pt x="2222" y="147"/>
                    <a:pt x="2221" y="146"/>
                    <a:pt x="2221" y="146"/>
                  </a:cubicBezTo>
                  <a:lnTo>
                    <a:pt x="2220" y="124"/>
                  </a:lnTo>
                  <a:lnTo>
                    <a:pt x="2220" y="65"/>
                  </a:lnTo>
                  <a:lnTo>
                    <a:pt x="2228" y="73"/>
                  </a:lnTo>
                  <a:lnTo>
                    <a:pt x="2194" y="73"/>
                  </a:lnTo>
                  <a:lnTo>
                    <a:pt x="2202" y="65"/>
                  </a:lnTo>
                  <a:lnTo>
                    <a:pt x="2202" y="70"/>
                  </a:lnTo>
                  <a:close/>
                  <a:moveTo>
                    <a:pt x="1146" y="65"/>
                  </a:moveTo>
                  <a:cubicBezTo>
                    <a:pt x="1146" y="61"/>
                    <a:pt x="1150" y="57"/>
                    <a:pt x="1154" y="57"/>
                  </a:cubicBezTo>
                  <a:lnTo>
                    <a:pt x="1188" y="57"/>
                  </a:lnTo>
                  <a:cubicBezTo>
                    <a:pt x="1193" y="57"/>
                    <a:pt x="1196" y="61"/>
                    <a:pt x="1196" y="65"/>
                  </a:cubicBezTo>
                  <a:lnTo>
                    <a:pt x="1196" y="124"/>
                  </a:lnTo>
                  <a:lnTo>
                    <a:pt x="1197" y="145"/>
                  </a:lnTo>
                  <a:lnTo>
                    <a:pt x="1197" y="143"/>
                  </a:lnTo>
                  <a:lnTo>
                    <a:pt x="1200" y="154"/>
                  </a:lnTo>
                  <a:lnTo>
                    <a:pt x="1198" y="151"/>
                  </a:lnTo>
                  <a:lnTo>
                    <a:pt x="1204" y="157"/>
                  </a:lnTo>
                  <a:lnTo>
                    <a:pt x="1200" y="155"/>
                  </a:lnTo>
                  <a:lnTo>
                    <a:pt x="1210" y="157"/>
                  </a:lnTo>
                  <a:lnTo>
                    <a:pt x="1208" y="157"/>
                  </a:lnTo>
                  <a:lnTo>
                    <a:pt x="1217" y="156"/>
                  </a:lnTo>
                  <a:lnTo>
                    <a:pt x="1213" y="157"/>
                  </a:lnTo>
                  <a:lnTo>
                    <a:pt x="1222" y="151"/>
                  </a:lnTo>
                  <a:lnTo>
                    <a:pt x="1220" y="153"/>
                  </a:lnTo>
                  <a:lnTo>
                    <a:pt x="1227" y="144"/>
                  </a:lnTo>
                  <a:lnTo>
                    <a:pt x="1226" y="147"/>
                  </a:lnTo>
                  <a:lnTo>
                    <a:pt x="1228" y="137"/>
                  </a:lnTo>
                  <a:lnTo>
                    <a:pt x="1227" y="138"/>
                  </a:lnTo>
                  <a:lnTo>
                    <a:pt x="1227" y="94"/>
                  </a:lnTo>
                  <a:lnTo>
                    <a:pt x="1227" y="84"/>
                  </a:lnTo>
                  <a:lnTo>
                    <a:pt x="1228" y="86"/>
                  </a:lnTo>
                  <a:lnTo>
                    <a:pt x="1227" y="80"/>
                  </a:lnTo>
                  <a:lnTo>
                    <a:pt x="1228" y="83"/>
                  </a:lnTo>
                  <a:lnTo>
                    <a:pt x="1226" y="80"/>
                  </a:lnTo>
                  <a:lnTo>
                    <a:pt x="1228" y="82"/>
                  </a:lnTo>
                  <a:lnTo>
                    <a:pt x="1225" y="80"/>
                  </a:lnTo>
                  <a:lnTo>
                    <a:pt x="1226" y="81"/>
                  </a:lnTo>
                  <a:lnTo>
                    <a:pt x="1219" y="78"/>
                  </a:lnTo>
                  <a:cubicBezTo>
                    <a:pt x="1216" y="77"/>
                    <a:pt x="1214" y="74"/>
                    <a:pt x="1214" y="70"/>
                  </a:cubicBezTo>
                  <a:lnTo>
                    <a:pt x="1214" y="65"/>
                  </a:lnTo>
                  <a:cubicBezTo>
                    <a:pt x="1214" y="61"/>
                    <a:pt x="1218" y="57"/>
                    <a:pt x="1222" y="57"/>
                  </a:cubicBezTo>
                  <a:lnTo>
                    <a:pt x="1256" y="57"/>
                  </a:lnTo>
                  <a:cubicBezTo>
                    <a:pt x="1261" y="57"/>
                    <a:pt x="1264" y="61"/>
                    <a:pt x="1264" y="65"/>
                  </a:cubicBezTo>
                  <a:lnTo>
                    <a:pt x="1264" y="145"/>
                  </a:lnTo>
                  <a:lnTo>
                    <a:pt x="1264" y="158"/>
                  </a:lnTo>
                  <a:lnTo>
                    <a:pt x="1264" y="157"/>
                  </a:lnTo>
                  <a:lnTo>
                    <a:pt x="1265" y="163"/>
                  </a:lnTo>
                  <a:lnTo>
                    <a:pt x="1263" y="159"/>
                  </a:lnTo>
                  <a:lnTo>
                    <a:pt x="1267" y="163"/>
                  </a:lnTo>
                  <a:lnTo>
                    <a:pt x="1264" y="161"/>
                  </a:lnTo>
                  <a:lnTo>
                    <a:pt x="1273" y="164"/>
                  </a:lnTo>
                  <a:cubicBezTo>
                    <a:pt x="1276" y="165"/>
                    <a:pt x="1278" y="168"/>
                    <a:pt x="1278" y="171"/>
                  </a:cubicBezTo>
                  <a:lnTo>
                    <a:pt x="1278" y="177"/>
                  </a:lnTo>
                  <a:cubicBezTo>
                    <a:pt x="1278" y="182"/>
                    <a:pt x="1275" y="185"/>
                    <a:pt x="1271" y="185"/>
                  </a:cubicBezTo>
                  <a:lnTo>
                    <a:pt x="1244" y="186"/>
                  </a:lnTo>
                  <a:lnTo>
                    <a:pt x="1236" y="186"/>
                  </a:lnTo>
                  <a:cubicBezTo>
                    <a:pt x="1234" y="186"/>
                    <a:pt x="1232" y="186"/>
                    <a:pt x="1231" y="184"/>
                  </a:cubicBezTo>
                  <a:cubicBezTo>
                    <a:pt x="1229" y="182"/>
                    <a:pt x="1228" y="180"/>
                    <a:pt x="1228" y="178"/>
                  </a:cubicBezTo>
                  <a:lnTo>
                    <a:pt x="1229" y="159"/>
                  </a:lnTo>
                  <a:lnTo>
                    <a:pt x="1234" y="167"/>
                  </a:lnTo>
                  <a:lnTo>
                    <a:pt x="1232" y="166"/>
                  </a:lnTo>
                  <a:lnTo>
                    <a:pt x="1241" y="165"/>
                  </a:lnTo>
                  <a:lnTo>
                    <a:pt x="1222" y="181"/>
                  </a:lnTo>
                  <a:cubicBezTo>
                    <a:pt x="1221" y="181"/>
                    <a:pt x="1220" y="182"/>
                    <a:pt x="1219" y="182"/>
                  </a:cubicBezTo>
                  <a:lnTo>
                    <a:pt x="1202" y="187"/>
                  </a:lnTo>
                  <a:cubicBezTo>
                    <a:pt x="1200" y="188"/>
                    <a:pt x="1199" y="188"/>
                    <a:pt x="1197" y="187"/>
                  </a:cubicBezTo>
                  <a:lnTo>
                    <a:pt x="1179" y="182"/>
                  </a:lnTo>
                  <a:cubicBezTo>
                    <a:pt x="1178" y="182"/>
                    <a:pt x="1176" y="181"/>
                    <a:pt x="1175" y="180"/>
                  </a:cubicBezTo>
                  <a:lnTo>
                    <a:pt x="1165" y="168"/>
                  </a:lnTo>
                  <a:cubicBezTo>
                    <a:pt x="1164" y="167"/>
                    <a:pt x="1164" y="165"/>
                    <a:pt x="1164" y="164"/>
                  </a:cubicBezTo>
                  <a:lnTo>
                    <a:pt x="1160" y="140"/>
                  </a:lnTo>
                  <a:cubicBezTo>
                    <a:pt x="1159" y="139"/>
                    <a:pt x="1159" y="139"/>
                    <a:pt x="1159" y="138"/>
                  </a:cubicBezTo>
                  <a:lnTo>
                    <a:pt x="1159" y="94"/>
                  </a:lnTo>
                  <a:lnTo>
                    <a:pt x="1158" y="81"/>
                  </a:lnTo>
                  <a:lnTo>
                    <a:pt x="1159" y="83"/>
                  </a:lnTo>
                  <a:lnTo>
                    <a:pt x="1157" y="77"/>
                  </a:lnTo>
                  <a:lnTo>
                    <a:pt x="1161" y="82"/>
                  </a:lnTo>
                  <a:lnTo>
                    <a:pt x="1151" y="78"/>
                  </a:lnTo>
                  <a:cubicBezTo>
                    <a:pt x="1148" y="77"/>
                    <a:pt x="1146" y="74"/>
                    <a:pt x="1146" y="70"/>
                  </a:cubicBezTo>
                  <a:lnTo>
                    <a:pt x="1146" y="65"/>
                  </a:lnTo>
                  <a:close/>
                  <a:moveTo>
                    <a:pt x="1162" y="70"/>
                  </a:moveTo>
                  <a:lnTo>
                    <a:pt x="1157" y="63"/>
                  </a:lnTo>
                  <a:lnTo>
                    <a:pt x="1167" y="67"/>
                  </a:lnTo>
                  <a:cubicBezTo>
                    <a:pt x="1170" y="68"/>
                    <a:pt x="1171" y="70"/>
                    <a:pt x="1172" y="72"/>
                  </a:cubicBezTo>
                  <a:lnTo>
                    <a:pt x="1174" y="78"/>
                  </a:lnTo>
                  <a:cubicBezTo>
                    <a:pt x="1174" y="79"/>
                    <a:pt x="1174" y="79"/>
                    <a:pt x="1174" y="80"/>
                  </a:cubicBezTo>
                  <a:lnTo>
                    <a:pt x="1175" y="94"/>
                  </a:lnTo>
                  <a:lnTo>
                    <a:pt x="1175" y="138"/>
                  </a:lnTo>
                  <a:lnTo>
                    <a:pt x="1175" y="137"/>
                  </a:lnTo>
                  <a:lnTo>
                    <a:pt x="1179" y="161"/>
                  </a:lnTo>
                  <a:lnTo>
                    <a:pt x="1178" y="157"/>
                  </a:lnTo>
                  <a:lnTo>
                    <a:pt x="1188" y="169"/>
                  </a:lnTo>
                  <a:lnTo>
                    <a:pt x="1184" y="167"/>
                  </a:lnTo>
                  <a:lnTo>
                    <a:pt x="1202" y="172"/>
                  </a:lnTo>
                  <a:lnTo>
                    <a:pt x="1197" y="172"/>
                  </a:lnTo>
                  <a:lnTo>
                    <a:pt x="1214" y="167"/>
                  </a:lnTo>
                  <a:lnTo>
                    <a:pt x="1211" y="168"/>
                  </a:lnTo>
                  <a:lnTo>
                    <a:pt x="1230" y="152"/>
                  </a:lnTo>
                  <a:cubicBezTo>
                    <a:pt x="1233" y="150"/>
                    <a:pt x="1236" y="150"/>
                    <a:pt x="1239" y="151"/>
                  </a:cubicBezTo>
                  <a:lnTo>
                    <a:pt x="1241" y="152"/>
                  </a:lnTo>
                  <a:cubicBezTo>
                    <a:pt x="1244" y="154"/>
                    <a:pt x="1246" y="157"/>
                    <a:pt x="1245" y="160"/>
                  </a:cubicBezTo>
                  <a:lnTo>
                    <a:pt x="1244" y="179"/>
                  </a:lnTo>
                  <a:lnTo>
                    <a:pt x="1236" y="170"/>
                  </a:lnTo>
                  <a:lnTo>
                    <a:pt x="1243" y="170"/>
                  </a:lnTo>
                  <a:lnTo>
                    <a:pt x="1270" y="169"/>
                  </a:lnTo>
                  <a:lnTo>
                    <a:pt x="1262" y="177"/>
                  </a:lnTo>
                  <a:lnTo>
                    <a:pt x="1262" y="171"/>
                  </a:lnTo>
                  <a:lnTo>
                    <a:pt x="1268" y="179"/>
                  </a:lnTo>
                  <a:lnTo>
                    <a:pt x="1259" y="176"/>
                  </a:lnTo>
                  <a:cubicBezTo>
                    <a:pt x="1258" y="176"/>
                    <a:pt x="1257" y="175"/>
                    <a:pt x="1256" y="174"/>
                  </a:cubicBezTo>
                  <a:lnTo>
                    <a:pt x="1252" y="170"/>
                  </a:lnTo>
                  <a:cubicBezTo>
                    <a:pt x="1251" y="169"/>
                    <a:pt x="1250" y="167"/>
                    <a:pt x="1250" y="166"/>
                  </a:cubicBezTo>
                  <a:lnTo>
                    <a:pt x="1249" y="160"/>
                  </a:lnTo>
                  <a:cubicBezTo>
                    <a:pt x="1248" y="159"/>
                    <a:pt x="1248" y="159"/>
                    <a:pt x="1248" y="158"/>
                  </a:cubicBezTo>
                  <a:lnTo>
                    <a:pt x="1248" y="145"/>
                  </a:lnTo>
                  <a:lnTo>
                    <a:pt x="1248" y="65"/>
                  </a:lnTo>
                  <a:lnTo>
                    <a:pt x="1256" y="73"/>
                  </a:lnTo>
                  <a:lnTo>
                    <a:pt x="1222" y="73"/>
                  </a:lnTo>
                  <a:lnTo>
                    <a:pt x="1230" y="65"/>
                  </a:lnTo>
                  <a:lnTo>
                    <a:pt x="1230" y="70"/>
                  </a:lnTo>
                  <a:lnTo>
                    <a:pt x="1226" y="63"/>
                  </a:lnTo>
                  <a:lnTo>
                    <a:pt x="1233" y="66"/>
                  </a:lnTo>
                  <a:cubicBezTo>
                    <a:pt x="1233" y="66"/>
                    <a:pt x="1234" y="67"/>
                    <a:pt x="1234" y="67"/>
                  </a:cubicBezTo>
                  <a:lnTo>
                    <a:pt x="1237" y="69"/>
                  </a:lnTo>
                  <a:cubicBezTo>
                    <a:pt x="1238" y="69"/>
                    <a:pt x="1239" y="70"/>
                    <a:pt x="1239" y="71"/>
                  </a:cubicBezTo>
                  <a:lnTo>
                    <a:pt x="1241" y="74"/>
                  </a:lnTo>
                  <a:cubicBezTo>
                    <a:pt x="1242" y="75"/>
                    <a:pt x="1242" y="76"/>
                    <a:pt x="1242" y="77"/>
                  </a:cubicBezTo>
                  <a:lnTo>
                    <a:pt x="1243" y="83"/>
                  </a:lnTo>
                  <a:cubicBezTo>
                    <a:pt x="1243" y="84"/>
                    <a:pt x="1243" y="84"/>
                    <a:pt x="1243" y="84"/>
                  </a:cubicBezTo>
                  <a:lnTo>
                    <a:pt x="1243" y="94"/>
                  </a:lnTo>
                  <a:lnTo>
                    <a:pt x="1243" y="138"/>
                  </a:lnTo>
                  <a:cubicBezTo>
                    <a:pt x="1243" y="139"/>
                    <a:pt x="1243" y="140"/>
                    <a:pt x="1243" y="140"/>
                  </a:cubicBezTo>
                  <a:lnTo>
                    <a:pt x="1241" y="150"/>
                  </a:lnTo>
                  <a:cubicBezTo>
                    <a:pt x="1241" y="151"/>
                    <a:pt x="1241" y="152"/>
                    <a:pt x="1240" y="153"/>
                  </a:cubicBezTo>
                  <a:lnTo>
                    <a:pt x="1233" y="162"/>
                  </a:lnTo>
                  <a:cubicBezTo>
                    <a:pt x="1232" y="163"/>
                    <a:pt x="1232" y="164"/>
                    <a:pt x="1231" y="164"/>
                  </a:cubicBezTo>
                  <a:lnTo>
                    <a:pt x="1222" y="170"/>
                  </a:lnTo>
                  <a:cubicBezTo>
                    <a:pt x="1221" y="171"/>
                    <a:pt x="1220" y="171"/>
                    <a:pt x="1218" y="171"/>
                  </a:cubicBezTo>
                  <a:lnTo>
                    <a:pt x="1209" y="172"/>
                  </a:lnTo>
                  <a:cubicBezTo>
                    <a:pt x="1209" y="173"/>
                    <a:pt x="1208" y="172"/>
                    <a:pt x="1207" y="172"/>
                  </a:cubicBezTo>
                  <a:lnTo>
                    <a:pt x="1197" y="170"/>
                  </a:lnTo>
                  <a:cubicBezTo>
                    <a:pt x="1195" y="170"/>
                    <a:pt x="1194" y="169"/>
                    <a:pt x="1193" y="168"/>
                  </a:cubicBezTo>
                  <a:lnTo>
                    <a:pt x="1187" y="162"/>
                  </a:lnTo>
                  <a:cubicBezTo>
                    <a:pt x="1186" y="161"/>
                    <a:pt x="1185" y="160"/>
                    <a:pt x="1185" y="159"/>
                  </a:cubicBezTo>
                  <a:lnTo>
                    <a:pt x="1182" y="148"/>
                  </a:lnTo>
                  <a:cubicBezTo>
                    <a:pt x="1182" y="147"/>
                    <a:pt x="1181" y="146"/>
                    <a:pt x="1181" y="146"/>
                  </a:cubicBezTo>
                  <a:lnTo>
                    <a:pt x="1180" y="124"/>
                  </a:lnTo>
                  <a:lnTo>
                    <a:pt x="1180" y="65"/>
                  </a:lnTo>
                  <a:lnTo>
                    <a:pt x="1188" y="73"/>
                  </a:lnTo>
                  <a:lnTo>
                    <a:pt x="1154" y="73"/>
                  </a:lnTo>
                  <a:lnTo>
                    <a:pt x="1162" y="65"/>
                  </a:lnTo>
                  <a:lnTo>
                    <a:pt x="1162" y="70"/>
                  </a:lnTo>
                  <a:close/>
                  <a:moveTo>
                    <a:pt x="154" y="65"/>
                  </a:moveTo>
                  <a:cubicBezTo>
                    <a:pt x="154" y="61"/>
                    <a:pt x="158" y="57"/>
                    <a:pt x="162" y="57"/>
                  </a:cubicBezTo>
                  <a:lnTo>
                    <a:pt x="196" y="57"/>
                  </a:lnTo>
                  <a:cubicBezTo>
                    <a:pt x="201" y="57"/>
                    <a:pt x="204" y="61"/>
                    <a:pt x="204" y="65"/>
                  </a:cubicBezTo>
                  <a:lnTo>
                    <a:pt x="204" y="124"/>
                  </a:lnTo>
                  <a:lnTo>
                    <a:pt x="205" y="145"/>
                  </a:lnTo>
                  <a:lnTo>
                    <a:pt x="205" y="143"/>
                  </a:lnTo>
                  <a:lnTo>
                    <a:pt x="208" y="154"/>
                  </a:lnTo>
                  <a:lnTo>
                    <a:pt x="206" y="151"/>
                  </a:lnTo>
                  <a:lnTo>
                    <a:pt x="212" y="157"/>
                  </a:lnTo>
                  <a:lnTo>
                    <a:pt x="208" y="155"/>
                  </a:lnTo>
                  <a:lnTo>
                    <a:pt x="218" y="157"/>
                  </a:lnTo>
                  <a:lnTo>
                    <a:pt x="216" y="157"/>
                  </a:lnTo>
                  <a:lnTo>
                    <a:pt x="225" y="156"/>
                  </a:lnTo>
                  <a:lnTo>
                    <a:pt x="221" y="157"/>
                  </a:lnTo>
                  <a:lnTo>
                    <a:pt x="230" y="151"/>
                  </a:lnTo>
                  <a:lnTo>
                    <a:pt x="228" y="153"/>
                  </a:lnTo>
                  <a:lnTo>
                    <a:pt x="235" y="144"/>
                  </a:lnTo>
                  <a:lnTo>
                    <a:pt x="234" y="147"/>
                  </a:lnTo>
                  <a:lnTo>
                    <a:pt x="236" y="137"/>
                  </a:lnTo>
                  <a:lnTo>
                    <a:pt x="235" y="138"/>
                  </a:lnTo>
                  <a:lnTo>
                    <a:pt x="235" y="94"/>
                  </a:lnTo>
                  <a:lnTo>
                    <a:pt x="235" y="84"/>
                  </a:lnTo>
                  <a:lnTo>
                    <a:pt x="236" y="86"/>
                  </a:lnTo>
                  <a:lnTo>
                    <a:pt x="235" y="80"/>
                  </a:lnTo>
                  <a:lnTo>
                    <a:pt x="236" y="83"/>
                  </a:lnTo>
                  <a:lnTo>
                    <a:pt x="234" y="80"/>
                  </a:lnTo>
                  <a:lnTo>
                    <a:pt x="236" y="82"/>
                  </a:lnTo>
                  <a:lnTo>
                    <a:pt x="233" y="80"/>
                  </a:lnTo>
                  <a:lnTo>
                    <a:pt x="234" y="81"/>
                  </a:lnTo>
                  <a:lnTo>
                    <a:pt x="227" y="78"/>
                  </a:lnTo>
                  <a:cubicBezTo>
                    <a:pt x="224" y="77"/>
                    <a:pt x="222" y="74"/>
                    <a:pt x="222" y="70"/>
                  </a:cubicBezTo>
                  <a:lnTo>
                    <a:pt x="222" y="65"/>
                  </a:lnTo>
                  <a:cubicBezTo>
                    <a:pt x="222" y="61"/>
                    <a:pt x="226" y="57"/>
                    <a:pt x="230" y="57"/>
                  </a:cubicBezTo>
                  <a:lnTo>
                    <a:pt x="264" y="57"/>
                  </a:lnTo>
                  <a:cubicBezTo>
                    <a:pt x="269" y="57"/>
                    <a:pt x="272" y="61"/>
                    <a:pt x="272" y="65"/>
                  </a:cubicBezTo>
                  <a:lnTo>
                    <a:pt x="272" y="145"/>
                  </a:lnTo>
                  <a:lnTo>
                    <a:pt x="272" y="158"/>
                  </a:lnTo>
                  <a:lnTo>
                    <a:pt x="272" y="157"/>
                  </a:lnTo>
                  <a:lnTo>
                    <a:pt x="273" y="163"/>
                  </a:lnTo>
                  <a:lnTo>
                    <a:pt x="271" y="159"/>
                  </a:lnTo>
                  <a:lnTo>
                    <a:pt x="275" y="163"/>
                  </a:lnTo>
                  <a:lnTo>
                    <a:pt x="272" y="161"/>
                  </a:lnTo>
                  <a:lnTo>
                    <a:pt x="281" y="164"/>
                  </a:lnTo>
                  <a:cubicBezTo>
                    <a:pt x="284" y="165"/>
                    <a:pt x="286" y="168"/>
                    <a:pt x="286" y="171"/>
                  </a:cubicBezTo>
                  <a:lnTo>
                    <a:pt x="286" y="177"/>
                  </a:lnTo>
                  <a:cubicBezTo>
                    <a:pt x="286" y="182"/>
                    <a:pt x="283" y="185"/>
                    <a:pt x="279" y="185"/>
                  </a:cubicBezTo>
                  <a:lnTo>
                    <a:pt x="252" y="186"/>
                  </a:lnTo>
                  <a:lnTo>
                    <a:pt x="244" y="186"/>
                  </a:lnTo>
                  <a:cubicBezTo>
                    <a:pt x="242" y="186"/>
                    <a:pt x="240" y="186"/>
                    <a:pt x="239" y="184"/>
                  </a:cubicBezTo>
                  <a:cubicBezTo>
                    <a:pt x="237" y="182"/>
                    <a:pt x="236" y="180"/>
                    <a:pt x="236" y="178"/>
                  </a:cubicBezTo>
                  <a:lnTo>
                    <a:pt x="237" y="159"/>
                  </a:lnTo>
                  <a:lnTo>
                    <a:pt x="242" y="167"/>
                  </a:lnTo>
                  <a:lnTo>
                    <a:pt x="240" y="166"/>
                  </a:lnTo>
                  <a:lnTo>
                    <a:pt x="249" y="165"/>
                  </a:lnTo>
                  <a:lnTo>
                    <a:pt x="230" y="181"/>
                  </a:lnTo>
                  <a:cubicBezTo>
                    <a:pt x="229" y="181"/>
                    <a:pt x="228" y="182"/>
                    <a:pt x="227" y="182"/>
                  </a:cubicBezTo>
                  <a:lnTo>
                    <a:pt x="210" y="187"/>
                  </a:lnTo>
                  <a:cubicBezTo>
                    <a:pt x="208" y="188"/>
                    <a:pt x="207" y="188"/>
                    <a:pt x="205" y="187"/>
                  </a:cubicBezTo>
                  <a:lnTo>
                    <a:pt x="187" y="182"/>
                  </a:lnTo>
                  <a:cubicBezTo>
                    <a:pt x="186" y="182"/>
                    <a:pt x="184" y="181"/>
                    <a:pt x="183" y="180"/>
                  </a:cubicBezTo>
                  <a:lnTo>
                    <a:pt x="173" y="168"/>
                  </a:lnTo>
                  <a:cubicBezTo>
                    <a:pt x="172" y="167"/>
                    <a:pt x="172" y="165"/>
                    <a:pt x="172" y="164"/>
                  </a:cubicBezTo>
                  <a:lnTo>
                    <a:pt x="168" y="140"/>
                  </a:lnTo>
                  <a:cubicBezTo>
                    <a:pt x="167" y="139"/>
                    <a:pt x="167" y="139"/>
                    <a:pt x="167" y="138"/>
                  </a:cubicBezTo>
                  <a:lnTo>
                    <a:pt x="167" y="94"/>
                  </a:lnTo>
                  <a:lnTo>
                    <a:pt x="166" y="81"/>
                  </a:lnTo>
                  <a:lnTo>
                    <a:pt x="167" y="83"/>
                  </a:lnTo>
                  <a:lnTo>
                    <a:pt x="165" y="77"/>
                  </a:lnTo>
                  <a:lnTo>
                    <a:pt x="169" y="82"/>
                  </a:lnTo>
                  <a:lnTo>
                    <a:pt x="159" y="78"/>
                  </a:lnTo>
                  <a:cubicBezTo>
                    <a:pt x="156" y="77"/>
                    <a:pt x="154" y="74"/>
                    <a:pt x="154" y="70"/>
                  </a:cubicBezTo>
                  <a:lnTo>
                    <a:pt x="154" y="65"/>
                  </a:lnTo>
                  <a:close/>
                  <a:moveTo>
                    <a:pt x="170" y="70"/>
                  </a:moveTo>
                  <a:lnTo>
                    <a:pt x="165" y="63"/>
                  </a:lnTo>
                  <a:lnTo>
                    <a:pt x="175" y="67"/>
                  </a:lnTo>
                  <a:cubicBezTo>
                    <a:pt x="178" y="68"/>
                    <a:pt x="179" y="70"/>
                    <a:pt x="180" y="72"/>
                  </a:cubicBezTo>
                  <a:lnTo>
                    <a:pt x="182" y="78"/>
                  </a:lnTo>
                  <a:cubicBezTo>
                    <a:pt x="182" y="79"/>
                    <a:pt x="182" y="79"/>
                    <a:pt x="182" y="80"/>
                  </a:cubicBezTo>
                  <a:lnTo>
                    <a:pt x="183" y="94"/>
                  </a:lnTo>
                  <a:lnTo>
                    <a:pt x="183" y="138"/>
                  </a:lnTo>
                  <a:lnTo>
                    <a:pt x="183" y="137"/>
                  </a:lnTo>
                  <a:lnTo>
                    <a:pt x="187" y="161"/>
                  </a:lnTo>
                  <a:lnTo>
                    <a:pt x="186" y="157"/>
                  </a:lnTo>
                  <a:lnTo>
                    <a:pt x="196" y="169"/>
                  </a:lnTo>
                  <a:lnTo>
                    <a:pt x="192" y="167"/>
                  </a:lnTo>
                  <a:lnTo>
                    <a:pt x="210" y="172"/>
                  </a:lnTo>
                  <a:lnTo>
                    <a:pt x="205" y="172"/>
                  </a:lnTo>
                  <a:lnTo>
                    <a:pt x="222" y="167"/>
                  </a:lnTo>
                  <a:lnTo>
                    <a:pt x="219" y="168"/>
                  </a:lnTo>
                  <a:lnTo>
                    <a:pt x="238" y="152"/>
                  </a:lnTo>
                  <a:cubicBezTo>
                    <a:pt x="241" y="150"/>
                    <a:pt x="244" y="150"/>
                    <a:pt x="247" y="151"/>
                  </a:cubicBezTo>
                  <a:lnTo>
                    <a:pt x="249" y="152"/>
                  </a:lnTo>
                  <a:cubicBezTo>
                    <a:pt x="252" y="154"/>
                    <a:pt x="254" y="157"/>
                    <a:pt x="253" y="160"/>
                  </a:cubicBezTo>
                  <a:lnTo>
                    <a:pt x="252" y="179"/>
                  </a:lnTo>
                  <a:lnTo>
                    <a:pt x="244" y="170"/>
                  </a:lnTo>
                  <a:lnTo>
                    <a:pt x="251" y="170"/>
                  </a:lnTo>
                  <a:lnTo>
                    <a:pt x="278" y="169"/>
                  </a:lnTo>
                  <a:lnTo>
                    <a:pt x="270" y="177"/>
                  </a:lnTo>
                  <a:lnTo>
                    <a:pt x="270" y="171"/>
                  </a:lnTo>
                  <a:lnTo>
                    <a:pt x="276" y="179"/>
                  </a:lnTo>
                  <a:lnTo>
                    <a:pt x="267" y="176"/>
                  </a:lnTo>
                  <a:cubicBezTo>
                    <a:pt x="266" y="176"/>
                    <a:pt x="265" y="175"/>
                    <a:pt x="264" y="174"/>
                  </a:cubicBezTo>
                  <a:lnTo>
                    <a:pt x="260" y="170"/>
                  </a:lnTo>
                  <a:cubicBezTo>
                    <a:pt x="259" y="169"/>
                    <a:pt x="258" y="167"/>
                    <a:pt x="258" y="166"/>
                  </a:cubicBezTo>
                  <a:lnTo>
                    <a:pt x="257" y="160"/>
                  </a:lnTo>
                  <a:cubicBezTo>
                    <a:pt x="256" y="159"/>
                    <a:pt x="256" y="159"/>
                    <a:pt x="256" y="158"/>
                  </a:cubicBezTo>
                  <a:lnTo>
                    <a:pt x="256" y="145"/>
                  </a:lnTo>
                  <a:lnTo>
                    <a:pt x="256" y="65"/>
                  </a:lnTo>
                  <a:lnTo>
                    <a:pt x="264" y="73"/>
                  </a:lnTo>
                  <a:lnTo>
                    <a:pt x="230" y="73"/>
                  </a:lnTo>
                  <a:lnTo>
                    <a:pt x="238" y="65"/>
                  </a:lnTo>
                  <a:lnTo>
                    <a:pt x="238" y="70"/>
                  </a:lnTo>
                  <a:lnTo>
                    <a:pt x="234" y="63"/>
                  </a:lnTo>
                  <a:lnTo>
                    <a:pt x="241" y="66"/>
                  </a:lnTo>
                  <a:cubicBezTo>
                    <a:pt x="241" y="66"/>
                    <a:pt x="242" y="67"/>
                    <a:pt x="242" y="67"/>
                  </a:cubicBezTo>
                  <a:lnTo>
                    <a:pt x="245" y="69"/>
                  </a:lnTo>
                  <a:cubicBezTo>
                    <a:pt x="246" y="69"/>
                    <a:pt x="247" y="70"/>
                    <a:pt x="247" y="71"/>
                  </a:cubicBezTo>
                  <a:lnTo>
                    <a:pt x="249" y="74"/>
                  </a:lnTo>
                  <a:cubicBezTo>
                    <a:pt x="250" y="75"/>
                    <a:pt x="250" y="76"/>
                    <a:pt x="250" y="77"/>
                  </a:cubicBezTo>
                  <a:lnTo>
                    <a:pt x="251" y="83"/>
                  </a:lnTo>
                  <a:cubicBezTo>
                    <a:pt x="251" y="84"/>
                    <a:pt x="251" y="84"/>
                    <a:pt x="251" y="84"/>
                  </a:cubicBezTo>
                  <a:lnTo>
                    <a:pt x="251" y="94"/>
                  </a:lnTo>
                  <a:lnTo>
                    <a:pt x="251" y="138"/>
                  </a:lnTo>
                  <a:cubicBezTo>
                    <a:pt x="251" y="139"/>
                    <a:pt x="251" y="140"/>
                    <a:pt x="251" y="140"/>
                  </a:cubicBezTo>
                  <a:lnTo>
                    <a:pt x="249" y="150"/>
                  </a:lnTo>
                  <a:cubicBezTo>
                    <a:pt x="249" y="151"/>
                    <a:pt x="249" y="152"/>
                    <a:pt x="248" y="153"/>
                  </a:cubicBezTo>
                  <a:lnTo>
                    <a:pt x="241" y="162"/>
                  </a:lnTo>
                  <a:cubicBezTo>
                    <a:pt x="240" y="163"/>
                    <a:pt x="240" y="164"/>
                    <a:pt x="239" y="164"/>
                  </a:cubicBezTo>
                  <a:lnTo>
                    <a:pt x="230" y="170"/>
                  </a:lnTo>
                  <a:cubicBezTo>
                    <a:pt x="229" y="171"/>
                    <a:pt x="228" y="171"/>
                    <a:pt x="226" y="171"/>
                  </a:cubicBezTo>
                  <a:lnTo>
                    <a:pt x="217" y="172"/>
                  </a:lnTo>
                  <a:cubicBezTo>
                    <a:pt x="217" y="173"/>
                    <a:pt x="216" y="172"/>
                    <a:pt x="215" y="172"/>
                  </a:cubicBezTo>
                  <a:lnTo>
                    <a:pt x="205" y="170"/>
                  </a:lnTo>
                  <a:cubicBezTo>
                    <a:pt x="203" y="170"/>
                    <a:pt x="202" y="169"/>
                    <a:pt x="201" y="168"/>
                  </a:cubicBezTo>
                  <a:lnTo>
                    <a:pt x="195" y="162"/>
                  </a:lnTo>
                  <a:cubicBezTo>
                    <a:pt x="194" y="161"/>
                    <a:pt x="193" y="160"/>
                    <a:pt x="193" y="159"/>
                  </a:cubicBezTo>
                  <a:lnTo>
                    <a:pt x="190" y="148"/>
                  </a:lnTo>
                  <a:cubicBezTo>
                    <a:pt x="190" y="147"/>
                    <a:pt x="189" y="146"/>
                    <a:pt x="189" y="146"/>
                  </a:cubicBezTo>
                  <a:lnTo>
                    <a:pt x="188" y="124"/>
                  </a:lnTo>
                  <a:lnTo>
                    <a:pt x="188" y="65"/>
                  </a:lnTo>
                  <a:lnTo>
                    <a:pt x="196" y="73"/>
                  </a:lnTo>
                  <a:lnTo>
                    <a:pt x="162" y="73"/>
                  </a:lnTo>
                  <a:lnTo>
                    <a:pt x="170" y="65"/>
                  </a:lnTo>
                  <a:lnTo>
                    <a:pt x="170" y="70"/>
                  </a:lnTo>
                  <a:close/>
                  <a:moveTo>
                    <a:pt x="1327" y="56"/>
                  </a:moveTo>
                  <a:lnTo>
                    <a:pt x="1334" y="56"/>
                  </a:lnTo>
                  <a:cubicBezTo>
                    <a:pt x="1339" y="56"/>
                    <a:pt x="1342" y="60"/>
                    <a:pt x="1342" y="64"/>
                  </a:cubicBezTo>
                  <a:lnTo>
                    <a:pt x="1342" y="147"/>
                  </a:lnTo>
                  <a:lnTo>
                    <a:pt x="1343" y="161"/>
                  </a:lnTo>
                  <a:lnTo>
                    <a:pt x="1343" y="158"/>
                  </a:lnTo>
                  <a:lnTo>
                    <a:pt x="1346" y="164"/>
                  </a:lnTo>
                  <a:lnTo>
                    <a:pt x="1342" y="160"/>
                  </a:lnTo>
                  <a:lnTo>
                    <a:pt x="1351" y="164"/>
                  </a:lnTo>
                  <a:cubicBezTo>
                    <a:pt x="1354" y="165"/>
                    <a:pt x="1355" y="168"/>
                    <a:pt x="1355" y="171"/>
                  </a:cubicBezTo>
                  <a:lnTo>
                    <a:pt x="1355" y="177"/>
                  </a:lnTo>
                  <a:cubicBezTo>
                    <a:pt x="1355" y="182"/>
                    <a:pt x="1352" y="185"/>
                    <a:pt x="1347" y="185"/>
                  </a:cubicBezTo>
                  <a:lnTo>
                    <a:pt x="1301" y="185"/>
                  </a:lnTo>
                  <a:cubicBezTo>
                    <a:pt x="1297" y="185"/>
                    <a:pt x="1293" y="182"/>
                    <a:pt x="1293" y="177"/>
                  </a:cubicBezTo>
                  <a:lnTo>
                    <a:pt x="1293" y="171"/>
                  </a:lnTo>
                  <a:cubicBezTo>
                    <a:pt x="1293" y="168"/>
                    <a:pt x="1295" y="166"/>
                    <a:pt x="1298" y="164"/>
                  </a:cubicBezTo>
                  <a:lnTo>
                    <a:pt x="1304" y="161"/>
                  </a:lnTo>
                  <a:lnTo>
                    <a:pt x="1308" y="159"/>
                  </a:lnTo>
                  <a:lnTo>
                    <a:pt x="1304" y="164"/>
                  </a:lnTo>
                  <a:lnTo>
                    <a:pt x="1306" y="158"/>
                  </a:lnTo>
                  <a:lnTo>
                    <a:pt x="1305" y="160"/>
                  </a:lnTo>
                  <a:lnTo>
                    <a:pt x="1306" y="148"/>
                  </a:lnTo>
                  <a:lnTo>
                    <a:pt x="1306" y="97"/>
                  </a:lnTo>
                  <a:lnTo>
                    <a:pt x="1305" y="86"/>
                  </a:lnTo>
                  <a:lnTo>
                    <a:pt x="1305" y="78"/>
                  </a:lnTo>
                  <a:lnTo>
                    <a:pt x="1307" y="84"/>
                  </a:lnTo>
                  <a:lnTo>
                    <a:pt x="1302" y="80"/>
                  </a:lnTo>
                  <a:lnTo>
                    <a:pt x="1306" y="81"/>
                  </a:lnTo>
                  <a:lnTo>
                    <a:pt x="1298" y="79"/>
                  </a:lnTo>
                  <a:cubicBezTo>
                    <a:pt x="1294" y="78"/>
                    <a:pt x="1291" y="75"/>
                    <a:pt x="1291" y="71"/>
                  </a:cubicBezTo>
                  <a:lnTo>
                    <a:pt x="1291" y="65"/>
                  </a:lnTo>
                  <a:cubicBezTo>
                    <a:pt x="1291" y="61"/>
                    <a:pt x="1295" y="58"/>
                    <a:pt x="1299" y="57"/>
                  </a:cubicBezTo>
                  <a:lnTo>
                    <a:pt x="1327" y="56"/>
                  </a:lnTo>
                  <a:close/>
                  <a:moveTo>
                    <a:pt x="1300" y="73"/>
                  </a:moveTo>
                  <a:lnTo>
                    <a:pt x="1307" y="65"/>
                  </a:lnTo>
                  <a:lnTo>
                    <a:pt x="1307" y="71"/>
                  </a:lnTo>
                  <a:lnTo>
                    <a:pt x="1301" y="64"/>
                  </a:lnTo>
                  <a:lnTo>
                    <a:pt x="1309" y="66"/>
                  </a:lnTo>
                  <a:cubicBezTo>
                    <a:pt x="1311" y="66"/>
                    <a:pt x="1312" y="66"/>
                    <a:pt x="1312" y="67"/>
                  </a:cubicBezTo>
                  <a:lnTo>
                    <a:pt x="1317" y="71"/>
                  </a:lnTo>
                  <a:cubicBezTo>
                    <a:pt x="1319" y="73"/>
                    <a:pt x="1320" y="74"/>
                    <a:pt x="1320" y="76"/>
                  </a:cubicBezTo>
                  <a:lnTo>
                    <a:pt x="1321" y="85"/>
                  </a:lnTo>
                  <a:lnTo>
                    <a:pt x="1322" y="97"/>
                  </a:lnTo>
                  <a:lnTo>
                    <a:pt x="1322" y="149"/>
                  </a:lnTo>
                  <a:lnTo>
                    <a:pt x="1321" y="161"/>
                  </a:lnTo>
                  <a:cubicBezTo>
                    <a:pt x="1321" y="162"/>
                    <a:pt x="1321" y="162"/>
                    <a:pt x="1321" y="163"/>
                  </a:cubicBezTo>
                  <a:lnTo>
                    <a:pt x="1319" y="169"/>
                  </a:lnTo>
                  <a:cubicBezTo>
                    <a:pt x="1318" y="171"/>
                    <a:pt x="1317" y="173"/>
                    <a:pt x="1315" y="174"/>
                  </a:cubicBezTo>
                  <a:lnTo>
                    <a:pt x="1311" y="176"/>
                  </a:lnTo>
                  <a:lnTo>
                    <a:pt x="1305" y="179"/>
                  </a:lnTo>
                  <a:lnTo>
                    <a:pt x="1309" y="171"/>
                  </a:lnTo>
                  <a:lnTo>
                    <a:pt x="1309" y="177"/>
                  </a:lnTo>
                  <a:lnTo>
                    <a:pt x="1301" y="169"/>
                  </a:lnTo>
                  <a:lnTo>
                    <a:pt x="1347" y="169"/>
                  </a:lnTo>
                  <a:lnTo>
                    <a:pt x="1339" y="177"/>
                  </a:lnTo>
                  <a:lnTo>
                    <a:pt x="1339" y="171"/>
                  </a:lnTo>
                  <a:lnTo>
                    <a:pt x="1344" y="179"/>
                  </a:lnTo>
                  <a:lnTo>
                    <a:pt x="1335" y="175"/>
                  </a:lnTo>
                  <a:cubicBezTo>
                    <a:pt x="1334" y="174"/>
                    <a:pt x="1332" y="173"/>
                    <a:pt x="1331" y="171"/>
                  </a:cubicBezTo>
                  <a:lnTo>
                    <a:pt x="1328" y="165"/>
                  </a:lnTo>
                  <a:cubicBezTo>
                    <a:pt x="1328" y="164"/>
                    <a:pt x="1328" y="163"/>
                    <a:pt x="1327" y="162"/>
                  </a:cubicBezTo>
                  <a:lnTo>
                    <a:pt x="1326" y="147"/>
                  </a:lnTo>
                  <a:lnTo>
                    <a:pt x="1326" y="64"/>
                  </a:lnTo>
                  <a:lnTo>
                    <a:pt x="1334" y="72"/>
                  </a:lnTo>
                  <a:lnTo>
                    <a:pt x="1328" y="72"/>
                  </a:lnTo>
                  <a:lnTo>
                    <a:pt x="1300" y="73"/>
                  </a:lnTo>
                  <a:close/>
                  <a:moveTo>
                    <a:pt x="447" y="56"/>
                  </a:moveTo>
                  <a:lnTo>
                    <a:pt x="454" y="56"/>
                  </a:lnTo>
                  <a:cubicBezTo>
                    <a:pt x="459" y="56"/>
                    <a:pt x="462" y="60"/>
                    <a:pt x="462" y="64"/>
                  </a:cubicBezTo>
                  <a:lnTo>
                    <a:pt x="462" y="147"/>
                  </a:lnTo>
                  <a:lnTo>
                    <a:pt x="463" y="161"/>
                  </a:lnTo>
                  <a:lnTo>
                    <a:pt x="463" y="158"/>
                  </a:lnTo>
                  <a:lnTo>
                    <a:pt x="466" y="164"/>
                  </a:lnTo>
                  <a:lnTo>
                    <a:pt x="462" y="160"/>
                  </a:lnTo>
                  <a:lnTo>
                    <a:pt x="471" y="164"/>
                  </a:lnTo>
                  <a:cubicBezTo>
                    <a:pt x="474" y="165"/>
                    <a:pt x="475" y="168"/>
                    <a:pt x="475" y="171"/>
                  </a:cubicBezTo>
                  <a:lnTo>
                    <a:pt x="475" y="177"/>
                  </a:lnTo>
                  <a:cubicBezTo>
                    <a:pt x="475" y="182"/>
                    <a:pt x="472" y="185"/>
                    <a:pt x="467" y="185"/>
                  </a:cubicBezTo>
                  <a:lnTo>
                    <a:pt x="421" y="185"/>
                  </a:lnTo>
                  <a:cubicBezTo>
                    <a:pt x="417" y="185"/>
                    <a:pt x="413" y="182"/>
                    <a:pt x="413" y="177"/>
                  </a:cubicBezTo>
                  <a:lnTo>
                    <a:pt x="413" y="171"/>
                  </a:lnTo>
                  <a:cubicBezTo>
                    <a:pt x="413" y="168"/>
                    <a:pt x="415" y="166"/>
                    <a:pt x="418" y="164"/>
                  </a:cubicBezTo>
                  <a:lnTo>
                    <a:pt x="424" y="161"/>
                  </a:lnTo>
                  <a:lnTo>
                    <a:pt x="428" y="159"/>
                  </a:lnTo>
                  <a:lnTo>
                    <a:pt x="424" y="164"/>
                  </a:lnTo>
                  <a:lnTo>
                    <a:pt x="426" y="158"/>
                  </a:lnTo>
                  <a:lnTo>
                    <a:pt x="425" y="160"/>
                  </a:lnTo>
                  <a:lnTo>
                    <a:pt x="426" y="148"/>
                  </a:lnTo>
                  <a:lnTo>
                    <a:pt x="426" y="97"/>
                  </a:lnTo>
                  <a:lnTo>
                    <a:pt x="425" y="86"/>
                  </a:lnTo>
                  <a:lnTo>
                    <a:pt x="425" y="78"/>
                  </a:lnTo>
                  <a:lnTo>
                    <a:pt x="427" y="84"/>
                  </a:lnTo>
                  <a:lnTo>
                    <a:pt x="422" y="80"/>
                  </a:lnTo>
                  <a:lnTo>
                    <a:pt x="426" y="81"/>
                  </a:lnTo>
                  <a:lnTo>
                    <a:pt x="418" y="79"/>
                  </a:lnTo>
                  <a:cubicBezTo>
                    <a:pt x="414" y="78"/>
                    <a:pt x="411" y="75"/>
                    <a:pt x="411" y="71"/>
                  </a:cubicBezTo>
                  <a:lnTo>
                    <a:pt x="411" y="65"/>
                  </a:lnTo>
                  <a:cubicBezTo>
                    <a:pt x="411" y="61"/>
                    <a:pt x="415" y="58"/>
                    <a:pt x="419" y="57"/>
                  </a:cubicBezTo>
                  <a:lnTo>
                    <a:pt x="447" y="56"/>
                  </a:lnTo>
                  <a:close/>
                  <a:moveTo>
                    <a:pt x="420" y="73"/>
                  </a:moveTo>
                  <a:lnTo>
                    <a:pt x="427" y="65"/>
                  </a:lnTo>
                  <a:lnTo>
                    <a:pt x="427" y="71"/>
                  </a:lnTo>
                  <a:lnTo>
                    <a:pt x="421" y="64"/>
                  </a:lnTo>
                  <a:lnTo>
                    <a:pt x="429" y="66"/>
                  </a:lnTo>
                  <a:cubicBezTo>
                    <a:pt x="431" y="66"/>
                    <a:pt x="432" y="66"/>
                    <a:pt x="432" y="67"/>
                  </a:cubicBezTo>
                  <a:lnTo>
                    <a:pt x="437" y="71"/>
                  </a:lnTo>
                  <a:cubicBezTo>
                    <a:pt x="439" y="73"/>
                    <a:pt x="440" y="74"/>
                    <a:pt x="440" y="76"/>
                  </a:cubicBezTo>
                  <a:lnTo>
                    <a:pt x="441" y="85"/>
                  </a:lnTo>
                  <a:lnTo>
                    <a:pt x="442" y="97"/>
                  </a:lnTo>
                  <a:lnTo>
                    <a:pt x="442" y="149"/>
                  </a:lnTo>
                  <a:lnTo>
                    <a:pt x="441" y="161"/>
                  </a:lnTo>
                  <a:cubicBezTo>
                    <a:pt x="441" y="162"/>
                    <a:pt x="441" y="162"/>
                    <a:pt x="441" y="163"/>
                  </a:cubicBezTo>
                  <a:lnTo>
                    <a:pt x="439" y="169"/>
                  </a:lnTo>
                  <a:cubicBezTo>
                    <a:pt x="438" y="171"/>
                    <a:pt x="437" y="173"/>
                    <a:pt x="435" y="174"/>
                  </a:cubicBezTo>
                  <a:lnTo>
                    <a:pt x="431" y="176"/>
                  </a:lnTo>
                  <a:lnTo>
                    <a:pt x="425" y="179"/>
                  </a:lnTo>
                  <a:lnTo>
                    <a:pt x="429" y="171"/>
                  </a:lnTo>
                  <a:lnTo>
                    <a:pt x="429" y="177"/>
                  </a:lnTo>
                  <a:lnTo>
                    <a:pt x="421" y="169"/>
                  </a:lnTo>
                  <a:lnTo>
                    <a:pt x="467" y="169"/>
                  </a:lnTo>
                  <a:lnTo>
                    <a:pt x="459" y="177"/>
                  </a:lnTo>
                  <a:lnTo>
                    <a:pt x="459" y="171"/>
                  </a:lnTo>
                  <a:lnTo>
                    <a:pt x="464" y="179"/>
                  </a:lnTo>
                  <a:lnTo>
                    <a:pt x="455" y="175"/>
                  </a:lnTo>
                  <a:cubicBezTo>
                    <a:pt x="454" y="174"/>
                    <a:pt x="452" y="173"/>
                    <a:pt x="451" y="171"/>
                  </a:cubicBezTo>
                  <a:lnTo>
                    <a:pt x="448" y="165"/>
                  </a:lnTo>
                  <a:cubicBezTo>
                    <a:pt x="448" y="164"/>
                    <a:pt x="448" y="163"/>
                    <a:pt x="447" y="162"/>
                  </a:cubicBezTo>
                  <a:lnTo>
                    <a:pt x="446" y="147"/>
                  </a:lnTo>
                  <a:lnTo>
                    <a:pt x="446" y="64"/>
                  </a:lnTo>
                  <a:lnTo>
                    <a:pt x="454" y="72"/>
                  </a:lnTo>
                  <a:lnTo>
                    <a:pt x="448" y="72"/>
                  </a:lnTo>
                  <a:lnTo>
                    <a:pt x="420" y="73"/>
                  </a:lnTo>
                  <a:close/>
                  <a:moveTo>
                    <a:pt x="570" y="56"/>
                  </a:moveTo>
                  <a:cubicBezTo>
                    <a:pt x="571" y="55"/>
                    <a:pt x="572" y="55"/>
                    <a:pt x="572" y="55"/>
                  </a:cubicBezTo>
                  <a:lnTo>
                    <a:pt x="583" y="56"/>
                  </a:lnTo>
                  <a:cubicBezTo>
                    <a:pt x="584" y="57"/>
                    <a:pt x="585" y="57"/>
                    <a:pt x="586" y="57"/>
                  </a:cubicBezTo>
                  <a:lnTo>
                    <a:pt x="595" y="62"/>
                  </a:lnTo>
                  <a:cubicBezTo>
                    <a:pt x="596" y="63"/>
                    <a:pt x="597" y="64"/>
                    <a:pt x="598" y="64"/>
                  </a:cubicBezTo>
                  <a:lnTo>
                    <a:pt x="604" y="71"/>
                  </a:lnTo>
                  <a:cubicBezTo>
                    <a:pt x="604" y="72"/>
                    <a:pt x="605" y="73"/>
                    <a:pt x="605" y="74"/>
                  </a:cubicBezTo>
                  <a:lnTo>
                    <a:pt x="609" y="85"/>
                  </a:lnTo>
                  <a:cubicBezTo>
                    <a:pt x="609" y="85"/>
                    <a:pt x="609" y="86"/>
                    <a:pt x="609" y="87"/>
                  </a:cubicBezTo>
                  <a:lnTo>
                    <a:pt x="610" y="103"/>
                  </a:lnTo>
                  <a:lnTo>
                    <a:pt x="610" y="147"/>
                  </a:lnTo>
                  <a:lnTo>
                    <a:pt x="610" y="159"/>
                  </a:lnTo>
                  <a:lnTo>
                    <a:pt x="610" y="157"/>
                  </a:lnTo>
                  <a:lnTo>
                    <a:pt x="612" y="163"/>
                  </a:lnTo>
                  <a:lnTo>
                    <a:pt x="610" y="160"/>
                  </a:lnTo>
                  <a:lnTo>
                    <a:pt x="613" y="163"/>
                  </a:lnTo>
                  <a:lnTo>
                    <a:pt x="610" y="161"/>
                  </a:lnTo>
                  <a:lnTo>
                    <a:pt x="618" y="164"/>
                  </a:lnTo>
                  <a:cubicBezTo>
                    <a:pt x="621" y="165"/>
                    <a:pt x="623" y="168"/>
                    <a:pt x="623" y="171"/>
                  </a:cubicBezTo>
                  <a:lnTo>
                    <a:pt x="623" y="177"/>
                  </a:lnTo>
                  <a:cubicBezTo>
                    <a:pt x="623" y="182"/>
                    <a:pt x="620" y="185"/>
                    <a:pt x="615" y="185"/>
                  </a:cubicBezTo>
                  <a:lnTo>
                    <a:pt x="569" y="185"/>
                  </a:lnTo>
                  <a:cubicBezTo>
                    <a:pt x="565" y="185"/>
                    <a:pt x="561" y="182"/>
                    <a:pt x="561" y="177"/>
                  </a:cubicBezTo>
                  <a:lnTo>
                    <a:pt x="561" y="171"/>
                  </a:lnTo>
                  <a:cubicBezTo>
                    <a:pt x="561" y="168"/>
                    <a:pt x="563" y="166"/>
                    <a:pt x="566" y="164"/>
                  </a:cubicBezTo>
                  <a:lnTo>
                    <a:pt x="572" y="161"/>
                  </a:lnTo>
                  <a:lnTo>
                    <a:pt x="576" y="159"/>
                  </a:lnTo>
                  <a:lnTo>
                    <a:pt x="572" y="164"/>
                  </a:lnTo>
                  <a:lnTo>
                    <a:pt x="574" y="158"/>
                  </a:lnTo>
                  <a:lnTo>
                    <a:pt x="573" y="160"/>
                  </a:lnTo>
                  <a:lnTo>
                    <a:pt x="574" y="148"/>
                  </a:lnTo>
                  <a:lnTo>
                    <a:pt x="574" y="117"/>
                  </a:lnTo>
                  <a:lnTo>
                    <a:pt x="573" y="103"/>
                  </a:lnTo>
                  <a:lnTo>
                    <a:pt x="572" y="92"/>
                  </a:lnTo>
                  <a:lnTo>
                    <a:pt x="573" y="95"/>
                  </a:lnTo>
                  <a:lnTo>
                    <a:pt x="570" y="89"/>
                  </a:lnTo>
                  <a:lnTo>
                    <a:pt x="571" y="90"/>
                  </a:lnTo>
                  <a:lnTo>
                    <a:pt x="567" y="85"/>
                  </a:lnTo>
                  <a:lnTo>
                    <a:pt x="570" y="88"/>
                  </a:lnTo>
                  <a:lnTo>
                    <a:pt x="565" y="86"/>
                  </a:lnTo>
                  <a:lnTo>
                    <a:pt x="567" y="86"/>
                  </a:lnTo>
                  <a:lnTo>
                    <a:pt x="560" y="85"/>
                  </a:lnTo>
                  <a:lnTo>
                    <a:pt x="563" y="85"/>
                  </a:lnTo>
                  <a:lnTo>
                    <a:pt x="554" y="87"/>
                  </a:lnTo>
                  <a:lnTo>
                    <a:pt x="557" y="86"/>
                  </a:lnTo>
                  <a:lnTo>
                    <a:pt x="548" y="92"/>
                  </a:lnTo>
                  <a:lnTo>
                    <a:pt x="550" y="90"/>
                  </a:lnTo>
                  <a:lnTo>
                    <a:pt x="543" y="99"/>
                  </a:lnTo>
                  <a:lnTo>
                    <a:pt x="544" y="96"/>
                  </a:lnTo>
                  <a:lnTo>
                    <a:pt x="542" y="106"/>
                  </a:lnTo>
                  <a:lnTo>
                    <a:pt x="542" y="104"/>
                  </a:lnTo>
                  <a:lnTo>
                    <a:pt x="542" y="147"/>
                  </a:lnTo>
                  <a:lnTo>
                    <a:pt x="543" y="161"/>
                  </a:lnTo>
                  <a:lnTo>
                    <a:pt x="543" y="158"/>
                  </a:lnTo>
                  <a:lnTo>
                    <a:pt x="546" y="164"/>
                  </a:lnTo>
                  <a:lnTo>
                    <a:pt x="542" y="160"/>
                  </a:lnTo>
                  <a:lnTo>
                    <a:pt x="551" y="164"/>
                  </a:lnTo>
                  <a:cubicBezTo>
                    <a:pt x="554" y="165"/>
                    <a:pt x="555" y="168"/>
                    <a:pt x="555" y="171"/>
                  </a:cubicBezTo>
                  <a:lnTo>
                    <a:pt x="555" y="177"/>
                  </a:lnTo>
                  <a:cubicBezTo>
                    <a:pt x="555" y="182"/>
                    <a:pt x="552" y="185"/>
                    <a:pt x="547" y="185"/>
                  </a:cubicBezTo>
                  <a:lnTo>
                    <a:pt x="501" y="185"/>
                  </a:lnTo>
                  <a:cubicBezTo>
                    <a:pt x="497" y="185"/>
                    <a:pt x="493" y="182"/>
                    <a:pt x="493" y="177"/>
                  </a:cubicBezTo>
                  <a:lnTo>
                    <a:pt x="493" y="171"/>
                  </a:lnTo>
                  <a:cubicBezTo>
                    <a:pt x="493" y="168"/>
                    <a:pt x="495" y="166"/>
                    <a:pt x="498" y="164"/>
                  </a:cubicBezTo>
                  <a:lnTo>
                    <a:pt x="504" y="161"/>
                  </a:lnTo>
                  <a:lnTo>
                    <a:pt x="508" y="159"/>
                  </a:lnTo>
                  <a:lnTo>
                    <a:pt x="504" y="164"/>
                  </a:lnTo>
                  <a:lnTo>
                    <a:pt x="506" y="158"/>
                  </a:lnTo>
                  <a:lnTo>
                    <a:pt x="505" y="160"/>
                  </a:lnTo>
                  <a:lnTo>
                    <a:pt x="506" y="148"/>
                  </a:lnTo>
                  <a:lnTo>
                    <a:pt x="506" y="97"/>
                  </a:lnTo>
                  <a:lnTo>
                    <a:pt x="505" y="86"/>
                  </a:lnTo>
                  <a:lnTo>
                    <a:pt x="505" y="78"/>
                  </a:lnTo>
                  <a:lnTo>
                    <a:pt x="507" y="84"/>
                  </a:lnTo>
                  <a:lnTo>
                    <a:pt x="502" y="80"/>
                  </a:lnTo>
                  <a:lnTo>
                    <a:pt x="506" y="81"/>
                  </a:lnTo>
                  <a:lnTo>
                    <a:pt x="498" y="79"/>
                  </a:lnTo>
                  <a:cubicBezTo>
                    <a:pt x="494" y="78"/>
                    <a:pt x="491" y="75"/>
                    <a:pt x="491" y="71"/>
                  </a:cubicBezTo>
                  <a:lnTo>
                    <a:pt x="491" y="65"/>
                  </a:lnTo>
                  <a:cubicBezTo>
                    <a:pt x="491" y="61"/>
                    <a:pt x="495" y="58"/>
                    <a:pt x="499" y="57"/>
                  </a:cubicBezTo>
                  <a:lnTo>
                    <a:pt x="527" y="56"/>
                  </a:lnTo>
                  <a:lnTo>
                    <a:pt x="534" y="56"/>
                  </a:lnTo>
                  <a:cubicBezTo>
                    <a:pt x="537" y="56"/>
                    <a:pt x="539" y="57"/>
                    <a:pt x="540" y="59"/>
                  </a:cubicBezTo>
                  <a:cubicBezTo>
                    <a:pt x="542" y="61"/>
                    <a:pt x="543" y="63"/>
                    <a:pt x="542" y="65"/>
                  </a:cubicBezTo>
                  <a:lnTo>
                    <a:pt x="541" y="84"/>
                  </a:lnTo>
                  <a:lnTo>
                    <a:pt x="533" y="75"/>
                  </a:lnTo>
                  <a:lnTo>
                    <a:pt x="534" y="75"/>
                  </a:lnTo>
                  <a:lnTo>
                    <a:pt x="529" y="77"/>
                  </a:lnTo>
                  <a:lnTo>
                    <a:pt x="543" y="65"/>
                  </a:lnTo>
                  <a:cubicBezTo>
                    <a:pt x="544" y="65"/>
                    <a:pt x="544" y="65"/>
                    <a:pt x="545" y="64"/>
                  </a:cubicBezTo>
                  <a:lnTo>
                    <a:pt x="556" y="58"/>
                  </a:lnTo>
                  <a:cubicBezTo>
                    <a:pt x="556" y="58"/>
                    <a:pt x="557" y="58"/>
                    <a:pt x="558" y="58"/>
                  </a:cubicBezTo>
                  <a:lnTo>
                    <a:pt x="570" y="56"/>
                  </a:lnTo>
                  <a:close/>
                  <a:moveTo>
                    <a:pt x="561" y="73"/>
                  </a:moveTo>
                  <a:lnTo>
                    <a:pt x="563" y="72"/>
                  </a:lnTo>
                  <a:lnTo>
                    <a:pt x="552" y="78"/>
                  </a:lnTo>
                  <a:lnTo>
                    <a:pt x="554" y="78"/>
                  </a:lnTo>
                  <a:lnTo>
                    <a:pt x="540" y="90"/>
                  </a:lnTo>
                  <a:cubicBezTo>
                    <a:pt x="538" y="91"/>
                    <a:pt x="536" y="91"/>
                    <a:pt x="534" y="91"/>
                  </a:cubicBezTo>
                  <a:lnTo>
                    <a:pt x="533" y="91"/>
                  </a:lnTo>
                  <a:cubicBezTo>
                    <a:pt x="531" y="91"/>
                    <a:pt x="529" y="91"/>
                    <a:pt x="528" y="89"/>
                  </a:cubicBezTo>
                  <a:cubicBezTo>
                    <a:pt x="526" y="87"/>
                    <a:pt x="525" y="85"/>
                    <a:pt x="525" y="83"/>
                  </a:cubicBezTo>
                  <a:lnTo>
                    <a:pt x="526" y="64"/>
                  </a:lnTo>
                  <a:lnTo>
                    <a:pt x="534" y="72"/>
                  </a:lnTo>
                  <a:lnTo>
                    <a:pt x="528" y="72"/>
                  </a:lnTo>
                  <a:lnTo>
                    <a:pt x="500" y="73"/>
                  </a:lnTo>
                  <a:lnTo>
                    <a:pt x="507" y="65"/>
                  </a:lnTo>
                  <a:lnTo>
                    <a:pt x="507" y="71"/>
                  </a:lnTo>
                  <a:lnTo>
                    <a:pt x="501" y="64"/>
                  </a:lnTo>
                  <a:lnTo>
                    <a:pt x="509" y="66"/>
                  </a:lnTo>
                  <a:cubicBezTo>
                    <a:pt x="511" y="66"/>
                    <a:pt x="512" y="66"/>
                    <a:pt x="512" y="67"/>
                  </a:cubicBezTo>
                  <a:lnTo>
                    <a:pt x="517" y="71"/>
                  </a:lnTo>
                  <a:cubicBezTo>
                    <a:pt x="519" y="73"/>
                    <a:pt x="520" y="74"/>
                    <a:pt x="520" y="76"/>
                  </a:cubicBezTo>
                  <a:lnTo>
                    <a:pt x="521" y="85"/>
                  </a:lnTo>
                  <a:lnTo>
                    <a:pt x="522" y="97"/>
                  </a:lnTo>
                  <a:lnTo>
                    <a:pt x="522" y="149"/>
                  </a:lnTo>
                  <a:lnTo>
                    <a:pt x="521" y="161"/>
                  </a:lnTo>
                  <a:cubicBezTo>
                    <a:pt x="521" y="162"/>
                    <a:pt x="521" y="162"/>
                    <a:pt x="521" y="163"/>
                  </a:cubicBezTo>
                  <a:lnTo>
                    <a:pt x="519" y="169"/>
                  </a:lnTo>
                  <a:cubicBezTo>
                    <a:pt x="518" y="171"/>
                    <a:pt x="517" y="173"/>
                    <a:pt x="515" y="174"/>
                  </a:cubicBezTo>
                  <a:lnTo>
                    <a:pt x="511" y="176"/>
                  </a:lnTo>
                  <a:lnTo>
                    <a:pt x="505" y="179"/>
                  </a:lnTo>
                  <a:lnTo>
                    <a:pt x="509" y="171"/>
                  </a:lnTo>
                  <a:lnTo>
                    <a:pt x="509" y="177"/>
                  </a:lnTo>
                  <a:lnTo>
                    <a:pt x="501" y="169"/>
                  </a:lnTo>
                  <a:lnTo>
                    <a:pt x="547" y="169"/>
                  </a:lnTo>
                  <a:lnTo>
                    <a:pt x="539" y="177"/>
                  </a:lnTo>
                  <a:lnTo>
                    <a:pt x="539" y="171"/>
                  </a:lnTo>
                  <a:lnTo>
                    <a:pt x="544" y="179"/>
                  </a:lnTo>
                  <a:lnTo>
                    <a:pt x="535" y="175"/>
                  </a:lnTo>
                  <a:cubicBezTo>
                    <a:pt x="534" y="174"/>
                    <a:pt x="532" y="173"/>
                    <a:pt x="531" y="171"/>
                  </a:cubicBezTo>
                  <a:lnTo>
                    <a:pt x="528" y="165"/>
                  </a:lnTo>
                  <a:cubicBezTo>
                    <a:pt x="528" y="164"/>
                    <a:pt x="528" y="163"/>
                    <a:pt x="527" y="162"/>
                  </a:cubicBezTo>
                  <a:lnTo>
                    <a:pt x="526" y="147"/>
                  </a:lnTo>
                  <a:lnTo>
                    <a:pt x="526" y="104"/>
                  </a:lnTo>
                  <a:cubicBezTo>
                    <a:pt x="526" y="104"/>
                    <a:pt x="527" y="103"/>
                    <a:pt x="527" y="103"/>
                  </a:cubicBezTo>
                  <a:lnTo>
                    <a:pt x="529" y="93"/>
                  </a:lnTo>
                  <a:cubicBezTo>
                    <a:pt x="529" y="92"/>
                    <a:pt x="529" y="91"/>
                    <a:pt x="530" y="90"/>
                  </a:cubicBezTo>
                  <a:lnTo>
                    <a:pt x="537" y="81"/>
                  </a:lnTo>
                  <a:cubicBezTo>
                    <a:pt x="538" y="80"/>
                    <a:pt x="538" y="79"/>
                    <a:pt x="539" y="79"/>
                  </a:cubicBezTo>
                  <a:lnTo>
                    <a:pt x="548" y="73"/>
                  </a:lnTo>
                  <a:cubicBezTo>
                    <a:pt x="549" y="72"/>
                    <a:pt x="550" y="72"/>
                    <a:pt x="551" y="72"/>
                  </a:cubicBezTo>
                  <a:lnTo>
                    <a:pt x="560" y="70"/>
                  </a:lnTo>
                  <a:cubicBezTo>
                    <a:pt x="561" y="69"/>
                    <a:pt x="562" y="69"/>
                    <a:pt x="563" y="70"/>
                  </a:cubicBezTo>
                  <a:lnTo>
                    <a:pt x="570" y="71"/>
                  </a:lnTo>
                  <a:cubicBezTo>
                    <a:pt x="570" y="71"/>
                    <a:pt x="571" y="71"/>
                    <a:pt x="571" y="71"/>
                  </a:cubicBezTo>
                  <a:lnTo>
                    <a:pt x="576" y="73"/>
                  </a:lnTo>
                  <a:cubicBezTo>
                    <a:pt x="578" y="74"/>
                    <a:pt x="579" y="74"/>
                    <a:pt x="580" y="75"/>
                  </a:cubicBezTo>
                  <a:lnTo>
                    <a:pt x="584" y="80"/>
                  </a:lnTo>
                  <a:cubicBezTo>
                    <a:pt x="584" y="81"/>
                    <a:pt x="584" y="81"/>
                    <a:pt x="585" y="82"/>
                  </a:cubicBezTo>
                  <a:lnTo>
                    <a:pt x="588" y="88"/>
                  </a:lnTo>
                  <a:cubicBezTo>
                    <a:pt x="588" y="89"/>
                    <a:pt x="588" y="90"/>
                    <a:pt x="588" y="91"/>
                  </a:cubicBezTo>
                  <a:lnTo>
                    <a:pt x="589" y="102"/>
                  </a:lnTo>
                  <a:lnTo>
                    <a:pt x="590" y="117"/>
                  </a:lnTo>
                  <a:lnTo>
                    <a:pt x="590" y="149"/>
                  </a:lnTo>
                  <a:lnTo>
                    <a:pt x="589" y="161"/>
                  </a:lnTo>
                  <a:cubicBezTo>
                    <a:pt x="589" y="162"/>
                    <a:pt x="589" y="162"/>
                    <a:pt x="589" y="163"/>
                  </a:cubicBezTo>
                  <a:lnTo>
                    <a:pt x="587" y="169"/>
                  </a:lnTo>
                  <a:cubicBezTo>
                    <a:pt x="586" y="171"/>
                    <a:pt x="585" y="173"/>
                    <a:pt x="583" y="174"/>
                  </a:cubicBezTo>
                  <a:lnTo>
                    <a:pt x="579" y="176"/>
                  </a:lnTo>
                  <a:lnTo>
                    <a:pt x="573" y="179"/>
                  </a:lnTo>
                  <a:lnTo>
                    <a:pt x="577" y="171"/>
                  </a:lnTo>
                  <a:lnTo>
                    <a:pt x="577" y="177"/>
                  </a:lnTo>
                  <a:lnTo>
                    <a:pt x="569" y="169"/>
                  </a:lnTo>
                  <a:lnTo>
                    <a:pt x="615" y="169"/>
                  </a:lnTo>
                  <a:lnTo>
                    <a:pt x="607" y="177"/>
                  </a:lnTo>
                  <a:lnTo>
                    <a:pt x="607" y="171"/>
                  </a:lnTo>
                  <a:lnTo>
                    <a:pt x="613" y="179"/>
                  </a:lnTo>
                  <a:lnTo>
                    <a:pt x="605" y="176"/>
                  </a:lnTo>
                  <a:cubicBezTo>
                    <a:pt x="604" y="176"/>
                    <a:pt x="603" y="175"/>
                    <a:pt x="602" y="174"/>
                  </a:cubicBezTo>
                  <a:lnTo>
                    <a:pt x="599" y="171"/>
                  </a:lnTo>
                  <a:cubicBezTo>
                    <a:pt x="598" y="170"/>
                    <a:pt x="597" y="169"/>
                    <a:pt x="597" y="168"/>
                  </a:cubicBezTo>
                  <a:lnTo>
                    <a:pt x="595" y="162"/>
                  </a:lnTo>
                  <a:cubicBezTo>
                    <a:pt x="595" y="161"/>
                    <a:pt x="594" y="160"/>
                    <a:pt x="594" y="159"/>
                  </a:cubicBezTo>
                  <a:lnTo>
                    <a:pt x="594" y="147"/>
                  </a:lnTo>
                  <a:lnTo>
                    <a:pt x="594" y="104"/>
                  </a:lnTo>
                  <a:lnTo>
                    <a:pt x="593" y="88"/>
                  </a:lnTo>
                  <a:lnTo>
                    <a:pt x="594" y="90"/>
                  </a:lnTo>
                  <a:lnTo>
                    <a:pt x="590" y="79"/>
                  </a:lnTo>
                  <a:lnTo>
                    <a:pt x="591" y="82"/>
                  </a:lnTo>
                  <a:lnTo>
                    <a:pt x="585" y="75"/>
                  </a:lnTo>
                  <a:lnTo>
                    <a:pt x="588" y="76"/>
                  </a:lnTo>
                  <a:lnTo>
                    <a:pt x="579" y="71"/>
                  </a:lnTo>
                  <a:lnTo>
                    <a:pt x="582" y="72"/>
                  </a:lnTo>
                  <a:lnTo>
                    <a:pt x="571" y="71"/>
                  </a:lnTo>
                  <a:lnTo>
                    <a:pt x="573" y="71"/>
                  </a:lnTo>
                  <a:lnTo>
                    <a:pt x="561" y="73"/>
                  </a:lnTo>
                  <a:close/>
                  <a:moveTo>
                    <a:pt x="2663" y="56"/>
                  </a:moveTo>
                  <a:cubicBezTo>
                    <a:pt x="2665" y="55"/>
                    <a:pt x="2666" y="55"/>
                    <a:pt x="2667" y="56"/>
                  </a:cubicBezTo>
                  <a:lnTo>
                    <a:pt x="2687" y="59"/>
                  </a:lnTo>
                  <a:cubicBezTo>
                    <a:pt x="2688" y="59"/>
                    <a:pt x="2690" y="59"/>
                    <a:pt x="2691" y="60"/>
                  </a:cubicBezTo>
                  <a:lnTo>
                    <a:pt x="2704" y="71"/>
                  </a:lnTo>
                  <a:cubicBezTo>
                    <a:pt x="2704" y="72"/>
                    <a:pt x="2705" y="73"/>
                    <a:pt x="2706" y="74"/>
                  </a:cubicBezTo>
                  <a:lnTo>
                    <a:pt x="2714" y="90"/>
                  </a:lnTo>
                  <a:cubicBezTo>
                    <a:pt x="2714" y="91"/>
                    <a:pt x="2714" y="92"/>
                    <a:pt x="2714" y="93"/>
                  </a:cubicBezTo>
                  <a:lnTo>
                    <a:pt x="2717" y="119"/>
                  </a:lnTo>
                  <a:cubicBezTo>
                    <a:pt x="2718" y="121"/>
                    <a:pt x="2717" y="123"/>
                    <a:pt x="2715" y="125"/>
                  </a:cubicBezTo>
                  <a:cubicBezTo>
                    <a:pt x="2714" y="127"/>
                    <a:pt x="2712" y="127"/>
                    <a:pt x="2709" y="127"/>
                  </a:cubicBezTo>
                  <a:lnTo>
                    <a:pt x="2635" y="127"/>
                  </a:lnTo>
                  <a:lnTo>
                    <a:pt x="2643" y="119"/>
                  </a:lnTo>
                  <a:lnTo>
                    <a:pt x="2643" y="121"/>
                  </a:lnTo>
                  <a:lnTo>
                    <a:pt x="2646" y="143"/>
                  </a:lnTo>
                  <a:lnTo>
                    <a:pt x="2645" y="140"/>
                  </a:lnTo>
                  <a:lnTo>
                    <a:pt x="2655" y="155"/>
                  </a:lnTo>
                  <a:lnTo>
                    <a:pt x="2651" y="152"/>
                  </a:lnTo>
                  <a:lnTo>
                    <a:pt x="2670" y="157"/>
                  </a:lnTo>
                  <a:lnTo>
                    <a:pt x="2666" y="157"/>
                  </a:lnTo>
                  <a:lnTo>
                    <a:pt x="2683" y="154"/>
                  </a:lnTo>
                  <a:lnTo>
                    <a:pt x="2679" y="155"/>
                  </a:lnTo>
                  <a:lnTo>
                    <a:pt x="2694" y="143"/>
                  </a:lnTo>
                  <a:cubicBezTo>
                    <a:pt x="2698" y="141"/>
                    <a:pt x="2702" y="141"/>
                    <a:pt x="2705" y="144"/>
                  </a:cubicBezTo>
                  <a:lnTo>
                    <a:pt x="2713" y="152"/>
                  </a:lnTo>
                  <a:cubicBezTo>
                    <a:pt x="2715" y="153"/>
                    <a:pt x="2716" y="156"/>
                    <a:pt x="2715" y="158"/>
                  </a:cubicBezTo>
                  <a:cubicBezTo>
                    <a:pt x="2715" y="160"/>
                    <a:pt x="2714" y="162"/>
                    <a:pt x="2713" y="164"/>
                  </a:cubicBezTo>
                  <a:lnTo>
                    <a:pt x="2699" y="176"/>
                  </a:lnTo>
                  <a:cubicBezTo>
                    <a:pt x="2698" y="176"/>
                    <a:pt x="2698" y="176"/>
                    <a:pt x="2697" y="177"/>
                  </a:cubicBezTo>
                  <a:lnTo>
                    <a:pt x="2683" y="184"/>
                  </a:lnTo>
                  <a:cubicBezTo>
                    <a:pt x="2682" y="184"/>
                    <a:pt x="2682" y="184"/>
                    <a:pt x="2681" y="184"/>
                  </a:cubicBezTo>
                  <a:lnTo>
                    <a:pt x="2665" y="187"/>
                  </a:lnTo>
                  <a:cubicBezTo>
                    <a:pt x="2664" y="188"/>
                    <a:pt x="2663" y="188"/>
                    <a:pt x="2662" y="187"/>
                  </a:cubicBezTo>
                  <a:lnTo>
                    <a:pt x="2640" y="183"/>
                  </a:lnTo>
                  <a:cubicBezTo>
                    <a:pt x="2639" y="183"/>
                    <a:pt x="2638" y="183"/>
                    <a:pt x="2637" y="182"/>
                  </a:cubicBezTo>
                  <a:lnTo>
                    <a:pt x="2622" y="171"/>
                  </a:lnTo>
                  <a:cubicBezTo>
                    <a:pt x="2621" y="170"/>
                    <a:pt x="2620" y="169"/>
                    <a:pt x="2619" y="168"/>
                  </a:cubicBezTo>
                  <a:lnTo>
                    <a:pt x="2610" y="150"/>
                  </a:lnTo>
                  <a:cubicBezTo>
                    <a:pt x="2610" y="149"/>
                    <a:pt x="2610" y="148"/>
                    <a:pt x="2610" y="147"/>
                  </a:cubicBezTo>
                  <a:lnTo>
                    <a:pt x="2607" y="122"/>
                  </a:lnTo>
                  <a:cubicBezTo>
                    <a:pt x="2606" y="122"/>
                    <a:pt x="2606" y="121"/>
                    <a:pt x="2607" y="120"/>
                  </a:cubicBezTo>
                  <a:lnTo>
                    <a:pt x="2613" y="90"/>
                  </a:lnTo>
                  <a:cubicBezTo>
                    <a:pt x="2613" y="89"/>
                    <a:pt x="2613" y="87"/>
                    <a:pt x="2614" y="86"/>
                  </a:cubicBezTo>
                  <a:lnTo>
                    <a:pt x="2632" y="65"/>
                  </a:lnTo>
                  <a:cubicBezTo>
                    <a:pt x="2633" y="64"/>
                    <a:pt x="2635" y="63"/>
                    <a:pt x="2636" y="63"/>
                  </a:cubicBezTo>
                  <a:lnTo>
                    <a:pt x="2663" y="56"/>
                  </a:lnTo>
                  <a:close/>
                  <a:moveTo>
                    <a:pt x="2640" y="78"/>
                  </a:moveTo>
                  <a:lnTo>
                    <a:pt x="2645" y="76"/>
                  </a:lnTo>
                  <a:lnTo>
                    <a:pt x="2627" y="97"/>
                  </a:lnTo>
                  <a:lnTo>
                    <a:pt x="2628" y="93"/>
                  </a:lnTo>
                  <a:lnTo>
                    <a:pt x="2622" y="123"/>
                  </a:lnTo>
                  <a:lnTo>
                    <a:pt x="2622" y="121"/>
                  </a:lnTo>
                  <a:lnTo>
                    <a:pt x="2625" y="146"/>
                  </a:lnTo>
                  <a:lnTo>
                    <a:pt x="2625" y="143"/>
                  </a:lnTo>
                  <a:lnTo>
                    <a:pt x="2634" y="161"/>
                  </a:lnTo>
                  <a:lnTo>
                    <a:pt x="2631" y="158"/>
                  </a:lnTo>
                  <a:lnTo>
                    <a:pt x="2646" y="169"/>
                  </a:lnTo>
                  <a:lnTo>
                    <a:pt x="2643" y="168"/>
                  </a:lnTo>
                  <a:lnTo>
                    <a:pt x="2665" y="172"/>
                  </a:lnTo>
                  <a:lnTo>
                    <a:pt x="2662" y="172"/>
                  </a:lnTo>
                  <a:lnTo>
                    <a:pt x="2678" y="169"/>
                  </a:lnTo>
                  <a:lnTo>
                    <a:pt x="2676" y="169"/>
                  </a:lnTo>
                  <a:lnTo>
                    <a:pt x="2690" y="162"/>
                  </a:lnTo>
                  <a:lnTo>
                    <a:pt x="2688" y="163"/>
                  </a:lnTo>
                  <a:lnTo>
                    <a:pt x="2702" y="151"/>
                  </a:lnTo>
                  <a:lnTo>
                    <a:pt x="2702" y="163"/>
                  </a:lnTo>
                  <a:lnTo>
                    <a:pt x="2694" y="155"/>
                  </a:lnTo>
                  <a:lnTo>
                    <a:pt x="2704" y="156"/>
                  </a:lnTo>
                  <a:lnTo>
                    <a:pt x="2689" y="168"/>
                  </a:lnTo>
                  <a:cubicBezTo>
                    <a:pt x="2688" y="169"/>
                    <a:pt x="2687" y="169"/>
                    <a:pt x="2686" y="169"/>
                  </a:cubicBezTo>
                  <a:lnTo>
                    <a:pt x="2669" y="172"/>
                  </a:lnTo>
                  <a:cubicBezTo>
                    <a:pt x="2668" y="173"/>
                    <a:pt x="2667" y="173"/>
                    <a:pt x="2665" y="172"/>
                  </a:cubicBezTo>
                  <a:lnTo>
                    <a:pt x="2646" y="167"/>
                  </a:lnTo>
                  <a:cubicBezTo>
                    <a:pt x="2645" y="167"/>
                    <a:pt x="2643" y="166"/>
                    <a:pt x="2642" y="164"/>
                  </a:cubicBezTo>
                  <a:lnTo>
                    <a:pt x="2632" y="149"/>
                  </a:lnTo>
                  <a:cubicBezTo>
                    <a:pt x="2631" y="148"/>
                    <a:pt x="2631" y="147"/>
                    <a:pt x="2631" y="146"/>
                  </a:cubicBezTo>
                  <a:lnTo>
                    <a:pt x="2627" y="121"/>
                  </a:lnTo>
                  <a:lnTo>
                    <a:pt x="2627" y="119"/>
                  </a:lnTo>
                  <a:cubicBezTo>
                    <a:pt x="2627" y="115"/>
                    <a:pt x="2631" y="111"/>
                    <a:pt x="2635" y="111"/>
                  </a:cubicBezTo>
                  <a:lnTo>
                    <a:pt x="2709" y="111"/>
                  </a:lnTo>
                  <a:lnTo>
                    <a:pt x="2702" y="120"/>
                  </a:lnTo>
                  <a:lnTo>
                    <a:pt x="2699" y="94"/>
                  </a:lnTo>
                  <a:lnTo>
                    <a:pt x="2699" y="97"/>
                  </a:lnTo>
                  <a:lnTo>
                    <a:pt x="2691" y="81"/>
                  </a:lnTo>
                  <a:lnTo>
                    <a:pt x="2693" y="84"/>
                  </a:lnTo>
                  <a:lnTo>
                    <a:pt x="2680" y="73"/>
                  </a:lnTo>
                  <a:lnTo>
                    <a:pt x="2684" y="74"/>
                  </a:lnTo>
                  <a:lnTo>
                    <a:pt x="2664" y="71"/>
                  </a:lnTo>
                  <a:lnTo>
                    <a:pt x="2667" y="71"/>
                  </a:lnTo>
                  <a:lnTo>
                    <a:pt x="2640" y="78"/>
                  </a:lnTo>
                  <a:close/>
                  <a:moveTo>
                    <a:pt x="2532" y="56"/>
                  </a:moveTo>
                  <a:cubicBezTo>
                    <a:pt x="2532" y="55"/>
                    <a:pt x="2533" y="55"/>
                    <a:pt x="2533" y="56"/>
                  </a:cubicBezTo>
                  <a:lnTo>
                    <a:pt x="2550" y="58"/>
                  </a:lnTo>
                  <a:lnTo>
                    <a:pt x="2590" y="57"/>
                  </a:lnTo>
                  <a:cubicBezTo>
                    <a:pt x="2595" y="57"/>
                    <a:pt x="2598" y="61"/>
                    <a:pt x="2598" y="65"/>
                  </a:cubicBezTo>
                  <a:lnTo>
                    <a:pt x="2598" y="76"/>
                  </a:lnTo>
                  <a:cubicBezTo>
                    <a:pt x="2598" y="81"/>
                    <a:pt x="2595" y="84"/>
                    <a:pt x="2590" y="84"/>
                  </a:cubicBezTo>
                  <a:lnTo>
                    <a:pt x="2568" y="84"/>
                  </a:lnTo>
                  <a:lnTo>
                    <a:pt x="2574" y="82"/>
                  </a:lnTo>
                  <a:lnTo>
                    <a:pt x="2573" y="83"/>
                  </a:lnTo>
                  <a:lnTo>
                    <a:pt x="2574" y="73"/>
                  </a:lnTo>
                  <a:lnTo>
                    <a:pt x="2580" y="83"/>
                  </a:lnTo>
                  <a:cubicBezTo>
                    <a:pt x="2581" y="84"/>
                    <a:pt x="2581" y="85"/>
                    <a:pt x="2581" y="86"/>
                  </a:cubicBezTo>
                  <a:lnTo>
                    <a:pt x="2583" y="99"/>
                  </a:lnTo>
                  <a:cubicBezTo>
                    <a:pt x="2584" y="101"/>
                    <a:pt x="2583" y="102"/>
                    <a:pt x="2583" y="103"/>
                  </a:cubicBezTo>
                  <a:lnTo>
                    <a:pt x="2571" y="133"/>
                  </a:lnTo>
                  <a:cubicBezTo>
                    <a:pt x="2570" y="135"/>
                    <a:pt x="2569" y="137"/>
                    <a:pt x="2567" y="137"/>
                  </a:cubicBezTo>
                  <a:lnTo>
                    <a:pt x="2553" y="145"/>
                  </a:lnTo>
                  <a:cubicBezTo>
                    <a:pt x="2552" y="146"/>
                    <a:pt x="2551" y="146"/>
                    <a:pt x="2550" y="146"/>
                  </a:cubicBezTo>
                  <a:lnTo>
                    <a:pt x="2531" y="148"/>
                  </a:lnTo>
                  <a:cubicBezTo>
                    <a:pt x="2531" y="148"/>
                    <a:pt x="2530" y="148"/>
                    <a:pt x="2530" y="148"/>
                  </a:cubicBezTo>
                  <a:lnTo>
                    <a:pt x="2513" y="146"/>
                  </a:lnTo>
                  <a:lnTo>
                    <a:pt x="2520" y="143"/>
                  </a:lnTo>
                  <a:lnTo>
                    <a:pt x="2511" y="156"/>
                  </a:lnTo>
                  <a:lnTo>
                    <a:pt x="2512" y="149"/>
                  </a:lnTo>
                  <a:lnTo>
                    <a:pt x="2514" y="156"/>
                  </a:lnTo>
                  <a:lnTo>
                    <a:pt x="2510" y="151"/>
                  </a:lnTo>
                  <a:lnTo>
                    <a:pt x="2516" y="154"/>
                  </a:lnTo>
                  <a:lnTo>
                    <a:pt x="2513" y="153"/>
                  </a:lnTo>
                  <a:lnTo>
                    <a:pt x="2524" y="154"/>
                  </a:lnTo>
                  <a:lnTo>
                    <a:pt x="2552" y="154"/>
                  </a:lnTo>
                  <a:cubicBezTo>
                    <a:pt x="2553" y="154"/>
                    <a:pt x="2554" y="155"/>
                    <a:pt x="2554" y="155"/>
                  </a:cubicBezTo>
                  <a:lnTo>
                    <a:pt x="2574" y="159"/>
                  </a:lnTo>
                  <a:cubicBezTo>
                    <a:pt x="2575" y="159"/>
                    <a:pt x="2577" y="160"/>
                    <a:pt x="2578" y="161"/>
                  </a:cubicBezTo>
                  <a:lnTo>
                    <a:pt x="2589" y="171"/>
                  </a:lnTo>
                  <a:cubicBezTo>
                    <a:pt x="2590" y="172"/>
                    <a:pt x="2591" y="173"/>
                    <a:pt x="2591" y="175"/>
                  </a:cubicBezTo>
                  <a:lnTo>
                    <a:pt x="2594" y="190"/>
                  </a:lnTo>
                  <a:cubicBezTo>
                    <a:pt x="2595" y="191"/>
                    <a:pt x="2595" y="193"/>
                    <a:pt x="2594" y="194"/>
                  </a:cubicBezTo>
                  <a:lnTo>
                    <a:pt x="2588" y="214"/>
                  </a:lnTo>
                  <a:cubicBezTo>
                    <a:pt x="2588" y="215"/>
                    <a:pt x="2587" y="217"/>
                    <a:pt x="2585" y="218"/>
                  </a:cubicBezTo>
                  <a:lnTo>
                    <a:pt x="2567" y="231"/>
                  </a:lnTo>
                  <a:cubicBezTo>
                    <a:pt x="2566" y="232"/>
                    <a:pt x="2565" y="232"/>
                    <a:pt x="2564" y="232"/>
                  </a:cubicBezTo>
                  <a:lnTo>
                    <a:pt x="2536" y="237"/>
                  </a:lnTo>
                  <a:cubicBezTo>
                    <a:pt x="2535" y="237"/>
                    <a:pt x="2535" y="237"/>
                    <a:pt x="2534" y="237"/>
                  </a:cubicBezTo>
                  <a:lnTo>
                    <a:pt x="2512" y="236"/>
                  </a:lnTo>
                  <a:cubicBezTo>
                    <a:pt x="2511" y="236"/>
                    <a:pt x="2511" y="236"/>
                    <a:pt x="2510" y="236"/>
                  </a:cubicBezTo>
                  <a:lnTo>
                    <a:pt x="2494" y="231"/>
                  </a:lnTo>
                  <a:cubicBezTo>
                    <a:pt x="2493" y="231"/>
                    <a:pt x="2492" y="230"/>
                    <a:pt x="2491" y="230"/>
                  </a:cubicBezTo>
                  <a:lnTo>
                    <a:pt x="2480" y="221"/>
                  </a:lnTo>
                  <a:cubicBezTo>
                    <a:pt x="2479" y="220"/>
                    <a:pt x="2478" y="218"/>
                    <a:pt x="2478" y="217"/>
                  </a:cubicBezTo>
                  <a:lnTo>
                    <a:pt x="2474" y="203"/>
                  </a:lnTo>
                  <a:cubicBezTo>
                    <a:pt x="2473" y="201"/>
                    <a:pt x="2473" y="199"/>
                    <a:pt x="2474" y="198"/>
                  </a:cubicBezTo>
                  <a:lnTo>
                    <a:pt x="2479" y="185"/>
                  </a:lnTo>
                  <a:cubicBezTo>
                    <a:pt x="2480" y="183"/>
                    <a:pt x="2480" y="182"/>
                    <a:pt x="2482" y="181"/>
                  </a:cubicBezTo>
                  <a:lnTo>
                    <a:pt x="2496" y="170"/>
                  </a:lnTo>
                  <a:lnTo>
                    <a:pt x="2496" y="183"/>
                  </a:lnTo>
                  <a:lnTo>
                    <a:pt x="2487" y="177"/>
                  </a:lnTo>
                  <a:cubicBezTo>
                    <a:pt x="2485" y="176"/>
                    <a:pt x="2484" y="175"/>
                    <a:pt x="2484" y="173"/>
                  </a:cubicBezTo>
                  <a:lnTo>
                    <a:pt x="2481" y="163"/>
                  </a:lnTo>
                  <a:cubicBezTo>
                    <a:pt x="2480" y="161"/>
                    <a:pt x="2480" y="160"/>
                    <a:pt x="2481" y="158"/>
                  </a:cubicBezTo>
                  <a:lnTo>
                    <a:pt x="2485" y="145"/>
                  </a:lnTo>
                  <a:cubicBezTo>
                    <a:pt x="2485" y="144"/>
                    <a:pt x="2486" y="143"/>
                    <a:pt x="2487" y="142"/>
                  </a:cubicBezTo>
                  <a:lnTo>
                    <a:pt x="2500" y="130"/>
                  </a:lnTo>
                  <a:lnTo>
                    <a:pt x="2500" y="141"/>
                  </a:lnTo>
                  <a:lnTo>
                    <a:pt x="2487" y="127"/>
                  </a:lnTo>
                  <a:cubicBezTo>
                    <a:pt x="2486" y="126"/>
                    <a:pt x="2485" y="125"/>
                    <a:pt x="2485" y="123"/>
                  </a:cubicBezTo>
                  <a:lnTo>
                    <a:pt x="2481" y="104"/>
                  </a:lnTo>
                  <a:cubicBezTo>
                    <a:pt x="2480" y="103"/>
                    <a:pt x="2480" y="102"/>
                    <a:pt x="2481" y="101"/>
                  </a:cubicBezTo>
                  <a:lnTo>
                    <a:pt x="2484" y="84"/>
                  </a:lnTo>
                  <a:cubicBezTo>
                    <a:pt x="2484" y="83"/>
                    <a:pt x="2484" y="82"/>
                    <a:pt x="2485" y="81"/>
                  </a:cubicBezTo>
                  <a:lnTo>
                    <a:pt x="2494" y="68"/>
                  </a:lnTo>
                  <a:cubicBezTo>
                    <a:pt x="2495" y="67"/>
                    <a:pt x="2496" y="66"/>
                    <a:pt x="2497" y="65"/>
                  </a:cubicBezTo>
                  <a:lnTo>
                    <a:pt x="2511" y="58"/>
                  </a:lnTo>
                  <a:cubicBezTo>
                    <a:pt x="2512" y="58"/>
                    <a:pt x="2513" y="58"/>
                    <a:pt x="2514" y="58"/>
                  </a:cubicBezTo>
                  <a:lnTo>
                    <a:pt x="2532" y="56"/>
                  </a:lnTo>
                  <a:close/>
                  <a:moveTo>
                    <a:pt x="2515" y="73"/>
                  </a:moveTo>
                  <a:lnTo>
                    <a:pt x="2518" y="73"/>
                  </a:lnTo>
                  <a:lnTo>
                    <a:pt x="2504" y="80"/>
                  </a:lnTo>
                  <a:lnTo>
                    <a:pt x="2507" y="77"/>
                  </a:lnTo>
                  <a:lnTo>
                    <a:pt x="2498" y="90"/>
                  </a:lnTo>
                  <a:lnTo>
                    <a:pt x="2499" y="87"/>
                  </a:lnTo>
                  <a:lnTo>
                    <a:pt x="2496" y="104"/>
                  </a:lnTo>
                  <a:lnTo>
                    <a:pt x="2496" y="101"/>
                  </a:lnTo>
                  <a:lnTo>
                    <a:pt x="2500" y="120"/>
                  </a:lnTo>
                  <a:lnTo>
                    <a:pt x="2498" y="116"/>
                  </a:lnTo>
                  <a:lnTo>
                    <a:pt x="2511" y="130"/>
                  </a:lnTo>
                  <a:cubicBezTo>
                    <a:pt x="2513" y="132"/>
                    <a:pt x="2514" y="134"/>
                    <a:pt x="2513" y="136"/>
                  </a:cubicBezTo>
                  <a:cubicBezTo>
                    <a:pt x="2513" y="138"/>
                    <a:pt x="2512" y="140"/>
                    <a:pt x="2511" y="141"/>
                  </a:cubicBezTo>
                  <a:lnTo>
                    <a:pt x="2498" y="153"/>
                  </a:lnTo>
                  <a:lnTo>
                    <a:pt x="2500" y="150"/>
                  </a:lnTo>
                  <a:lnTo>
                    <a:pt x="2496" y="163"/>
                  </a:lnTo>
                  <a:lnTo>
                    <a:pt x="2496" y="158"/>
                  </a:lnTo>
                  <a:lnTo>
                    <a:pt x="2499" y="168"/>
                  </a:lnTo>
                  <a:lnTo>
                    <a:pt x="2496" y="164"/>
                  </a:lnTo>
                  <a:lnTo>
                    <a:pt x="2505" y="170"/>
                  </a:lnTo>
                  <a:cubicBezTo>
                    <a:pt x="2507" y="171"/>
                    <a:pt x="2508" y="174"/>
                    <a:pt x="2508" y="176"/>
                  </a:cubicBezTo>
                  <a:cubicBezTo>
                    <a:pt x="2509" y="179"/>
                    <a:pt x="2507" y="181"/>
                    <a:pt x="2505" y="183"/>
                  </a:cubicBezTo>
                  <a:lnTo>
                    <a:pt x="2491" y="194"/>
                  </a:lnTo>
                  <a:lnTo>
                    <a:pt x="2494" y="190"/>
                  </a:lnTo>
                  <a:lnTo>
                    <a:pt x="2489" y="203"/>
                  </a:lnTo>
                  <a:lnTo>
                    <a:pt x="2489" y="198"/>
                  </a:lnTo>
                  <a:lnTo>
                    <a:pt x="2493" y="212"/>
                  </a:lnTo>
                  <a:lnTo>
                    <a:pt x="2491" y="208"/>
                  </a:lnTo>
                  <a:lnTo>
                    <a:pt x="2502" y="217"/>
                  </a:lnTo>
                  <a:lnTo>
                    <a:pt x="2499" y="216"/>
                  </a:lnTo>
                  <a:lnTo>
                    <a:pt x="2515" y="221"/>
                  </a:lnTo>
                  <a:lnTo>
                    <a:pt x="2513" y="220"/>
                  </a:lnTo>
                  <a:lnTo>
                    <a:pt x="2535" y="221"/>
                  </a:lnTo>
                  <a:lnTo>
                    <a:pt x="2533" y="222"/>
                  </a:lnTo>
                  <a:lnTo>
                    <a:pt x="2561" y="217"/>
                  </a:lnTo>
                  <a:lnTo>
                    <a:pt x="2558" y="218"/>
                  </a:lnTo>
                  <a:lnTo>
                    <a:pt x="2576" y="205"/>
                  </a:lnTo>
                  <a:lnTo>
                    <a:pt x="2573" y="209"/>
                  </a:lnTo>
                  <a:lnTo>
                    <a:pt x="2579" y="189"/>
                  </a:lnTo>
                  <a:lnTo>
                    <a:pt x="2579" y="193"/>
                  </a:lnTo>
                  <a:lnTo>
                    <a:pt x="2576" y="178"/>
                  </a:lnTo>
                  <a:lnTo>
                    <a:pt x="2578" y="182"/>
                  </a:lnTo>
                  <a:lnTo>
                    <a:pt x="2567" y="172"/>
                  </a:lnTo>
                  <a:lnTo>
                    <a:pt x="2571" y="174"/>
                  </a:lnTo>
                  <a:lnTo>
                    <a:pt x="2551" y="170"/>
                  </a:lnTo>
                  <a:lnTo>
                    <a:pt x="2552" y="170"/>
                  </a:lnTo>
                  <a:lnTo>
                    <a:pt x="2523" y="170"/>
                  </a:lnTo>
                  <a:lnTo>
                    <a:pt x="2512" y="169"/>
                  </a:lnTo>
                  <a:cubicBezTo>
                    <a:pt x="2511" y="169"/>
                    <a:pt x="2510" y="169"/>
                    <a:pt x="2509" y="169"/>
                  </a:cubicBezTo>
                  <a:lnTo>
                    <a:pt x="2503" y="166"/>
                  </a:lnTo>
                  <a:cubicBezTo>
                    <a:pt x="2501" y="165"/>
                    <a:pt x="2499" y="163"/>
                    <a:pt x="2499" y="161"/>
                  </a:cubicBezTo>
                  <a:lnTo>
                    <a:pt x="2497" y="154"/>
                  </a:lnTo>
                  <a:cubicBezTo>
                    <a:pt x="2496" y="151"/>
                    <a:pt x="2497" y="149"/>
                    <a:pt x="2498" y="147"/>
                  </a:cubicBezTo>
                  <a:lnTo>
                    <a:pt x="2507" y="134"/>
                  </a:lnTo>
                  <a:cubicBezTo>
                    <a:pt x="2509" y="131"/>
                    <a:pt x="2511" y="130"/>
                    <a:pt x="2514" y="131"/>
                  </a:cubicBezTo>
                  <a:lnTo>
                    <a:pt x="2531" y="133"/>
                  </a:lnTo>
                  <a:lnTo>
                    <a:pt x="2530" y="133"/>
                  </a:lnTo>
                  <a:lnTo>
                    <a:pt x="2549" y="131"/>
                  </a:lnTo>
                  <a:lnTo>
                    <a:pt x="2545" y="132"/>
                  </a:lnTo>
                  <a:lnTo>
                    <a:pt x="2559" y="124"/>
                  </a:lnTo>
                  <a:lnTo>
                    <a:pt x="2556" y="127"/>
                  </a:lnTo>
                  <a:lnTo>
                    <a:pt x="2568" y="97"/>
                  </a:lnTo>
                  <a:lnTo>
                    <a:pt x="2568" y="102"/>
                  </a:lnTo>
                  <a:lnTo>
                    <a:pt x="2566" y="89"/>
                  </a:lnTo>
                  <a:lnTo>
                    <a:pt x="2567" y="92"/>
                  </a:lnTo>
                  <a:lnTo>
                    <a:pt x="2561" y="82"/>
                  </a:lnTo>
                  <a:cubicBezTo>
                    <a:pt x="2559" y="78"/>
                    <a:pt x="2559" y="74"/>
                    <a:pt x="2562" y="72"/>
                  </a:cubicBezTo>
                  <a:lnTo>
                    <a:pt x="2563" y="71"/>
                  </a:lnTo>
                  <a:cubicBezTo>
                    <a:pt x="2564" y="69"/>
                    <a:pt x="2566" y="68"/>
                    <a:pt x="2568" y="68"/>
                  </a:cubicBezTo>
                  <a:lnTo>
                    <a:pt x="2590" y="68"/>
                  </a:lnTo>
                  <a:lnTo>
                    <a:pt x="2582" y="76"/>
                  </a:lnTo>
                  <a:lnTo>
                    <a:pt x="2582" y="65"/>
                  </a:lnTo>
                  <a:lnTo>
                    <a:pt x="2590" y="73"/>
                  </a:lnTo>
                  <a:lnTo>
                    <a:pt x="2549" y="73"/>
                  </a:lnTo>
                  <a:lnTo>
                    <a:pt x="2532" y="71"/>
                  </a:lnTo>
                  <a:lnTo>
                    <a:pt x="2533" y="71"/>
                  </a:lnTo>
                  <a:lnTo>
                    <a:pt x="2515" y="73"/>
                  </a:lnTo>
                  <a:close/>
                  <a:moveTo>
                    <a:pt x="1964" y="56"/>
                  </a:moveTo>
                  <a:lnTo>
                    <a:pt x="1977" y="55"/>
                  </a:lnTo>
                  <a:cubicBezTo>
                    <a:pt x="1982" y="55"/>
                    <a:pt x="1985" y="59"/>
                    <a:pt x="1985" y="63"/>
                  </a:cubicBezTo>
                  <a:lnTo>
                    <a:pt x="1985" y="90"/>
                  </a:lnTo>
                  <a:cubicBezTo>
                    <a:pt x="1985" y="95"/>
                    <a:pt x="1982" y="98"/>
                    <a:pt x="1977" y="98"/>
                  </a:cubicBezTo>
                  <a:lnTo>
                    <a:pt x="1964" y="98"/>
                  </a:lnTo>
                  <a:cubicBezTo>
                    <a:pt x="1962" y="98"/>
                    <a:pt x="1959" y="97"/>
                    <a:pt x="1958" y="95"/>
                  </a:cubicBezTo>
                  <a:lnTo>
                    <a:pt x="1952" y="86"/>
                  </a:lnTo>
                  <a:lnTo>
                    <a:pt x="1956" y="89"/>
                  </a:lnTo>
                  <a:lnTo>
                    <a:pt x="1947" y="86"/>
                  </a:lnTo>
                  <a:lnTo>
                    <a:pt x="1952" y="86"/>
                  </a:lnTo>
                  <a:lnTo>
                    <a:pt x="1944" y="89"/>
                  </a:lnTo>
                  <a:lnTo>
                    <a:pt x="1947" y="87"/>
                  </a:lnTo>
                  <a:lnTo>
                    <a:pt x="1939" y="94"/>
                  </a:lnTo>
                  <a:lnTo>
                    <a:pt x="1940" y="93"/>
                  </a:lnTo>
                  <a:lnTo>
                    <a:pt x="1934" y="102"/>
                  </a:lnTo>
                  <a:lnTo>
                    <a:pt x="1935" y="98"/>
                  </a:lnTo>
                  <a:lnTo>
                    <a:pt x="1934" y="107"/>
                  </a:lnTo>
                  <a:lnTo>
                    <a:pt x="1934" y="147"/>
                  </a:lnTo>
                  <a:lnTo>
                    <a:pt x="1935" y="162"/>
                  </a:lnTo>
                  <a:lnTo>
                    <a:pt x="1934" y="158"/>
                  </a:lnTo>
                  <a:lnTo>
                    <a:pt x="1938" y="164"/>
                  </a:lnTo>
                  <a:lnTo>
                    <a:pt x="1934" y="161"/>
                  </a:lnTo>
                  <a:lnTo>
                    <a:pt x="1943" y="164"/>
                  </a:lnTo>
                  <a:cubicBezTo>
                    <a:pt x="1946" y="165"/>
                    <a:pt x="1948" y="168"/>
                    <a:pt x="1948" y="171"/>
                  </a:cubicBezTo>
                  <a:lnTo>
                    <a:pt x="1948" y="177"/>
                  </a:lnTo>
                  <a:cubicBezTo>
                    <a:pt x="1948" y="182"/>
                    <a:pt x="1945" y="185"/>
                    <a:pt x="1940" y="185"/>
                  </a:cubicBezTo>
                  <a:lnTo>
                    <a:pt x="1893" y="185"/>
                  </a:lnTo>
                  <a:cubicBezTo>
                    <a:pt x="1889" y="185"/>
                    <a:pt x="1885" y="182"/>
                    <a:pt x="1885" y="177"/>
                  </a:cubicBezTo>
                  <a:lnTo>
                    <a:pt x="1885" y="171"/>
                  </a:lnTo>
                  <a:cubicBezTo>
                    <a:pt x="1885" y="168"/>
                    <a:pt x="1887" y="166"/>
                    <a:pt x="1890" y="164"/>
                  </a:cubicBezTo>
                  <a:lnTo>
                    <a:pt x="1896" y="161"/>
                  </a:lnTo>
                  <a:lnTo>
                    <a:pt x="1900" y="159"/>
                  </a:lnTo>
                  <a:lnTo>
                    <a:pt x="1896" y="164"/>
                  </a:lnTo>
                  <a:lnTo>
                    <a:pt x="1898" y="158"/>
                  </a:lnTo>
                  <a:lnTo>
                    <a:pt x="1897" y="160"/>
                  </a:lnTo>
                  <a:lnTo>
                    <a:pt x="1898" y="148"/>
                  </a:lnTo>
                  <a:lnTo>
                    <a:pt x="1898" y="97"/>
                  </a:lnTo>
                  <a:lnTo>
                    <a:pt x="1897" y="86"/>
                  </a:lnTo>
                  <a:lnTo>
                    <a:pt x="1897" y="78"/>
                  </a:lnTo>
                  <a:lnTo>
                    <a:pt x="1899" y="84"/>
                  </a:lnTo>
                  <a:lnTo>
                    <a:pt x="1894" y="80"/>
                  </a:lnTo>
                  <a:lnTo>
                    <a:pt x="1898" y="81"/>
                  </a:lnTo>
                  <a:lnTo>
                    <a:pt x="1890" y="79"/>
                  </a:lnTo>
                  <a:cubicBezTo>
                    <a:pt x="1886" y="78"/>
                    <a:pt x="1883" y="75"/>
                    <a:pt x="1883" y="71"/>
                  </a:cubicBezTo>
                  <a:lnTo>
                    <a:pt x="1883" y="65"/>
                  </a:lnTo>
                  <a:cubicBezTo>
                    <a:pt x="1883" y="61"/>
                    <a:pt x="1887" y="58"/>
                    <a:pt x="1891" y="57"/>
                  </a:cubicBezTo>
                  <a:lnTo>
                    <a:pt x="1919" y="56"/>
                  </a:lnTo>
                  <a:lnTo>
                    <a:pt x="1926" y="56"/>
                  </a:lnTo>
                  <a:cubicBezTo>
                    <a:pt x="1929" y="56"/>
                    <a:pt x="1931" y="57"/>
                    <a:pt x="1932" y="59"/>
                  </a:cubicBezTo>
                  <a:cubicBezTo>
                    <a:pt x="1934" y="61"/>
                    <a:pt x="1935" y="63"/>
                    <a:pt x="1934" y="65"/>
                  </a:cubicBezTo>
                  <a:lnTo>
                    <a:pt x="1933" y="85"/>
                  </a:lnTo>
                  <a:lnTo>
                    <a:pt x="1925" y="76"/>
                  </a:lnTo>
                  <a:lnTo>
                    <a:pt x="1926" y="76"/>
                  </a:lnTo>
                  <a:lnTo>
                    <a:pt x="1921" y="79"/>
                  </a:lnTo>
                  <a:lnTo>
                    <a:pt x="1933" y="67"/>
                  </a:lnTo>
                  <a:cubicBezTo>
                    <a:pt x="1933" y="66"/>
                    <a:pt x="1934" y="66"/>
                    <a:pt x="1934" y="66"/>
                  </a:cubicBezTo>
                  <a:lnTo>
                    <a:pt x="1946" y="59"/>
                  </a:lnTo>
                  <a:cubicBezTo>
                    <a:pt x="1947" y="58"/>
                    <a:pt x="1948" y="58"/>
                    <a:pt x="1949" y="58"/>
                  </a:cubicBezTo>
                  <a:lnTo>
                    <a:pt x="1964" y="56"/>
                  </a:lnTo>
                  <a:close/>
                  <a:moveTo>
                    <a:pt x="1952" y="73"/>
                  </a:moveTo>
                  <a:lnTo>
                    <a:pt x="1955" y="72"/>
                  </a:lnTo>
                  <a:lnTo>
                    <a:pt x="1943" y="79"/>
                  </a:lnTo>
                  <a:lnTo>
                    <a:pt x="1944" y="78"/>
                  </a:lnTo>
                  <a:lnTo>
                    <a:pt x="1932" y="90"/>
                  </a:lnTo>
                  <a:cubicBezTo>
                    <a:pt x="1931" y="92"/>
                    <a:pt x="1929" y="92"/>
                    <a:pt x="1926" y="92"/>
                  </a:cubicBezTo>
                  <a:lnTo>
                    <a:pt x="1925" y="92"/>
                  </a:lnTo>
                  <a:cubicBezTo>
                    <a:pt x="1923" y="92"/>
                    <a:pt x="1921" y="92"/>
                    <a:pt x="1920" y="90"/>
                  </a:cubicBezTo>
                  <a:cubicBezTo>
                    <a:pt x="1918" y="88"/>
                    <a:pt x="1917" y="86"/>
                    <a:pt x="1917" y="84"/>
                  </a:cubicBezTo>
                  <a:lnTo>
                    <a:pt x="1918" y="64"/>
                  </a:lnTo>
                  <a:lnTo>
                    <a:pt x="1926" y="72"/>
                  </a:lnTo>
                  <a:lnTo>
                    <a:pt x="1920" y="72"/>
                  </a:lnTo>
                  <a:lnTo>
                    <a:pt x="1892" y="73"/>
                  </a:lnTo>
                  <a:lnTo>
                    <a:pt x="1899" y="65"/>
                  </a:lnTo>
                  <a:lnTo>
                    <a:pt x="1899" y="71"/>
                  </a:lnTo>
                  <a:lnTo>
                    <a:pt x="1893" y="64"/>
                  </a:lnTo>
                  <a:lnTo>
                    <a:pt x="1901" y="66"/>
                  </a:lnTo>
                  <a:cubicBezTo>
                    <a:pt x="1903" y="66"/>
                    <a:pt x="1904" y="66"/>
                    <a:pt x="1904" y="67"/>
                  </a:cubicBezTo>
                  <a:lnTo>
                    <a:pt x="1909" y="71"/>
                  </a:lnTo>
                  <a:cubicBezTo>
                    <a:pt x="1911" y="73"/>
                    <a:pt x="1912" y="74"/>
                    <a:pt x="1912" y="76"/>
                  </a:cubicBezTo>
                  <a:lnTo>
                    <a:pt x="1913" y="85"/>
                  </a:lnTo>
                  <a:lnTo>
                    <a:pt x="1914" y="97"/>
                  </a:lnTo>
                  <a:lnTo>
                    <a:pt x="1914" y="149"/>
                  </a:lnTo>
                  <a:lnTo>
                    <a:pt x="1913" y="161"/>
                  </a:lnTo>
                  <a:cubicBezTo>
                    <a:pt x="1913" y="162"/>
                    <a:pt x="1913" y="162"/>
                    <a:pt x="1913" y="163"/>
                  </a:cubicBezTo>
                  <a:lnTo>
                    <a:pt x="1911" y="169"/>
                  </a:lnTo>
                  <a:cubicBezTo>
                    <a:pt x="1910" y="171"/>
                    <a:pt x="1909" y="173"/>
                    <a:pt x="1907" y="174"/>
                  </a:cubicBezTo>
                  <a:lnTo>
                    <a:pt x="1903" y="176"/>
                  </a:lnTo>
                  <a:lnTo>
                    <a:pt x="1897" y="179"/>
                  </a:lnTo>
                  <a:lnTo>
                    <a:pt x="1901" y="171"/>
                  </a:lnTo>
                  <a:lnTo>
                    <a:pt x="1901" y="177"/>
                  </a:lnTo>
                  <a:lnTo>
                    <a:pt x="1893" y="169"/>
                  </a:lnTo>
                  <a:lnTo>
                    <a:pt x="1940" y="169"/>
                  </a:lnTo>
                  <a:lnTo>
                    <a:pt x="1932" y="177"/>
                  </a:lnTo>
                  <a:lnTo>
                    <a:pt x="1932" y="171"/>
                  </a:lnTo>
                  <a:lnTo>
                    <a:pt x="1938" y="179"/>
                  </a:lnTo>
                  <a:lnTo>
                    <a:pt x="1929" y="176"/>
                  </a:lnTo>
                  <a:cubicBezTo>
                    <a:pt x="1927" y="176"/>
                    <a:pt x="1926" y="174"/>
                    <a:pt x="1925" y="173"/>
                  </a:cubicBezTo>
                  <a:lnTo>
                    <a:pt x="1921" y="167"/>
                  </a:lnTo>
                  <a:cubicBezTo>
                    <a:pt x="1920" y="166"/>
                    <a:pt x="1920" y="164"/>
                    <a:pt x="1919" y="163"/>
                  </a:cubicBezTo>
                  <a:lnTo>
                    <a:pt x="1918" y="147"/>
                  </a:lnTo>
                  <a:lnTo>
                    <a:pt x="1919" y="106"/>
                  </a:lnTo>
                  <a:lnTo>
                    <a:pt x="1920" y="97"/>
                  </a:lnTo>
                  <a:cubicBezTo>
                    <a:pt x="1920" y="95"/>
                    <a:pt x="1920" y="94"/>
                    <a:pt x="1921" y="93"/>
                  </a:cubicBezTo>
                  <a:lnTo>
                    <a:pt x="1927" y="84"/>
                  </a:lnTo>
                  <a:cubicBezTo>
                    <a:pt x="1927" y="83"/>
                    <a:pt x="1928" y="83"/>
                    <a:pt x="1928" y="82"/>
                  </a:cubicBezTo>
                  <a:lnTo>
                    <a:pt x="1936" y="75"/>
                  </a:lnTo>
                  <a:cubicBezTo>
                    <a:pt x="1937" y="75"/>
                    <a:pt x="1938" y="74"/>
                    <a:pt x="1939" y="74"/>
                  </a:cubicBezTo>
                  <a:lnTo>
                    <a:pt x="1947" y="71"/>
                  </a:lnTo>
                  <a:cubicBezTo>
                    <a:pt x="1948" y="70"/>
                    <a:pt x="1950" y="70"/>
                    <a:pt x="1952" y="71"/>
                  </a:cubicBezTo>
                  <a:lnTo>
                    <a:pt x="1961" y="74"/>
                  </a:lnTo>
                  <a:cubicBezTo>
                    <a:pt x="1963" y="74"/>
                    <a:pt x="1964" y="76"/>
                    <a:pt x="1965" y="77"/>
                  </a:cubicBezTo>
                  <a:lnTo>
                    <a:pt x="1971" y="86"/>
                  </a:lnTo>
                  <a:lnTo>
                    <a:pt x="1964" y="82"/>
                  </a:lnTo>
                  <a:lnTo>
                    <a:pt x="1977" y="82"/>
                  </a:lnTo>
                  <a:lnTo>
                    <a:pt x="1969" y="90"/>
                  </a:lnTo>
                  <a:lnTo>
                    <a:pt x="1969" y="63"/>
                  </a:lnTo>
                  <a:lnTo>
                    <a:pt x="1977" y="71"/>
                  </a:lnTo>
                  <a:lnTo>
                    <a:pt x="1967" y="71"/>
                  </a:lnTo>
                  <a:lnTo>
                    <a:pt x="1952" y="73"/>
                  </a:lnTo>
                  <a:close/>
                  <a:moveTo>
                    <a:pt x="1801" y="56"/>
                  </a:moveTo>
                  <a:cubicBezTo>
                    <a:pt x="1802" y="55"/>
                    <a:pt x="1803" y="55"/>
                    <a:pt x="1804" y="56"/>
                  </a:cubicBezTo>
                  <a:lnTo>
                    <a:pt x="1826" y="59"/>
                  </a:lnTo>
                  <a:cubicBezTo>
                    <a:pt x="1827" y="59"/>
                    <a:pt x="1828" y="59"/>
                    <a:pt x="1829" y="60"/>
                  </a:cubicBezTo>
                  <a:lnTo>
                    <a:pt x="1845" y="71"/>
                  </a:lnTo>
                  <a:cubicBezTo>
                    <a:pt x="1846" y="72"/>
                    <a:pt x="1847" y="72"/>
                    <a:pt x="1847" y="74"/>
                  </a:cubicBezTo>
                  <a:lnTo>
                    <a:pt x="1857" y="92"/>
                  </a:lnTo>
                  <a:cubicBezTo>
                    <a:pt x="1858" y="92"/>
                    <a:pt x="1858" y="93"/>
                    <a:pt x="1858" y="94"/>
                  </a:cubicBezTo>
                  <a:lnTo>
                    <a:pt x="1861" y="118"/>
                  </a:lnTo>
                  <a:cubicBezTo>
                    <a:pt x="1862" y="119"/>
                    <a:pt x="1861" y="120"/>
                    <a:pt x="1861" y="121"/>
                  </a:cubicBezTo>
                  <a:lnTo>
                    <a:pt x="1854" y="154"/>
                  </a:lnTo>
                  <a:cubicBezTo>
                    <a:pt x="1854" y="156"/>
                    <a:pt x="1853" y="157"/>
                    <a:pt x="1852" y="158"/>
                  </a:cubicBezTo>
                  <a:lnTo>
                    <a:pt x="1834" y="178"/>
                  </a:lnTo>
                  <a:cubicBezTo>
                    <a:pt x="1833" y="179"/>
                    <a:pt x="1832" y="180"/>
                    <a:pt x="1830" y="180"/>
                  </a:cubicBezTo>
                  <a:lnTo>
                    <a:pt x="1802" y="187"/>
                  </a:lnTo>
                  <a:cubicBezTo>
                    <a:pt x="1801" y="188"/>
                    <a:pt x="1800" y="188"/>
                    <a:pt x="1799" y="187"/>
                  </a:cubicBezTo>
                  <a:lnTo>
                    <a:pt x="1778" y="183"/>
                  </a:lnTo>
                  <a:cubicBezTo>
                    <a:pt x="1777" y="183"/>
                    <a:pt x="1776" y="183"/>
                    <a:pt x="1775" y="182"/>
                  </a:cubicBezTo>
                  <a:lnTo>
                    <a:pt x="1759" y="171"/>
                  </a:lnTo>
                  <a:cubicBezTo>
                    <a:pt x="1758" y="170"/>
                    <a:pt x="1757" y="169"/>
                    <a:pt x="1756" y="168"/>
                  </a:cubicBezTo>
                  <a:lnTo>
                    <a:pt x="1746" y="150"/>
                  </a:lnTo>
                  <a:cubicBezTo>
                    <a:pt x="1746" y="149"/>
                    <a:pt x="1746" y="148"/>
                    <a:pt x="1746" y="147"/>
                  </a:cubicBezTo>
                  <a:lnTo>
                    <a:pt x="1743" y="123"/>
                  </a:lnTo>
                  <a:cubicBezTo>
                    <a:pt x="1742" y="123"/>
                    <a:pt x="1742" y="122"/>
                    <a:pt x="1743" y="121"/>
                  </a:cubicBezTo>
                  <a:lnTo>
                    <a:pt x="1750" y="88"/>
                  </a:lnTo>
                  <a:cubicBezTo>
                    <a:pt x="1750" y="86"/>
                    <a:pt x="1751" y="85"/>
                    <a:pt x="1752" y="84"/>
                  </a:cubicBezTo>
                  <a:lnTo>
                    <a:pt x="1770" y="64"/>
                  </a:lnTo>
                  <a:cubicBezTo>
                    <a:pt x="1771" y="63"/>
                    <a:pt x="1772" y="62"/>
                    <a:pt x="1774" y="62"/>
                  </a:cubicBezTo>
                  <a:lnTo>
                    <a:pt x="1801" y="56"/>
                  </a:lnTo>
                  <a:close/>
                  <a:moveTo>
                    <a:pt x="1777" y="77"/>
                  </a:moveTo>
                  <a:lnTo>
                    <a:pt x="1781" y="75"/>
                  </a:lnTo>
                  <a:lnTo>
                    <a:pt x="1763" y="95"/>
                  </a:lnTo>
                  <a:lnTo>
                    <a:pt x="1765" y="91"/>
                  </a:lnTo>
                  <a:lnTo>
                    <a:pt x="1758" y="124"/>
                  </a:lnTo>
                  <a:lnTo>
                    <a:pt x="1758" y="121"/>
                  </a:lnTo>
                  <a:lnTo>
                    <a:pt x="1761" y="145"/>
                  </a:lnTo>
                  <a:lnTo>
                    <a:pt x="1760" y="143"/>
                  </a:lnTo>
                  <a:lnTo>
                    <a:pt x="1770" y="161"/>
                  </a:lnTo>
                  <a:lnTo>
                    <a:pt x="1768" y="158"/>
                  </a:lnTo>
                  <a:lnTo>
                    <a:pt x="1784" y="169"/>
                  </a:lnTo>
                  <a:lnTo>
                    <a:pt x="1781" y="168"/>
                  </a:lnTo>
                  <a:lnTo>
                    <a:pt x="1802" y="172"/>
                  </a:lnTo>
                  <a:lnTo>
                    <a:pt x="1799" y="172"/>
                  </a:lnTo>
                  <a:lnTo>
                    <a:pt x="1827" y="165"/>
                  </a:lnTo>
                  <a:lnTo>
                    <a:pt x="1823" y="167"/>
                  </a:lnTo>
                  <a:lnTo>
                    <a:pt x="1841" y="147"/>
                  </a:lnTo>
                  <a:lnTo>
                    <a:pt x="1839" y="151"/>
                  </a:lnTo>
                  <a:lnTo>
                    <a:pt x="1846" y="118"/>
                  </a:lnTo>
                  <a:lnTo>
                    <a:pt x="1846" y="120"/>
                  </a:lnTo>
                  <a:lnTo>
                    <a:pt x="1843" y="96"/>
                  </a:lnTo>
                  <a:lnTo>
                    <a:pt x="1843" y="99"/>
                  </a:lnTo>
                  <a:lnTo>
                    <a:pt x="1833" y="81"/>
                  </a:lnTo>
                  <a:lnTo>
                    <a:pt x="1836" y="84"/>
                  </a:lnTo>
                  <a:lnTo>
                    <a:pt x="1820" y="73"/>
                  </a:lnTo>
                  <a:lnTo>
                    <a:pt x="1823" y="74"/>
                  </a:lnTo>
                  <a:lnTo>
                    <a:pt x="1801" y="71"/>
                  </a:lnTo>
                  <a:lnTo>
                    <a:pt x="1804" y="71"/>
                  </a:lnTo>
                  <a:lnTo>
                    <a:pt x="1777" y="77"/>
                  </a:lnTo>
                  <a:close/>
                  <a:moveTo>
                    <a:pt x="1527" y="56"/>
                  </a:moveTo>
                  <a:cubicBezTo>
                    <a:pt x="1529" y="55"/>
                    <a:pt x="1530" y="55"/>
                    <a:pt x="1531" y="56"/>
                  </a:cubicBezTo>
                  <a:lnTo>
                    <a:pt x="1551" y="59"/>
                  </a:lnTo>
                  <a:cubicBezTo>
                    <a:pt x="1552" y="59"/>
                    <a:pt x="1554" y="59"/>
                    <a:pt x="1555" y="60"/>
                  </a:cubicBezTo>
                  <a:lnTo>
                    <a:pt x="1568" y="71"/>
                  </a:lnTo>
                  <a:cubicBezTo>
                    <a:pt x="1568" y="72"/>
                    <a:pt x="1569" y="73"/>
                    <a:pt x="1570" y="74"/>
                  </a:cubicBezTo>
                  <a:lnTo>
                    <a:pt x="1578" y="90"/>
                  </a:lnTo>
                  <a:cubicBezTo>
                    <a:pt x="1578" y="91"/>
                    <a:pt x="1578" y="92"/>
                    <a:pt x="1578" y="93"/>
                  </a:cubicBezTo>
                  <a:lnTo>
                    <a:pt x="1581" y="119"/>
                  </a:lnTo>
                  <a:cubicBezTo>
                    <a:pt x="1582" y="121"/>
                    <a:pt x="1581" y="123"/>
                    <a:pt x="1579" y="125"/>
                  </a:cubicBezTo>
                  <a:cubicBezTo>
                    <a:pt x="1578" y="127"/>
                    <a:pt x="1576" y="127"/>
                    <a:pt x="1573" y="127"/>
                  </a:cubicBezTo>
                  <a:lnTo>
                    <a:pt x="1499" y="127"/>
                  </a:lnTo>
                  <a:lnTo>
                    <a:pt x="1507" y="119"/>
                  </a:lnTo>
                  <a:lnTo>
                    <a:pt x="1507" y="121"/>
                  </a:lnTo>
                  <a:lnTo>
                    <a:pt x="1510" y="143"/>
                  </a:lnTo>
                  <a:lnTo>
                    <a:pt x="1509" y="140"/>
                  </a:lnTo>
                  <a:lnTo>
                    <a:pt x="1519" y="155"/>
                  </a:lnTo>
                  <a:lnTo>
                    <a:pt x="1515" y="152"/>
                  </a:lnTo>
                  <a:lnTo>
                    <a:pt x="1534" y="157"/>
                  </a:lnTo>
                  <a:lnTo>
                    <a:pt x="1530" y="157"/>
                  </a:lnTo>
                  <a:lnTo>
                    <a:pt x="1547" y="154"/>
                  </a:lnTo>
                  <a:lnTo>
                    <a:pt x="1543" y="155"/>
                  </a:lnTo>
                  <a:lnTo>
                    <a:pt x="1558" y="143"/>
                  </a:lnTo>
                  <a:cubicBezTo>
                    <a:pt x="1562" y="141"/>
                    <a:pt x="1566" y="141"/>
                    <a:pt x="1569" y="144"/>
                  </a:cubicBezTo>
                  <a:lnTo>
                    <a:pt x="1577" y="152"/>
                  </a:lnTo>
                  <a:cubicBezTo>
                    <a:pt x="1579" y="153"/>
                    <a:pt x="1580" y="156"/>
                    <a:pt x="1579" y="158"/>
                  </a:cubicBezTo>
                  <a:cubicBezTo>
                    <a:pt x="1579" y="160"/>
                    <a:pt x="1578" y="162"/>
                    <a:pt x="1577" y="164"/>
                  </a:cubicBezTo>
                  <a:lnTo>
                    <a:pt x="1563" y="176"/>
                  </a:lnTo>
                  <a:cubicBezTo>
                    <a:pt x="1562" y="176"/>
                    <a:pt x="1562" y="176"/>
                    <a:pt x="1561" y="177"/>
                  </a:cubicBezTo>
                  <a:lnTo>
                    <a:pt x="1547" y="184"/>
                  </a:lnTo>
                  <a:cubicBezTo>
                    <a:pt x="1546" y="184"/>
                    <a:pt x="1546" y="184"/>
                    <a:pt x="1545" y="184"/>
                  </a:cubicBezTo>
                  <a:lnTo>
                    <a:pt x="1529" y="187"/>
                  </a:lnTo>
                  <a:cubicBezTo>
                    <a:pt x="1528" y="188"/>
                    <a:pt x="1527" y="188"/>
                    <a:pt x="1526" y="187"/>
                  </a:cubicBezTo>
                  <a:lnTo>
                    <a:pt x="1504" y="183"/>
                  </a:lnTo>
                  <a:cubicBezTo>
                    <a:pt x="1503" y="183"/>
                    <a:pt x="1502" y="183"/>
                    <a:pt x="1501" y="182"/>
                  </a:cubicBezTo>
                  <a:lnTo>
                    <a:pt x="1486" y="171"/>
                  </a:lnTo>
                  <a:cubicBezTo>
                    <a:pt x="1485" y="170"/>
                    <a:pt x="1484" y="169"/>
                    <a:pt x="1483" y="168"/>
                  </a:cubicBezTo>
                  <a:lnTo>
                    <a:pt x="1474" y="150"/>
                  </a:lnTo>
                  <a:cubicBezTo>
                    <a:pt x="1474" y="149"/>
                    <a:pt x="1474" y="148"/>
                    <a:pt x="1474" y="147"/>
                  </a:cubicBezTo>
                  <a:lnTo>
                    <a:pt x="1471" y="122"/>
                  </a:lnTo>
                  <a:cubicBezTo>
                    <a:pt x="1470" y="122"/>
                    <a:pt x="1470" y="121"/>
                    <a:pt x="1471" y="120"/>
                  </a:cubicBezTo>
                  <a:lnTo>
                    <a:pt x="1477" y="90"/>
                  </a:lnTo>
                  <a:cubicBezTo>
                    <a:pt x="1477" y="89"/>
                    <a:pt x="1477" y="87"/>
                    <a:pt x="1478" y="86"/>
                  </a:cubicBezTo>
                  <a:lnTo>
                    <a:pt x="1496" y="65"/>
                  </a:lnTo>
                  <a:cubicBezTo>
                    <a:pt x="1497" y="64"/>
                    <a:pt x="1499" y="63"/>
                    <a:pt x="1500" y="63"/>
                  </a:cubicBezTo>
                  <a:lnTo>
                    <a:pt x="1527" y="56"/>
                  </a:lnTo>
                  <a:close/>
                  <a:moveTo>
                    <a:pt x="1504" y="78"/>
                  </a:moveTo>
                  <a:lnTo>
                    <a:pt x="1509" y="76"/>
                  </a:lnTo>
                  <a:lnTo>
                    <a:pt x="1491" y="97"/>
                  </a:lnTo>
                  <a:lnTo>
                    <a:pt x="1492" y="93"/>
                  </a:lnTo>
                  <a:lnTo>
                    <a:pt x="1486" y="123"/>
                  </a:lnTo>
                  <a:lnTo>
                    <a:pt x="1486" y="121"/>
                  </a:lnTo>
                  <a:lnTo>
                    <a:pt x="1489" y="146"/>
                  </a:lnTo>
                  <a:lnTo>
                    <a:pt x="1489" y="143"/>
                  </a:lnTo>
                  <a:lnTo>
                    <a:pt x="1498" y="161"/>
                  </a:lnTo>
                  <a:lnTo>
                    <a:pt x="1495" y="158"/>
                  </a:lnTo>
                  <a:lnTo>
                    <a:pt x="1510" y="169"/>
                  </a:lnTo>
                  <a:lnTo>
                    <a:pt x="1507" y="168"/>
                  </a:lnTo>
                  <a:lnTo>
                    <a:pt x="1529" y="172"/>
                  </a:lnTo>
                  <a:lnTo>
                    <a:pt x="1526" y="172"/>
                  </a:lnTo>
                  <a:lnTo>
                    <a:pt x="1542" y="169"/>
                  </a:lnTo>
                  <a:lnTo>
                    <a:pt x="1540" y="169"/>
                  </a:lnTo>
                  <a:lnTo>
                    <a:pt x="1554" y="162"/>
                  </a:lnTo>
                  <a:lnTo>
                    <a:pt x="1552" y="163"/>
                  </a:lnTo>
                  <a:lnTo>
                    <a:pt x="1566" y="151"/>
                  </a:lnTo>
                  <a:lnTo>
                    <a:pt x="1566" y="163"/>
                  </a:lnTo>
                  <a:lnTo>
                    <a:pt x="1558" y="155"/>
                  </a:lnTo>
                  <a:lnTo>
                    <a:pt x="1568" y="156"/>
                  </a:lnTo>
                  <a:lnTo>
                    <a:pt x="1553" y="168"/>
                  </a:lnTo>
                  <a:cubicBezTo>
                    <a:pt x="1552" y="169"/>
                    <a:pt x="1551" y="169"/>
                    <a:pt x="1550" y="169"/>
                  </a:cubicBezTo>
                  <a:lnTo>
                    <a:pt x="1533" y="172"/>
                  </a:lnTo>
                  <a:cubicBezTo>
                    <a:pt x="1532" y="173"/>
                    <a:pt x="1531" y="173"/>
                    <a:pt x="1529" y="172"/>
                  </a:cubicBezTo>
                  <a:lnTo>
                    <a:pt x="1510" y="167"/>
                  </a:lnTo>
                  <a:cubicBezTo>
                    <a:pt x="1509" y="167"/>
                    <a:pt x="1507" y="166"/>
                    <a:pt x="1506" y="164"/>
                  </a:cubicBezTo>
                  <a:lnTo>
                    <a:pt x="1496" y="149"/>
                  </a:lnTo>
                  <a:cubicBezTo>
                    <a:pt x="1495" y="148"/>
                    <a:pt x="1495" y="147"/>
                    <a:pt x="1495" y="146"/>
                  </a:cubicBezTo>
                  <a:lnTo>
                    <a:pt x="1491" y="121"/>
                  </a:lnTo>
                  <a:lnTo>
                    <a:pt x="1491" y="119"/>
                  </a:lnTo>
                  <a:cubicBezTo>
                    <a:pt x="1491" y="115"/>
                    <a:pt x="1495" y="111"/>
                    <a:pt x="1499" y="111"/>
                  </a:cubicBezTo>
                  <a:lnTo>
                    <a:pt x="1573" y="111"/>
                  </a:lnTo>
                  <a:lnTo>
                    <a:pt x="1566" y="120"/>
                  </a:lnTo>
                  <a:lnTo>
                    <a:pt x="1563" y="94"/>
                  </a:lnTo>
                  <a:lnTo>
                    <a:pt x="1563" y="97"/>
                  </a:lnTo>
                  <a:lnTo>
                    <a:pt x="1555" y="81"/>
                  </a:lnTo>
                  <a:lnTo>
                    <a:pt x="1557" y="84"/>
                  </a:lnTo>
                  <a:lnTo>
                    <a:pt x="1544" y="73"/>
                  </a:lnTo>
                  <a:lnTo>
                    <a:pt x="1548" y="74"/>
                  </a:lnTo>
                  <a:lnTo>
                    <a:pt x="1528" y="71"/>
                  </a:lnTo>
                  <a:lnTo>
                    <a:pt x="1531" y="71"/>
                  </a:lnTo>
                  <a:lnTo>
                    <a:pt x="1504" y="78"/>
                  </a:lnTo>
                  <a:close/>
                  <a:moveTo>
                    <a:pt x="913" y="56"/>
                  </a:moveTo>
                  <a:lnTo>
                    <a:pt x="929" y="55"/>
                  </a:lnTo>
                  <a:cubicBezTo>
                    <a:pt x="930" y="55"/>
                    <a:pt x="930" y="55"/>
                    <a:pt x="931" y="56"/>
                  </a:cubicBezTo>
                  <a:lnTo>
                    <a:pt x="949" y="59"/>
                  </a:lnTo>
                  <a:cubicBezTo>
                    <a:pt x="953" y="59"/>
                    <a:pt x="955" y="63"/>
                    <a:pt x="955" y="66"/>
                  </a:cubicBezTo>
                  <a:lnTo>
                    <a:pt x="955" y="90"/>
                  </a:lnTo>
                  <a:cubicBezTo>
                    <a:pt x="955" y="95"/>
                    <a:pt x="952" y="98"/>
                    <a:pt x="947" y="98"/>
                  </a:cubicBezTo>
                  <a:lnTo>
                    <a:pt x="936" y="98"/>
                  </a:lnTo>
                  <a:cubicBezTo>
                    <a:pt x="934" y="98"/>
                    <a:pt x="931" y="97"/>
                    <a:pt x="929" y="94"/>
                  </a:cubicBezTo>
                  <a:lnTo>
                    <a:pt x="923" y="83"/>
                  </a:lnTo>
                  <a:lnTo>
                    <a:pt x="926" y="86"/>
                  </a:lnTo>
                  <a:lnTo>
                    <a:pt x="918" y="81"/>
                  </a:lnTo>
                  <a:lnTo>
                    <a:pt x="921" y="82"/>
                  </a:lnTo>
                  <a:lnTo>
                    <a:pt x="910" y="80"/>
                  </a:lnTo>
                  <a:lnTo>
                    <a:pt x="914" y="80"/>
                  </a:lnTo>
                  <a:lnTo>
                    <a:pt x="899" y="84"/>
                  </a:lnTo>
                  <a:lnTo>
                    <a:pt x="904" y="80"/>
                  </a:lnTo>
                  <a:lnTo>
                    <a:pt x="899" y="92"/>
                  </a:lnTo>
                  <a:lnTo>
                    <a:pt x="899" y="87"/>
                  </a:lnTo>
                  <a:lnTo>
                    <a:pt x="901" y="96"/>
                  </a:lnTo>
                  <a:lnTo>
                    <a:pt x="899" y="92"/>
                  </a:lnTo>
                  <a:lnTo>
                    <a:pt x="906" y="99"/>
                  </a:lnTo>
                  <a:lnTo>
                    <a:pt x="904" y="97"/>
                  </a:lnTo>
                  <a:lnTo>
                    <a:pt x="920" y="105"/>
                  </a:lnTo>
                  <a:lnTo>
                    <a:pt x="939" y="114"/>
                  </a:lnTo>
                  <a:cubicBezTo>
                    <a:pt x="940" y="115"/>
                    <a:pt x="940" y="115"/>
                    <a:pt x="941" y="116"/>
                  </a:cubicBezTo>
                  <a:lnTo>
                    <a:pt x="951" y="126"/>
                  </a:lnTo>
                  <a:cubicBezTo>
                    <a:pt x="952" y="127"/>
                    <a:pt x="953" y="128"/>
                    <a:pt x="953" y="129"/>
                  </a:cubicBezTo>
                  <a:lnTo>
                    <a:pt x="957" y="143"/>
                  </a:lnTo>
                  <a:cubicBezTo>
                    <a:pt x="958" y="144"/>
                    <a:pt x="958" y="146"/>
                    <a:pt x="957" y="147"/>
                  </a:cubicBezTo>
                  <a:lnTo>
                    <a:pt x="954" y="163"/>
                  </a:lnTo>
                  <a:cubicBezTo>
                    <a:pt x="954" y="164"/>
                    <a:pt x="953" y="166"/>
                    <a:pt x="952" y="167"/>
                  </a:cubicBezTo>
                  <a:lnTo>
                    <a:pt x="943" y="177"/>
                  </a:lnTo>
                  <a:cubicBezTo>
                    <a:pt x="943" y="178"/>
                    <a:pt x="942" y="178"/>
                    <a:pt x="941" y="179"/>
                  </a:cubicBezTo>
                  <a:lnTo>
                    <a:pt x="927" y="185"/>
                  </a:lnTo>
                  <a:cubicBezTo>
                    <a:pt x="926" y="185"/>
                    <a:pt x="925" y="185"/>
                    <a:pt x="924" y="185"/>
                  </a:cubicBezTo>
                  <a:lnTo>
                    <a:pt x="907" y="187"/>
                  </a:lnTo>
                  <a:cubicBezTo>
                    <a:pt x="907" y="187"/>
                    <a:pt x="906" y="187"/>
                    <a:pt x="906" y="187"/>
                  </a:cubicBezTo>
                  <a:lnTo>
                    <a:pt x="887" y="185"/>
                  </a:lnTo>
                  <a:lnTo>
                    <a:pt x="868" y="181"/>
                  </a:lnTo>
                  <a:cubicBezTo>
                    <a:pt x="864" y="180"/>
                    <a:pt x="861" y="177"/>
                    <a:pt x="861" y="173"/>
                  </a:cubicBezTo>
                  <a:lnTo>
                    <a:pt x="861" y="149"/>
                  </a:lnTo>
                  <a:cubicBezTo>
                    <a:pt x="861" y="145"/>
                    <a:pt x="865" y="141"/>
                    <a:pt x="869" y="141"/>
                  </a:cubicBezTo>
                  <a:lnTo>
                    <a:pt x="880" y="141"/>
                  </a:lnTo>
                  <a:cubicBezTo>
                    <a:pt x="883" y="141"/>
                    <a:pt x="886" y="143"/>
                    <a:pt x="887" y="145"/>
                  </a:cubicBezTo>
                  <a:lnTo>
                    <a:pt x="896" y="160"/>
                  </a:lnTo>
                  <a:lnTo>
                    <a:pt x="892" y="157"/>
                  </a:lnTo>
                  <a:lnTo>
                    <a:pt x="910" y="162"/>
                  </a:lnTo>
                  <a:lnTo>
                    <a:pt x="906" y="162"/>
                  </a:lnTo>
                  <a:lnTo>
                    <a:pt x="914" y="161"/>
                  </a:lnTo>
                  <a:lnTo>
                    <a:pt x="912" y="161"/>
                  </a:lnTo>
                  <a:lnTo>
                    <a:pt x="919" y="158"/>
                  </a:lnTo>
                  <a:lnTo>
                    <a:pt x="917" y="160"/>
                  </a:lnTo>
                  <a:lnTo>
                    <a:pt x="922" y="155"/>
                  </a:lnTo>
                  <a:lnTo>
                    <a:pt x="920" y="159"/>
                  </a:lnTo>
                  <a:lnTo>
                    <a:pt x="922" y="150"/>
                  </a:lnTo>
                  <a:lnTo>
                    <a:pt x="922" y="153"/>
                  </a:lnTo>
                  <a:lnTo>
                    <a:pt x="920" y="143"/>
                  </a:lnTo>
                  <a:lnTo>
                    <a:pt x="923" y="148"/>
                  </a:lnTo>
                  <a:lnTo>
                    <a:pt x="915" y="142"/>
                  </a:lnTo>
                  <a:lnTo>
                    <a:pt x="916" y="143"/>
                  </a:lnTo>
                  <a:lnTo>
                    <a:pt x="899" y="134"/>
                  </a:lnTo>
                  <a:lnTo>
                    <a:pt x="882" y="125"/>
                  </a:lnTo>
                  <a:cubicBezTo>
                    <a:pt x="881" y="124"/>
                    <a:pt x="881" y="124"/>
                    <a:pt x="880" y="123"/>
                  </a:cubicBezTo>
                  <a:lnTo>
                    <a:pt x="870" y="114"/>
                  </a:lnTo>
                  <a:cubicBezTo>
                    <a:pt x="869" y="113"/>
                    <a:pt x="868" y="112"/>
                    <a:pt x="868" y="111"/>
                  </a:cubicBezTo>
                  <a:lnTo>
                    <a:pt x="864" y="97"/>
                  </a:lnTo>
                  <a:cubicBezTo>
                    <a:pt x="863" y="95"/>
                    <a:pt x="863" y="94"/>
                    <a:pt x="864" y="92"/>
                  </a:cubicBezTo>
                  <a:lnTo>
                    <a:pt x="869" y="75"/>
                  </a:lnTo>
                  <a:cubicBezTo>
                    <a:pt x="869" y="74"/>
                    <a:pt x="870" y="72"/>
                    <a:pt x="872" y="71"/>
                  </a:cubicBezTo>
                  <a:lnTo>
                    <a:pt x="887" y="60"/>
                  </a:lnTo>
                  <a:cubicBezTo>
                    <a:pt x="888" y="59"/>
                    <a:pt x="889" y="59"/>
                    <a:pt x="890" y="59"/>
                  </a:cubicBezTo>
                  <a:lnTo>
                    <a:pt x="913" y="56"/>
                  </a:lnTo>
                  <a:close/>
                  <a:moveTo>
                    <a:pt x="893" y="74"/>
                  </a:moveTo>
                  <a:lnTo>
                    <a:pt x="896" y="73"/>
                  </a:lnTo>
                  <a:lnTo>
                    <a:pt x="881" y="84"/>
                  </a:lnTo>
                  <a:lnTo>
                    <a:pt x="884" y="80"/>
                  </a:lnTo>
                  <a:lnTo>
                    <a:pt x="879" y="97"/>
                  </a:lnTo>
                  <a:lnTo>
                    <a:pt x="879" y="92"/>
                  </a:lnTo>
                  <a:lnTo>
                    <a:pt x="883" y="106"/>
                  </a:lnTo>
                  <a:lnTo>
                    <a:pt x="881" y="103"/>
                  </a:lnTo>
                  <a:lnTo>
                    <a:pt x="891" y="112"/>
                  </a:lnTo>
                  <a:lnTo>
                    <a:pt x="889" y="110"/>
                  </a:lnTo>
                  <a:lnTo>
                    <a:pt x="906" y="119"/>
                  </a:lnTo>
                  <a:lnTo>
                    <a:pt x="923" y="128"/>
                  </a:lnTo>
                  <a:cubicBezTo>
                    <a:pt x="924" y="129"/>
                    <a:pt x="924" y="129"/>
                    <a:pt x="924" y="129"/>
                  </a:cubicBezTo>
                  <a:lnTo>
                    <a:pt x="932" y="135"/>
                  </a:lnTo>
                  <a:cubicBezTo>
                    <a:pt x="934" y="136"/>
                    <a:pt x="935" y="138"/>
                    <a:pt x="935" y="140"/>
                  </a:cubicBezTo>
                  <a:lnTo>
                    <a:pt x="937" y="150"/>
                  </a:lnTo>
                  <a:cubicBezTo>
                    <a:pt x="938" y="151"/>
                    <a:pt x="938" y="152"/>
                    <a:pt x="937" y="153"/>
                  </a:cubicBezTo>
                  <a:lnTo>
                    <a:pt x="935" y="162"/>
                  </a:lnTo>
                  <a:cubicBezTo>
                    <a:pt x="935" y="164"/>
                    <a:pt x="934" y="165"/>
                    <a:pt x="933" y="166"/>
                  </a:cubicBezTo>
                  <a:lnTo>
                    <a:pt x="928" y="171"/>
                  </a:lnTo>
                  <a:cubicBezTo>
                    <a:pt x="927" y="172"/>
                    <a:pt x="927" y="172"/>
                    <a:pt x="926" y="173"/>
                  </a:cubicBezTo>
                  <a:lnTo>
                    <a:pt x="919" y="176"/>
                  </a:lnTo>
                  <a:cubicBezTo>
                    <a:pt x="918" y="176"/>
                    <a:pt x="917" y="176"/>
                    <a:pt x="916" y="176"/>
                  </a:cubicBezTo>
                  <a:lnTo>
                    <a:pt x="908" y="177"/>
                  </a:lnTo>
                  <a:cubicBezTo>
                    <a:pt x="907" y="178"/>
                    <a:pt x="906" y="177"/>
                    <a:pt x="905" y="177"/>
                  </a:cubicBezTo>
                  <a:lnTo>
                    <a:pt x="887" y="172"/>
                  </a:lnTo>
                  <a:cubicBezTo>
                    <a:pt x="885" y="172"/>
                    <a:pt x="884" y="170"/>
                    <a:pt x="883" y="169"/>
                  </a:cubicBezTo>
                  <a:lnTo>
                    <a:pt x="874" y="154"/>
                  </a:lnTo>
                  <a:lnTo>
                    <a:pt x="880" y="157"/>
                  </a:lnTo>
                  <a:lnTo>
                    <a:pt x="869" y="157"/>
                  </a:lnTo>
                  <a:lnTo>
                    <a:pt x="877" y="149"/>
                  </a:lnTo>
                  <a:lnTo>
                    <a:pt x="877" y="173"/>
                  </a:lnTo>
                  <a:lnTo>
                    <a:pt x="871" y="166"/>
                  </a:lnTo>
                  <a:lnTo>
                    <a:pt x="888" y="170"/>
                  </a:lnTo>
                  <a:lnTo>
                    <a:pt x="907" y="172"/>
                  </a:lnTo>
                  <a:lnTo>
                    <a:pt x="906" y="172"/>
                  </a:lnTo>
                  <a:lnTo>
                    <a:pt x="923" y="170"/>
                  </a:lnTo>
                  <a:lnTo>
                    <a:pt x="920" y="170"/>
                  </a:lnTo>
                  <a:lnTo>
                    <a:pt x="934" y="164"/>
                  </a:lnTo>
                  <a:lnTo>
                    <a:pt x="932" y="166"/>
                  </a:lnTo>
                  <a:lnTo>
                    <a:pt x="941" y="156"/>
                  </a:lnTo>
                  <a:lnTo>
                    <a:pt x="939" y="160"/>
                  </a:lnTo>
                  <a:lnTo>
                    <a:pt x="942" y="144"/>
                  </a:lnTo>
                  <a:lnTo>
                    <a:pt x="942" y="148"/>
                  </a:lnTo>
                  <a:lnTo>
                    <a:pt x="938" y="134"/>
                  </a:lnTo>
                  <a:lnTo>
                    <a:pt x="940" y="137"/>
                  </a:lnTo>
                  <a:lnTo>
                    <a:pt x="930" y="127"/>
                  </a:lnTo>
                  <a:lnTo>
                    <a:pt x="932" y="129"/>
                  </a:lnTo>
                  <a:lnTo>
                    <a:pt x="913" y="120"/>
                  </a:lnTo>
                  <a:lnTo>
                    <a:pt x="897" y="112"/>
                  </a:lnTo>
                  <a:cubicBezTo>
                    <a:pt x="896" y="111"/>
                    <a:pt x="895" y="111"/>
                    <a:pt x="895" y="110"/>
                  </a:cubicBezTo>
                  <a:lnTo>
                    <a:pt x="888" y="103"/>
                  </a:lnTo>
                  <a:cubicBezTo>
                    <a:pt x="887" y="102"/>
                    <a:pt x="886" y="101"/>
                    <a:pt x="886" y="99"/>
                  </a:cubicBezTo>
                  <a:lnTo>
                    <a:pt x="884" y="90"/>
                  </a:lnTo>
                  <a:cubicBezTo>
                    <a:pt x="883" y="89"/>
                    <a:pt x="883" y="87"/>
                    <a:pt x="884" y="85"/>
                  </a:cubicBezTo>
                  <a:lnTo>
                    <a:pt x="889" y="73"/>
                  </a:lnTo>
                  <a:cubicBezTo>
                    <a:pt x="890" y="71"/>
                    <a:pt x="892" y="69"/>
                    <a:pt x="894" y="69"/>
                  </a:cubicBezTo>
                  <a:lnTo>
                    <a:pt x="909" y="65"/>
                  </a:lnTo>
                  <a:cubicBezTo>
                    <a:pt x="911" y="64"/>
                    <a:pt x="912" y="64"/>
                    <a:pt x="913" y="65"/>
                  </a:cubicBezTo>
                  <a:lnTo>
                    <a:pt x="924" y="67"/>
                  </a:lnTo>
                  <a:cubicBezTo>
                    <a:pt x="925" y="67"/>
                    <a:pt x="926" y="67"/>
                    <a:pt x="927" y="68"/>
                  </a:cubicBezTo>
                  <a:lnTo>
                    <a:pt x="935" y="73"/>
                  </a:lnTo>
                  <a:cubicBezTo>
                    <a:pt x="936" y="73"/>
                    <a:pt x="937" y="74"/>
                    <a:pt x="937" y="76"/>
                  </a:cubicBezTo>
                  <a:lnTo>
                    <a:pt x="943" y="87"/>
                  </a:lnTo>
                  <a:lnTo>
                    <a:pt x="936" y="82"/>
                  </a:lnTo>
                  <a:lnTo>
                    <a:pt x="947" y="82"/>
                  </a:lnTo>
                  <a:lnTo>
                    <a:pt x="939" y="90"/>
                  </a:lnTo>
                  <a:lnTo>
                    <a:pt x="939" y="66"/>
                  </a:lnTo>
                  <a:lnTo>
                    <a:pt x="946" y="74"/>
                  </a:lnTo>
                  <a:lnTo>
                    <a:pt x="928" y="71"/>
                  </a:lnTo>
                  <a:lnTo>
                    <a:pt x="929" y="71"/>
                  </a:lnTo>
                  <a:lnTo>
                    <a:pt x="916" y="71"/>
                  </a:lnTo>
                  <a:lnTo>
                    <a:pt x="893" y="74"/>
                  </a:lnTo>
                  <a:close/>
                  <a:moveTo>
                    <a:pt x="801" y="56"/>
                  </a:moveTo>
                  <a:lnTo>
                    <a:pt x="817" y="55"/>
                  </a:lnTo>
                  <a:cubicBezTo>
                    <a:pt x="818" y="55"/>
                    <a:pt x="818" y="55"/>
                    <a:pt x="819" y="56"/>
                  </a:cubicBezTo>
                  <a:lnTo>
                    <a:pt x="837" y="59"/>
                  </a:lnTo>
                  <a:cubicBezTo>
                    <a:pt x="841" y="59"/>
                    <a:pt x="843" y="63"/>
                    <a:pt x="843" y="66"/>
                  </a:cubicBezTo>
                  <a:lnTo>
                    <a:pt x="843" y="90"/>
                  </a:lnTo>
                  <a:cubicBezTo>
                    <a:pt x="843" y="95"/>
                    <a:pt x="840" y="98"/>
                    <a:pt x="835" y="98"/>
                  </a:cubicBezTo>
                  <a:lnTo>
                    <a:pt x="824" y="98"/>
                  </a:lnTo>
                  <a:cubicBezTo>
                    <a:pt x="822" y="98"/>
                    <a:pt x="819" y="97"/>
                    <a:pt x="817" y="94"/>
                  </a:cubicBezTo>
                  <a:lnTo>
                    <a:pt x="811" y="83"/>
                  </a:lnTo>
                  <a:lnTo>
                    <a:pt x="814" y="86"/>
                  </a:lnTo>
                  <a:lnTo>
                    <a:pt x="806" y="81"/>
                  </a:lnTo>
                  <a:lnTo>
                    <a:pt x="809" y="82"/>
                  </a:lnTo>
                  <a:lnTo>
                    <a:pt x="798" y="80"/>
                  </a:lnTo>
                  <a:lnTo>
                    <a:pt x="802" y="80"/>
                  </a:lnTo>
                  <a:lnTo>
                    <a:pt x="787" y="84"/>
                  </a:lnTo>
                  <a:lnTo>
                    <a:pt x="792" y="80"/>
                  </a:lnTo>
                  <a:lnTo>
                    <a:pt x="787" y="92"/>
                  </a:lnTo>
                  <a:lnTo>
                    <a:pt x="787" y="87"/>
                  </a:lnTo>
                  <a:lnTo>
                    <a:pt x="789" y="96"/>
                  </a:lnTo>
                  <a:lnTo>
                    <a:pt x="787" y="92"/>
                  </a:lnTo>
                  <a:lnTo>
                    <a:pt x="794" y="99"/>
                  </a:lnTo>
                  <a:lnTo>
                    <a:pt x="792" y="97"/>
                  </a:lnTo>
                  <a:lnTo>
                    <a:pt x="808" y="105"/>
                  </a:lnTo>
                  <a:lnTo>
                    <a:pt x="827" y="114"/>
                  </a:lnTo>
                  <a:cubicBezTo>
                    <a:pt x="828" y="115"/>
                    <a:pt x="828" y="115"/>
                    <a:pt x="829" y="116"/>
                  </a:cubicBezTo>
                  <a:lnTo>
                    <a:pt x="839" y="126"/>
                  </a:lnTo>
                  <a:cubicBezTo>
                    <a:pt x="840" y="127"/>
                    <a:pt x="841" y="128"/>
                    <a:pt x="841" y="129"/>
                  </a:cubicBezTo>
                  <a:lnTo>
                    <a:pt x="845" y="143"/>
                  </a:lnTo>
                  <a:cubicBezTo>
                    <a:pt x="846" y="144"/>
                    <a:pt x="846" y="146"/>
                    <a:pt x="845" y="147"/>
                  </a:cubicBezTo>
                  <a:lnTo>
                    <a:pt x="842" y="163"/>
                  </a:lnTo>
                  <a:cubicBezTo>
                    <a:pt x="842" y="164"/>
                    <a:pt x="841" y="166"/>
                    <a:pt x="840" y="167"/>
                  </a:cubicBezTo>
                  <a:lnTo>
                    <a:pt x="831" y="177"/>
                  </a:lnTo>
                  <a:cubicBezTo>
                    <a:pt x="831" y="178"/>
                    <a:pt x="830" y="178"/>
                    <a:pt x="829" y="179"/>
                  </a:cubicBezTo>
                  <a:lnTo>
                    <a:pt x="815" y="185"/>
                  </a:lnTo>
                  <a:cubicBezTo>
                    <a:pt x="814" y="185"/>
                    <a:pt x="813" y="185"/>
                    <a:pt x="812" y="185"/>
                  </a:cubicBezTo>
                  <a:lnTo>
                    <a:pt x="795" y="187"/>
                  </a:lnTo>
                  <a:cubicBezTo>
                    <a:pt x="795" y="187"/>
                    <a:pt x="794" y="187"/>
                    <a:pt x="794" y="187"/>
                  </a:cubicBezTo>
                  <a:lnTo>
                    <a:pt x="775" y="185"/>
                  </a:lnTo>
                  <a:lnTo>
                    <a:pt x="756" y="181"/>
                  </a:lnTo>
                  <a:cubicBezTo>
                    <a:pt x="752" y="180"/>
                    <a:pt x="749" y="177"/>
                    <a:pt x="749" y="173"/>
                  </a:cubicBezTo>
                  <a:lnTo>
                    <a:pt x="749" y="149"/>
                  </a:lnTo>
                  <a:cubicBezTo>
                    <a:pt x="749" y="145"/>
                    <a:pt x="753" y="141"/>
                    <a:pt x="757" y="141"/>
                  </a:cubicBezTo>
                  <a:lnTo>
                    <a:pt x="768" y="141"/>
                  </a:lnTo>
                  <a:cubicBezTo>
                    <a:pt x="771" y="141"/>
                    <a:pt x="774" y="143"/>
                    <a:pt x="775" y="145"/>
                  </a:cubicBezTo>
                  <a:lnTo>
                    <a:pt x="784" y="160"/>
                  </a:lnTo>
                  <a:lnTo>
                    <a:pt x="780" y="157"/>
                  </a:lnTo>
                  <a:lnTo>
                    <a:pt x="798" y="162"/>
                  </a:lnTo>
                  <a:lnTo>
                    <a:pt x="794" y="162"/>
                  </a:lnTo>
                  <a:lnTo>
                    <a:pt x="802" y="161"/>
                  </a:lnTo>
                  <a:lnTo>
                    <a:pt x="800" y="161"/>
                  </a:lnTo>
                  <a:lnTo>
                    <a:pt x="807" y="158"/>
                  </a:lnTo>
                  <a:lnTo>
                    <a:pt x="805" y="160"/>
                  </a:lnTo>
                  <a:lnTo>
                    <a:pt x="810" y="155"/>
                  </a:lnTo>
                  <a:lnTo>
                    <a:pt x="808" y="159"/>
                  </a:lnTo>
                  <a:lnTo>
                    <a:pt x="810" y="150"/>
                  </a:lnTo>
                  <a:lnTo>
                    <a:pt x="810" y="153"/>
                  </a:lnTo>
                  <a:lnTo>
                    <a:pt x="808" y="143"/>
                  </a:lnTo>
                  <a:lnTo>
                    <a:pt x="811" y="148"/>
                  </a:lnTo>
                  <a:lnTo>
                    <a:pt x="803" y="142"/>
                  </a:lnTo>
                  <a:lnTo>
                    <a:pt x="804" y="143"/>
                  </a:lnTo>
                  <a:lnTo>
                    <a:pt x="787" y="134"/>
                  </a:lnTo>
                  <a:lnTo>
                    <a:pt x="770" y="125"/>
                  </a:lnTo>
                  <a:cubicBezTo>
                    <a:pt x="769" y="124"/>
                    <a:pt x="769" y="124"/>
                    <a:pt x="768" y="123"/>
                  </a:cubicBezTo>
                  <a:lnTo>
                    <a:pt x="758" y="114"/>
                  </a:lnTo>
                  <a:cubicBezTo>
                    <a:pt x="757" y="113"/>
                    <a:pt x="756" y="112"/>
                    <a:pt x="756" y="111"/>
                  </a:cubicBezTo>
                  <a:lnTo>
                    <a:pt x="752" y="97"/>
                  </a:lnTo>
                  <a:cubicBezTo>
                    <a:pt x="751" y="95"/>
                    <a:pt x="751" y="94"/>
                    <a:pt x="752" y="92"/>
                  </a:cubicBezTo>
                  <a:lnTo>
                    <a:pt x="757" y="75"/>
                  </a:lnTo>
                  <a:cubicBezTo>
                    <a:pt x="757" y="74"/>
                    <a:pt x="758" y="72"/>
                    <a:pt x="760" y="71"/>
                  </a:cubicBezTo>
                  <a:lnTo>
                    <a:pt x="775" y="60"/>
                  </a:lnTo>
                  <a:cubicBezTo>
                    <a:pt x="776" y="59"/>
                    <a:pt x="777" y="59"/>
                    <a:pt x="778" y="59"/>
                  </a:cubicBezTo>
                  <a:lnTo>
                    <a:pt x="801" y="56"/>
                  </a:lnTo>
                  <a:close/>
                  <a:moveTo>
                    <a:pt x="781" y="74"/>
                  </a:moveTo>
                  <a:lnTo>
                    <a:pt x="784" y="73"/>
                  </a:lnTo>
                  <a:lnTo>
                    <a:pt x="769" y="84"/>
                  </a:lnTo>
                  <a:lnTo>
                    <a:pt x="772" y="80"/>
                  </a:lnTo>
                  <a:lnTo>
                    <a:pt x="767" y="97"/>
                  </a:lnTo>
                  <a:lnTo>
                    <a:pt x="767" y="92"/>
                  </a:lnTo>
                  <a:lnTo>
                    <a:pt x="771" y="106"/>
                  </a:lnTo>
                  <a:lnTo>
                    <a:pt x="769" y="103"/>
                  </a:lnTo>
                  <a:lnTo>
                    <a:pt x="779" y="112"/>
                  </a:lnTo>
                  <a:lnTo>
                    <a:pt x="777" y="110"/>
                  </a:lnTo>
                  <a:lnTo>
                    <a:pt x="794" y="119"/>
                  </a:lnTo>
                  <a:lnTo>
                    <a:pt x="811" y="128"/>
                  </a:lnTo>
                  <a:cubicBezTo>
                    <a:pt x="812" y="129"/>
                    <a:pt x="812" y="129"/>
                    <a:pt x="812" y="129"/>
                  </a:cubicBezTo>
                  <a:lnTo>
                    <a:pt x="820" y="135"/>
                  </a:lnTo>
                  <a:cubicBezTo>
                    <a:pt x="822" y="136"/>
                    <a:pt x="823" y="138"/>
                    <a:pt x="823" y="140"/>
                  </a:cubicBezTo>
                  <a:lnTo>
                    <a:pt x="825" y="150"/>
                  </a:lnTo>
                  <a:cubicBezTo>
                    <a:pt x="826" y="151"/>
                    <a:pt x="826" y="152"/>
                    <a:pt x="825" y="153"/>
                  </a:cubicBezTo>
                  <a:lnTo>
                    <a:pt x="823" y="162"/>
                  </a:lnTo>
                  <a:cubicBezTo>
                    <a:pt x="823" y="164"/>
                    <a:pt x="822" y="165"/>
                    <a:pt x="821" y="166"/>
                  </a:cubicBezTo>
                  <a:lnTo>
                    <a:pt x="816" y="171"/>
                  </a:lnTo>
                  <a:cubicBezTo>
                    <a:pt x="815" y="172"/>
                    <a:pt x="815" y="172"/>
                    <a:pt x="814" y="173"/>
                  </a:cubicBezTo>
                  <a:lnTo>
                    <a:pt x="807" y="176"/>
                  </a:lnTo>
                  <a:cubicBezTo>
                    <a:pt x="806" y="176"/>
                    <a:pt x="805" y="176"/>
                    <a:pt x="804" y="176"/>
                  </a:cubicBezTo>
                  <a:lnTo>
                    <a:pt x="796" y="177"/>
                  </a:lnTo>
                  <a:cubicBezTo>
                    <a:pt x="795" y="178"/>
                    <a:pt x="794" y="177"/>
                    <a:pt x="793" y="177"/>
                  </a:cubicBezTo>
                  <a:lnTo>
                    <a:pt x="775" y="172"/>
                  </a:lnTo>
                  <a:cubicBezTo>
                    <a:pt x="773" y="172"/>
                    <a:pt x="772" y="170"/>
                    <a:pt x="771" y="169"/>
                  </a:cubicBezTo>
                  <a:lnTo>
                    <a:pt x="762" y="154"/>
                  </a:lnTo>
                  <a:lnTo>
                    <a:pt x="768" y="157"/>
                  </a:lnTo>
                  <a:lnTo>
                    <a:pt x="757" y="157"/>
                  </a:lnTo>
                  <a:lnTo>
                    <a:pt x="765" y="149"/>
                  </a:lnTo>
                  <a:lnTo>
                    <a:pt x="765" y="173"/>
                  </a:lnTo>
                  <a:lnTo>
                    <a:pt x="759" y="166"/>
                  </a:lnTo>
                  <a:lnTo>
                    <a:pt x="776" y="170"/>
                  </a:lnTo>
                  <a:lnTo>
                    <a:pt x="795" y="172"/>
                  </a:lnTo>
                  <a:lnTo>
                    <a:pt x="794" y="172"/>
                  </a:lnTo>
                  <a:lnTo>
                    <a:pt x="811" y="170"/>
                  </a:lnTo>
                  <a:lnTo>
                    <a:pt x="808" y="170"/>
                  </a:lnTo>
                  <a:lnTo>
                    <a:pt x="822" y="164"/>
                  </a:lnTo>
                  <a:lnTo>
                    <a:pt x="820" y="166"/>
                  </a:lnTo>
                  <a:lnTo>
                    <a:pt x="829" y="156"/>
                  </a:lnTo>
                  <a:lnTo>
                    <a:pt x="827" y="160"/>
                  </a:lnTo>
                  <a:lnTo>
                    <a:pt x="830" y="144"/>
                  </a:lnTo>
                  <a:lnTo>
                    <a:pt x="830" y="148"/>
                  </a:lnTo>
                  <a:lnTo>
                    <a:pt x="826" y="134"/>
                  </a:lnTo>
                  <a:lnTo>
                    <a:pt x="828" y="137"/>
                  </a:lnTo>
                  <a:lnTo>
                    <a:pt x="818" y="127"/>
                  </a:lnTo>
                  <a:lnTo>
                    <a:pt x="820" y="129"/>
                  </a:lnTo>
                  <a:lnTo>
                    <a:pt x="801" y="120"/>
                  </a:lnTo>
                  <a:lnTo>
                    <a:pt x="785" y="112"/>
                  </a:lnTo>
                  <a:cubicBezTo>
                    <a:pt x="784" y="111"/>
                    <a:pt x="783" y="111"/>
                    <a:pt x="783" y="110"/>
                  </a:cubicBezTo>
                  <a:lnTo>
                    <a:pt x="776" y="103"/>
                  </a:lnTo>
                  <a:cubicBezTo>
                    <a:pt x="775" y="102"/>
                    <a:pt x="774" y="101"/>
                    <a:pt x="774" y="99"/>
                  </a:cubicBezTo>
                  <a:lnTo>
                    <a:pt x="772" y="90"/>
                  </a:lnTo>
                  <a:cubicBezTo>
                    <a:pt x="771" y="89"/>
                    <a:pt x="771" y="87"/>
                    <a:pt x="772" y="85"/>
                  </a:cubicBezTo>
                  <a:lnTo>
                    <a:pt x="777" y="73"/>
                  </a:lnTo>
                  <a:cubicBezTo>
                    <a:pt x="778" y="71"/>
                    <a:pt x="780" y="69"/>
                    <a:pt x="782" y="69"/>
                  </a:cubicBezTo>
                  <a:lnTo>
                    <a:pt x="797" y="65"/>
                  </a:lnTo>
                  <a:cubicBezTo>
                    <a:pt x="799" y="64"/>
                    <a:pt x="800" y="64"/>
                    <a:pt x="801" y="65"/>
                  </a:cubicBezTo>
                  <a:lnTo>
                    <a:pt x="812" y="67"/>
                  </a:lnTo>
                  <a:cubicBezTo>
                    <a:pt x="813" y="67"/>
                    <a:pt x="814" y="67"/>
                    <a:pt x="815" y="68"/>
                  </a:cubicBezTo>
                  <a:lnTo>
                    <a:pt x="823" y="73"/>
                  </a:lnTo>
                  <a:cubicBezTo>
                    <a:pt x="824" y="73"/>
                    <a:pt x="825" y="74"/>
                    <a:pt x="825" y="76"/>
                  </a:cubicBezTo>
                  <a:lnTo>
                    <a:pt x="831" y="87"/>
                  </a:lnTo>
                  <a:lnTo>
                    <a:pt x="824" y="82"/>
                  </a:lnTo>
                  <a:lnTo>
                    <a:pt x="835" y="82"/>
                  </a:lnTo>
                  <a:lnTo>
                    <a:pt x="827" y="90"/>
                  </a:lnTo>
                  <a:lnTo>
                    <a:pt x="827" y="66"/>
                  </a:lnTo>
                  <a:lnTo>
                    <a:pt x="834" y="74"/>
                  </a:lnTo>
                  <a:lnTo>
                    <a:pt x="816" y="71"/>
                  </a:lnTo>
                  <a:lnTo>
                    <a:pt x="817" y="71"/>
                  </a:lnTo>
                  <a:lnTo>
                    <a:pt x="804" y="71"/>
                  </a:lnTo>
                  <a:lnTo>
                    <a:pt x="781" y="74"/>
                  </a:lnTo>
                  <a:close/>
                  <a:moveTo>
                    <a:pt x="679" y="56"/>
                  </a:moveTo>
                  <a:cubicBezTo>
                    <a:pt x="681" y="55"/>
                    <a:pt x="682" y="55"/>
                    <a:pt x="683" y="56"/>
                  </a:cubicBezTo>
                  <a:lnTo>
                    <a:pt x="703" y="59"/>
                  </a:lnTo>
                  <a:cubicBezTo>
                    <a:pt x="704" y="59"/>
                    <a:pt x="706" y="59"/>
                    <a:pt x="707" y="60"/>
                  </a:cubicBezTo>
                  <a:lnTo>
                    <a:pt x="720" y="71"/>
                  </a:lnTo>
                  <a:cubicBezTo>
                    <a:pt x="720" y="72"/>
                    <a:pt x="721" y="73"/>
                    <a:pt x="722" y="74"/>
                  </a:cubicBezTo>
                  <a:lnTo>
                    <a:pt x="730" y="90"/>
                  </a:lnTo>
                  <a:cubicBezTo>
                    <a:pt x="730" y="91"/>
                    <a:pt x="730" y="92"/>
                    <a:pt x="730" y="93"/>
                  </a:cubicBezTo>
                  <a:lnTo>
                    <a:pt x="733" y="119"/>
                  </a:lnTo>
                  <a:cubicBezTo>
                    <a:pt x="734" y="121"/>
                    <a:pt x="733" y="123"/>
                    <a:pt x="731" y="125"/>
                  </a:cubicBezTo>
                  <a:cubicBezTo>
                    <a:pt x="730" y="127"/>
                    <a:pt x="728" y="127"/>
                    <a:pt x="725" y="127"/>
                  </a:cubicBezTo>
                  <a:lnTo>
                    <a:pt x="651" y="127"/>
                  </a:lnTo>
                  <a:lnTo>
                    <a:pt x="659" y="119"/>
                  </a:lnTo>
                  <a:lnTo>
                    <a:pt x="659" y="121"/>
                  </a:lnTo>
                  <a:lnTo>
                    <a:pt x="662" y="143"/>
                  </a:lnTo>
                  <a:lnTo>
                    <a:pt x="661" y="140"/>
                  </a:lnTo>
                  <a:lnTo>
                    <a:pt x="671" y="155"/>
                  </a:lnTo>
                  <a:lnTo>
                    <a:pt x="667" y="152"/>
                  </a:lnTo>
                  <a:lnTo>
                    <a:pt x="686" y="157"/>
                  </a:lnTo>
                  <a:lnTo>
                    <a:pt x="682" y="157"/>
                  </a:lnTo>
                  <a:lnTo>
                    <a:pt x="699" y="154"/>
                  </a:lnTo>
                  <a:lnTo>
                    <a:pt x="695" y="155"/>
                  </a:lnTo>
                  <a:lnTo>
                    <a:pt x="710" y="143"/>
                  </a:lnTo>
                  <a:cubicBezTo>
                    <a:pt x="714" y="141"/>
                    <a:pt x="718" y="141"/>
                    <a:pt x="721" y="144"/>
                  </a:cubicBezTo>
                  <a:lnTo>
                    <a:pt x="729" y="152"/>
                  </a:lnTo>
                  <a:cubicBezTo>
                    <a:pt x="731" y="153"/>
                    <a:pt x="732" y="156"/>
                    <a:pt x="731" y="158"/>
                  </a:cubicBezTo>
                  <a:cubicBezTo>
                    <a:pt x="731" y="160"/>
                    <a:pt x="730" y="162"/>
                    <a:pt x="729" y="164"/>
                  </a:cubicBezTo>
                  <a:lnTo>
                    <a:pt x="715" y="176"/>
                  </a:lnTo>
                  <a:cubicBezTo>
                    <a:pt x="714" y="176"/>
                    <a:pt x="714" y="176"/>
                    <a:pt x="713" y="177"/>
                  </a:cubicBezTo>
                  <a:lnTo>
                    <a:pt x="699" y="184"/>
                  </a:lnTo>
                  <a:cubicBezTo>
                    <a:pt x="698" y="184"/>
                    <a:pt x="698" y="184"/>
                    <a:pt x="697" y="184"/>
                  </a:cubicBezTo>
                  <a:lnTo>
                    <a:pt x="681" y="187"/>
                  </a:lnTo>
                  <a:cubicBezTo>
                    <a:pt x="680" y="188"/>
                    <a:pt x="679" y="188"/>
                    <a:pt x="678" y="187"/>
                  </a:cubicBezTo>
                  <a:lnTo>
                    <a:pt x="656" y="183"/>
                  </a:lnTo>
                  <a:cubicBezTo>
                    <a:pt x="655" y="183"/>
                    <a:pt x="654" y="183"/>
                    <a:pt x="653" y="182"/>
                  </a:cubicBezTo>
                  <a:lnTo>
                    <a:pt x="638" y="171"/>
                  </a:lnTo>
                  <a:cubicBezTo>
                    <a:pt x="637" y="170"/>
                    <a:pt x="636" y="169"/>
                    <a:pt x="635" y="168"/>
                  </a:cubicBezTo>
                  <a:lnTo>
                    <a:pt x="626" y="150"/>
                  </a:lnTo>
                  <a:cubicBezTo>
                    <a:pt x="626" y="149"/>
                    <a:pt x="626" y="148"/>
                    <a:pt x="626" y="147"/>
                  </a:cubicBezTo>
                  <a:lnTo>
                    <a:pt x="623" y="122"/>
                  </a:lnTo>
                  <a:cubicBezTo>
                    <a:pt x="622" y="122"/>
                    <a:pt x="622" y="121"/>
                    <a:pt x="623" y="120"/>
                  </a:cubicBezTo>
                  <a:lnTo>
                    <a:pt x="629" y="90"/>
                  </a:lnTo>
                  <a:cubicBezTo>
                    <a:pt x="629" y="89"/>
                    <a:pt x="629" y="87"/>
                    <a:pt x="630" y="86"/>
                  </a:cubicBezTo>
                  <a:lnTo>
                    <a:pt x="648" y="65"/>
                  </a:lnTo>
                  <a:cubicBezTo>
                    <a:pt x="649" y="64"/>
                    <a:pt x="651" y="63"/>
                    <a:pt x="652" y="63"/>
                  </a:cubicBezTo>
                  <a:lnTo>
                    <a:pt x="679" y="56"/>
                  </a:lnTo>
                  <a:close/>
                  <a:moveTo>
                    <a:pt x="656" y="78"/>
                  </a:moveTo>
                  <a:lnTo>
                    <a:pt x="661" y="76"/>
                  </a:lnTo>
                  <a:lnTo>
                    <a:pt x="643" y="97"/>
                  </a:lnTo>
                  <a:lnTo>
                    <a:pt x="644" y="93"/>
                  </a:lnTo>
                  <a:lnTo>
                    <a:pt x="638" y="123"/>
                  </a:lnTo>
                  <a:lnTo>
                    <a:pt x="638" y="121"/>
                  </a:lnTo>
                  <a:lnTo>
                    <a:pt x="641" y="146"/>
                  </a:lnTo>
                  <a:lnTo>
                    <a:pt x="641" y="143"/>
                  </a:lnTo>
                  <a:lnTo>
                    <a:pt x="650" y="161"/>
                  </a:lnTo>
                  <a:lnTo>
                    <a:pt x="647" y="158"/>
                  </a:lnTo>
                  <a:lnTo>
                    <a:pt x="662" y="169"/>
                  </a:lnTo>
                  <a:lnTo>
                    <a:pt x="659" y="168"/>
                  </a:lnTo>
                  <a:lnTo>
                    <a:pt x="681" y="172"/>
                  </a:lnTo>
                  <a:lnTo>
                    <a:pt x="678" y="172"/>
                  </a:lnTo>
                  <a:lnTo>
                    <a:pt x="694" y="169"/>
                  </a:lnTo>
                  <a:lnTo>
                    <a:pt x="692" y="169"/>
                  </a:lnTo>
                  <a:lnTo>
                    <a:pt x="706" y="162"/>
                  </a:lnTo>
                  <a:lnTo>
                    <a:pt x="704" y="163"/>
                  </a:lnTo>
                  <a:lnTo>
                    <a:pt x="718" y="151"/>
                  </a:lnTo>
                  <a:lnTo>
                    <a:pt x="718" y="163"/>
                  </a:lnTo>
                  <a:lnTo>
                    <a:pt x="710" y="155"/>
                  </a:lnTo>
                  <a:lnTo>
                    <a:pt x="720" y="156"/>
                  </a:lnTo>
                  <a:lnTo>
                    <a:pt x="705" y="168"/>
                  </a:lnTo>
                  <a:cubicBezTo>
                    <a:pt x="704" y="169"/>
                    <a:pt x="703" y="169"/>
                    <a:pt x="702" y="169"/>
                  </a:cubicBezTo>
                  <a:lnTo>
                    <a:pt x="685" y="172"/>
                  </a:lnTo>
                  <a:cubicBezTo>
                    <a:pt x="684" y="173"/>
                    <a:pt x="683" y="173"/>
                    <a:pt x="681" y="172"/>
                  </a:cubicBezTo>
                  <a:lnTo>
                    <a:pt x="662" y="167"/>
                  </a:lnTo>
                  <a:cubicBezTo>
                    <a:pt x="661" y="167"/>
                    <a:pt x="659" y="166"/>
                    <a:pt x="658" y="164"/>
                  </a:cubicBezTo>
                  <a:lnTo>
                    <a:pt x="648" y="149"/>
                  </a:lnTo>
                  <a:cubicBezTo>
                    <a:pt x="647" y="148"/>
                    <a:pt x="647" y="147"/>
                    <a:pt x="647" y="146"/>
                  </a:cubicBezTo>
                  <a:lnTo>
                    <a:pt x="643" y="121"/>
                  </a:lnTo>
                  <a:lnTo>
                    <a:pt x="643" y="119"/>
                  </a:lnTo>
                  <a:cubicBezTo>
                    <a:pt x="643" y="115"/>
                    <a:pt x="647" y="111"/>
                    <a:pt x="651" y="111"/>
                  </a:cubicBezTo>
                  <a:lnTo>
                    <a:pt x="725" y="111"/>
                  </a:lnTo>
                  <a:lnTo>
                    <a:pt x="718" y="120"/>
                  </a:lnTo>
                  <a:lnTo>
                    <a:pt x="715" y="94"/>
                  </a:lnTo>
                  <a:lnTo>
                    <a:pt x="715" y="97"/>
                  </a:lnTo>
                  <a:lnTo>
                    <a:pt x="707" y="81"/>
                  </a:lnTo>
                  <a:lnTo>
                    <a:pt x="709" y="84"/>
                  </a:lnTo>
                  <a:lnTo>
                    <a:pt x="696" y="73"/>
                  </a:lnTo>
                  <a:lnTo>
                    <a:pt x="700" y="74"/>
                  </a:lnTo>
                  <a:lnTo>
                    <a:pt x="680" y="71"/>
                  </a:lnTo>
                  <a:lnTo>
                    <a:pt x="683" y="71"/>
                  </a:lnTo>
                  <a:lnTo>
                    <a:pt x="656" y="78"/>
                  </a:lnTo>
                  <a:close/>
                  <a:moveTo>
                    <a:pt x="353" y="56"/>
                  </a:moveTo>
                  <a:lnTo>
                    <a:pt x="369" y="55"/>
                  </a:lnTo>
                  <a:cubicBezTo>
                    <a:pt x="370" y="55"/>
                    <a:pt x="370" y="55"/>
                    <a:pt x="371" y="56"/>
                  </a:cubicBezTo>
                  <a:lnTo>
                    <a:pt x="389" y="59"/>
                  </a:lnTo>
                  <a:cubicBezTo>
                    <a:pt x="393" y="59"/>
                    <a:pt x="395" y="63"/>
                    <a:pt x="395" y="66"/>
                  </a:cubicBezTo>
                  <a:lnTo>
                    <a:pt x="395" y="90"/>
                  </a:lnTo>
                  <a:cubicBezTo>
                    <a:pt x="395" y="95"/>
                    <a:pt x="392" y="98"/>
                    <a:pt x="387" y="98"/>
                  </a:cubicBezTo>
                  <a:lnTo>
                    <a:pt x="376" y="98"/>
                  </a:lnTo>
                  <a:cubicBezTo>
                    <a:pt x="374" y="98"/>
                    <a:pt x="371" y="97"/>
                    <a:pt x="369" y="94"/>
                  </a:cubicBezTo>
                  <a:lnTo>
                    <a:pt x="363" y="83"/>
                  </a:lnTo>
                  <a:lnTo>
                    <a:pt x="366" y="86"/>
                  </a:lnTo>
                  <a:lnTo>
                    <a:pt x="358" y="81"/>
                  </a:lnTo>
                  <a:lnTo>
                    <a:pt x="361" y="82"/>
                  </a:lnTo>
                  <a:lnTo>
                    <a:pt x="350" y="80"/>
                  </a:lnTo>
                  <a:lnTo>
                    <a:pt x="354" y="80"/>
                  </a:lnTo>
                  <a:lnTo>
                    <a:pt x="339" y="84"/>
                  </a:lnTo>
                  <a:lnTo>
                    <a:pt x="344" y="80"/>
                  </a:lnTo>
                  <a:lnTo>
                    <a:pt x="339" y="92"/>
                  </a:lnTo>
                  <a:lnTo>
                    <a:pt x="339" y="87"/>
                  </a:lnTo>
                  <a:lnTo>
                    <a:pt x="341" y="96"/>
                  </a:lnTo>
                  <a:lnTo>
                    <a:pt x="339" y="92"/>
                  </a:lnTo>
                  <a:lnTo>
                    <a:pt x="346" y="99"/>
                  </a:lnTo>
                  <a:lnTo>
                    <a:pt x="344" y="97"/>
                  </a:lnTo>
                  <a:lnTo>
                    <a:pt x="360" y="105"/>
                  </a:lnTo>
                  <a:lnTo>
                    <a:pt x="379" y="114"/>
                  </a:lnTo>
                  <a:cubicBezTo>
                    <a:pt x="380" y="115"/>
                    <a:pt x="380" y="115"/>
                    <a:pt x="381" y="116"/>
                  </a:cubicBezTo>
                  <a:lnTo>
                    <a:pt x="391" y="126"/>
                  </a:lnTo>
                  <a:cubicBezTo>
                    <a:pt x="392" y="127"/>
                    <a:pt x="393" y="128"/>
                    <a:pt x="393" y="129"/>
                  </a:cubicBezTo>
                  <a:lnTo>
                    <a:pt x="397" y="143"/>
                  </a:lnTo>
                  <a:cubicBezTo>
                    <a:pt x="398" y="144"/>
                    <a:pt x="398" y="146"/>
                    <a:pt x="397" y="147"/>
                  </a:cubicBezTo>
                  <a:lnTo>
                    <a:pt x="394" y="163"/>
                  </a:lnTo>
                  <a:cubicBezTo>
                    <a:pt x="394" y="164"/>
                    <a:pt x="393" y="166"/>
                    <a:pt x="392" y="167"/>
                  </a:cubicBezTo>
                  <a:lnTo>
                    <a:pt x="383" y="177"/>
                  </a:lnTo>
                  <a:cubicBezTo>
                    <a:pt x="383" y="178"/>
                    <a:pt x="382" y="178"/>
                    <a:pt x="381" y="179"/>
                  </a:cubicBezTo>
                  <a:lnTo>
                    <a:pt x="367" y="185"/>
                  </a:lnTo>
                  <a:cubicBezTo>
                    <a:pt x="366" y="185"/>
                    <a:pt x="365" y="185"/>
                    <a:pt x="364" y="185"/>
                  </a:cubicBezTo>
                  <a:lnTo>
                    <a:pt x="347" y="187"/>
                  </a:lnTo>
                  <a:cubicBezTo>
                    <a:pt x="347" y="187"/>
                    <a:pt x="346" y="187"/>
                    <a:pt x="346" y="187"/>
                  </a:cubicBezTo>
                  <a:lnTo>
                    <a:pt x="327" y="185"/>
                  </a:lnTo>
                  <a:lnTo>
                    <a:pt x="308" y="181"/>
                  </a:lnTo>
                  <a:cubicBezTo>
                    <a:pt x="304" y="180"/>
                    <a:pt x="301" y="177"/>
                    <a:pt x="301" y="173"/>
                  </a:cubicBezTo>
                  <a:lnTo>
                    <a:pt x="301" y="149"/>
                  </a:lnTo>
                  <a:cubicBezTo>
                    <a:pt x="301" y="145"/>
                    <a:pt x="305" y="141"/>
                    <a:pt x="309" y="141"/>
                  </a:cubicBezTo>
                  <a:lnTo>
                    <a:pt x="320" y="141"/>
                  </a:lnTo>
                  <a:cubicBezTo>
                    <a:pt x="323" y="141"/>
                    <a:pt x="326" y="143"/>
                    <a:pt x="327" y="145"/>
                  </a:cubicBezTo>
                  <a:lnTo>
                    <a:pt x="336" y="160"/>
                  </a:lnTo>
                  <a:lnTo>
                    <a:pt x="332" y="157"/>
                  </a:lnTo>
                  <a:lnTo>
                    <a:pt x="350" y="162"/>
                  </a:lnTo>
                  <a:lnTo>
                    <a:pt x="346" y="162"/>
                  </a:lnTo>
                  <a:lnTo>
                    <a:pt x="354" y="161"/>
                  </a:lnTo>
                  <a:lnTo>
                    <a:pt x="352" y="161"/>
                  </a:lnTo>
                  <a:lnTo>
                    <a:pt x="359" y="158"/>
                  </a:lnTo>
                  <a:lnTo>
                    <a:pt x="357" y="160"/>
                  </a:lnTo>
                  <a:lnTo>
                    <a:pt x="362" y="155"/>
                  </a:lnTo>
                  <a:lnTo>
                    <a:pt x="360" y="159"/>
                  </a:lnTo>
                  <a:lnTo>
                    <a:pt x="362" y="150"/>
                  </a:lnTo>
                  <a:lnTo>
                    <a:pt x="362" y="153"/>
                  </a:lnTo>
                  <a:lnTo>
                    <a:pt x="360" y="143"/>
                  </a:lnTo>
                  <a:lnTo>
                    <a:pt x="363" y="148"/>
                  </a:lnTo>
                  <a:lnTo>
                    <a:pt x="355" y="142"/>
                  </a:lnTo>
                  <a:lnTo>
                    <a:pt x="356" y="143"/>
                  </a:lnTo>
                  <a:lnTo>
                    <a:pt x="339" y="134"/>
                  </a:lnTo>
                  <a:lnTo>
                    <a:pt x="322" y="125"/>
                  </a:lnTo>
                  <a:cubicBezTo>
                    <a:pt x="321" y="124"/>
                    <a:pt x="321" y="124"/>
                    <a:pt x="320" y="123"/>
                  </a:cubicBezTo>
                  <a:lnTo>
                    <a:pt x="310" y="114"/>
                  </a:lnTo>
                  <a:cubicBezTo>
                    <a:pt x="309" y="113"/>
                    <a:pt x="308" y="112"/>
                    <a:pt x="308" y="111"/>
                  </a:cubicBezTo>
                  <a:lnTo>
                    <a:pt x="304" y="97"/>
                  </a:lnTo>
                  <a:cubicBezTo>
                    <a:pt x="303" y="95"/>
                    <a:pt x="303" y="94"/>
                    <a:pt x="304" y="92"/>
                  </a:cubicBezTo>
                  <a:lnTo>
                    <a:pt x="309" y="75"/>
                  </a:lnTo>
                  <a:cubicBezTo>
                    <a:pt x="309" y="74"/>
                    <a:pt x="310" y="72"/>
                    <a:pt x="312" y="71"/>
                  </a:cubicBezTo>
                  <a:lnTo>
                    <a:pt x="327" y="60"/>
                  </a:lnTo>
                  <a:cubicBezTo>
                    <a:pt x="328" y="59"/>
                    <a:pt x="329" y="59"/>
                    <a:pt x="330" y="59"/>
                  </a:cubicBezTo>
                  <a:lnTo>
                    <a:pt x="353" y="56"/>
                  </a:lnTo>
                  <a:close/>
                  <a:moveTo>
                    <a:pt x="333" y="74"/>
                  </a:moveTo>
                  <a:lnTo>
                    <a:pt x="336" y="73"/>
                  </a:lnTo>
                  <a:lnTo>
                    <a:pt x="321" y="84"/>
                  </a:lnTo>
                  <a:lnTo>
                    <a:pt x="324" y="80"/>
                  </a:lnTo>
                  <a:lnTo>
                    <a:pt x="319" y="97"/>
                  </a:lnTo>
                  <a:lnTo>
                    <a:pt x="319" y="92"/>
                  </a:lnTo>
                  <a:lnTo>
                    <a:pt x="323" y="106"/>
                  </a:lnTo>
                  <a:lnTo>
                    <a:pt x="321" y="103"/>
                  </a:lnTo>
                  <a:lnTo>
                    <a:pt x="331" y="112"/>
                  </a:lnTo>
                  <a:lnTo>
                    <a:pt x="329" y="110"/>
                  </a:lnTo>
                  <a:lnTo>
                    <a:pt x="346" y="119"/>
                  </a:lnTo>
                  <a:lnTo>
                    <a:pt x="363" y="128"/>
                  </a:lnTo>
                  <a:cubicBezTo>
                    <a:pt x="364" y="129"/>
                    <a:pt x="364" y="129"/>
                    <a:pt x="364" y="129"/>
                  </a:cubicBezTo>
                  <a:lnTo>
                    <a:pt x="372" y="135"/>
                  </a:lnTo>
                  <a:cubicBezTo>
                    <a:pt x="374" y="136"/>
                    <a:pt x="375" y="138"/>
                    <a:pt x="375" y="140"/>
                  </a:cubicBezTo>
                  <a:lnTo>
                    <a:pt x="377" y="150"/>
                  </a:lnTo>
                  <a:cubicBezTo>
                    <a:pt x="378" y="151"/>
                    <a:pt x="378" y="152"/>
                    <a:pt x="377" y="153"/>
                  </a:cubicBezTo>
                  <a:lnTo>
                    <a:pt x="375" y="162"/>
                  </a:lnTo>
                  <a:cubicBezTo>
                    <a:pt x="375" y="164"/>
                    <a:pt x="374" y="165"/>
                    <a:pt x="373" y="166"/>
                  </a:cubicBezTo>
                  <a:lnTo>
                    <a:pt x="368" y="171"/>
                  </a:lnTo>
                  <a:cubicBezTo>
                    <a:pt x="367" y="172"/>
                    <a:pt x="367" y="172"/>
                    <a:pt x="366" y="173"/>
                  </a:cubicBezTo>
                  <a:lnTo>
                    <a:pt x="359" y="176"/>
                  </a:lnTo>
                  <a:cubicBezTo>
                    <a:pt x="358" y="176"/>
                    <a:pt x="357" y="176"/>
                    <a:pt x="356" y="176"/>
                  </a:cubicBezTo>
                  <a:lnTo>
                    <a:pt x="348" y="177"/>
                  </a:lnTo>
                  <a:cubicBezTo>
                    <a:pt x="347" y="178"/>
                    <a:pt x="346" y="177"/>
                    <a:pt x="345" y="177"/>
                  </a:cubicBezTo>
                  <a:lnTo>
                    <a:pt x="327" y="172"/>
                  </a:lnTo>
                  <a:cubicBezTo>
                    <a:pt x="325" y="172"/>
                    <a:pt x="324" y="170"/>
                    <a:pt x="323" y="169"/>
                  </a:cubicBezTo>
                  <a:lnTo>
                    <a:pt x="314" y="154"/>
                  </a:lnTo>
                  <a:lnTo>
                    <a:pt x="320" y="157"/>
                  </a:lnTo>
                  <a:lnTo>
                    <a:pt x="309" y="157"/>
                  </a:lnTo>
                  <a:lnTo>
                    <a:pt x="317" y="149"/>
                  </a:lnTo>
                  <a:lnTo>
                    <a:pt x="317" y="173"/>
                  </a:lnTo>
                  <a:lnTo>
                    <a:pt x="311" y="166"/>
                  </a:lnTo>
                  <a:lnTo>
                    <a:pt x="328" y="170"/>
                  </a:lnTo>
                  <a:lnTo>
                    <a:pt x="347" y="172"/>
                  </a:lnTo>
                  <a:lnTo>
                    <a:pt x="346" y="172"/>
                  </a:lnTo>
                  <a:lnTo>
                    <a:pt x="363" y="170"/>
                  </a:lnTo>
                  <a:lnTo>
                    <a:pt x="360" y="170"/>
                  </a:lnTo>
                  <a:lnTo>
                    <a:pt x="374" y="164"/>
                  </a:lnTo>
                  <a:lnTo>
                    <a:pt x="372" y="166"/>
                  </a:lnTo>
                  <a:lnTo>
                    <a:pt x="381" y="156"/>
                  </a:lnTo>
                  <a:lnTo>
                    <a:pt x="379" y="160"/>
                  </a:lnTo>
                  <a:lnTo>
                    <a:pt x="382" y="144"/>
                  </a:lnTo>
                  <a:lnTo>
                    <a:pt x="382" y="148"/>
                  </a:lnTo>
                  <a:lnTo>
                    <a:pt x="378" y="134"/>
                  </a:lnTo>
                  <a:lnTo>
                    <a:pt x="380" y="137"/>
                  </a:lnTo>
                  <a:lnTo>
                    <a:pt x="370" y="127"/>
                  </a:lnTo>
                  <a:lnTo>
                    <a:pt x="372" y="129"/>
                  </a:lnTo>
                  <a:lnTo>
                    <a:pt x="353" y="120"/>
                  </a:lnTo>
                  <a:lnTo>
                    <a:pt x="337" y="112"/>
                  </a:lnTo>
                  <a:cubicBezTo>
                    <a:pt x="336" y="111"/>
                    <a:pt x="335" y="111"/>
                    <a:pt x="335" y="110"/>
                  </a:cubicBezTo>
                  <a:lnTo>
                    <a:pt x="328" y="103"/>
                  </a:lnTo>
                  <a:cubicBezTo>
                    <a:pt x="327" y="102"/>
                    <a:pt x="326" y="101"/>
                    <a:pt x="326" y="99"/>
                  </a:cubicBezTo>
                  <a:lnTo>
                    <a:pt x="324" y="90"/>
                  </a:lnTo>
                  <a:cubicBezTo>
                    <a:pt x="323" y="89"/>
                    <a:pt x="323" y="87"/>
                    <a:pt x="324" y="85"/>
                  </a:cubicBezTo>
                  <a:lnTo>
                    <a:pt x="329" y="73"/>
                  </a:lnTo>
                  <a:cubicBezTo>
                    <a:pt x="330" y="71"/>
                    <a:pt x="332" y="69"/>
                    <a:pt x="334" y="69"/>
                  </a:cubicBezTo>
                  <a:lnTo>
                    <a:pt x="349" y="65"/>
                  </a:lnTo>
                  <a:cubicBezTo>
                    <a:pt x="351" y="64"/>
                    <a:pt x="352" y="64"/>
                    <a:pt x="353" y="65"/>
                  </a:cubicBezTo>
                  <a:lnTo>
                    <a:pt x="364" y="67"/>
                  </a:lnTo>
                  <a:cubicBezTo>
                    <a:pt x="365" y="67"/>
                    <a:pt x="366" y="67"/>
                    <a:pt x="367" y="68"/>
                  </a:cubicBezTo>
                  <a:lnTo>
                    <a:pt x="375" y="73"/>
                  </a:lnTo>
                  <a:cubicBezTo>
                    <a:pt x="376" y="73"/>
                    <a:pt x="377" y="74"/>
                    <a:pt x="377" y="76"/>
                  </a:cubicBezTo>
                  <a:lnTo>
                    <a:pt x="383" y="87"/>
                  </a:lnTo>
                  <a:lnTo>
                    <a:pt x="376" y="82"/>
                  </a:lnTo>
                  <a:lnTo>
                    <a:pt x="387" y="82"/>
                  </a:lnTo>
                  <a:lnTo>
                    <a:pt x="379" y="90"/>
                  </a:lnTo>
                  <a:lnTo>
                    <a:pt x="379" y="66"/>
                  </a:lnTo>
                  <a:lnTo>
                    <a:pt x="386" y="74"/>
                  </a:lnTo>
                  <a:lnTo>
                    <a:pt x="368" y="71"/>
                  </a:lnTo>
                  <a:lnTo>
                    <a:pt x="369" y="71"/>
                  </a:lnTo>
                  <a:lnTo>
                    <a:pt x="356" y="71"/>
                  </a:lnTo>
                  <a:lnTo>
                    <a:pt x="333" y="74"/>
                  </a:lnTo>
                  <a:close/>
                  <a:moveTo>
                    <a:pt x="2748" y="35"/>
                  </a:moveTo>
                  <a:cubicBezTo>
                    <a:pt x="2748" y="31"/>
                    <a:pt x="2752" y="28"/>
                    <a:pt x="2755" y="28"/>
                  </a:cubicBezTo>
                  <a:lnTo>
                    <a:pt x="2771" y="28"/>
                  </a:lnTo>
                  <a:cubicBezTo>
                    <a:pt x="2776" y="28"/>
                    <a:pt x="2779" y="32"/>
                    <a:pt x="2779" y="36"/>
                  </a:cubicBezTo>
                  <a:lnTo>
                    <a:pt x="2779" y="65"/>
                  </a:lnTo>
                  <a:lnTo>
                    <a:pt x="2771" y="57"/>
                  </a:lnTo>
                  <a:lnTo>
                    <a:pt x="2809" y="57"/>
                  </a:lnTo>
                  <a:cubicBezTo>
                    <a:pt x="2814" y="57"/>
                    <a:pt x="2817" y="61"/>
                    <a:pt x="2817" y="65"/>
                  </a:cubicBezTo>
                  <a:lnTo>
                    <a:pt x="2817" y="76"/>
                  </a:lnTo>
                  <a:cubicBezTo>
                    <a:pt x="2817" y="81"/>
                    <a:pt x="2814" y="84"/>
                    <a:pt x="2809" y="84"/>
                  </a:cubicBezTo>
                  <a:lnTo>
                    <a:pt x="2771" y="84"/>
                  </a:lnTo>
                  <a:lnTo>
                    <a:pt x="2779" y="76"/>
                  </a:lnTo>
                  <a:lnTo>
                    <a:pt x="2779" y="129"/>
                  </a:lnTo>
                  <a:lnTo>
                    <a:pt x="2780" y="147"/>
                  </a:lnTo>
                  <a:lnTo>
                    <a:pt x="2780" y="144"/>
                  </a:lnTo>
                  <a:lnTo>
                    <a:pt x="2784" y="154"/>
                  </a:lnTo>
                  <a:lnTo>
                    <a:pt x="2782" y="152"/>
                  </a:lnTo>
                  <a:lnTo>
                    <a:pt x="2788" y="158"/>
                  </a:lnTo>
                  <a:lnTo>
                    <a:pt x="2783" y="156"/>
                  </a:lnTo>
                  <a:lnTo>
                    <a:pt x="2791" y="157"/>
                  </a:lnTo>
                  <a:lnTo>
                    <a:pt x="2789" y="157"/>
                  </a:lnTo>
                  <a:lnTo>
                    <a:pt x="2798" y="155"/>
                  </a:lnTo>
                  <a:lnTo>
                    <a:pt x="2795" y="156"/>
                  </a:lnTo>
                  <a:lnTo>
                    <a:pt x="2803" y="151"/>
                  </a:lnTo>
                  <a:cubicBezTo>
                    <a:pt x="2807" y="149"/>
                    <a:pt x="2811" y="149"/>
                    <a:pt x="2814" y="152"/>
                  </a:cubicBezTo>
                  <a:lnTo>
                    <a:pt x="2819" y="158"/>
                  </a:lnTo>
                  <a:cubicBezTo>
                    <a:pt x="2820" y="160"/>
                    <a:pt x="2821" y="162"/>
                    <a:pt x="2820" y="164"/>
                  </a:cubicBezTo>
                  <a:cubicBezTo>
                    <a:pt x="2820" y="166"/>
                    <a:pt x="2819" y="168"/>
                    <a:pt x="2817" y="170"/>
                  </a:cubicBezTo>
                  <a:lnTo>
                    <a:pt x="2802" y="182"/>
                  </a:lnTo>
                  <a:cubicBezTo>
                    <a:pt x="2802" y="182"/>
                    <a:pt x="2801" y="183"/>
                    <a:pt x="2799" y="183"/>
                  </a:cubicBezTo>
                  <a:lnTo>
                    <a:pt x="2783" y="187"/>
                  </a:lnTo>
                  <a:cubicBezTo>
                    <a:pt x="2782" y="188"/>
                    <a:pt x="2780" y="188"/>
                    <a:pt x="2778" y="187"/>
                  </a:cubicBezTo>
                  <a:lnTo>
                    <a:pt x="2756" y="178"/>
                  </a:lnTo>
                  <a:cubicBezTo>
                    <a:pt x="2754" y="177"/>
                    <a:pt x="2752" y="175"/>
                    <a:pt x="2752" y="173"/>
                  </a:cubicBezTo>
                  <a:lnTo>
                    <a:pt x="2744" y="144"/>
                  </a:lnTo>
                  <a:cubicBezTo>
                    <a:pt x="2744" y="143"/>
                    <a:pt x="2743" y="142"/>
                    <a:pt x="2743" y="141"/>
                  </a:cubicBezTo>
                  <a:lnTo>
                    <a:pt x="2743" y="76"/>
                  </a:lnTo>
                  <a:lnTo>
                    <a:pt x="2751" y="84"/>
                  </a:lnTo>
                  <a:lnTo>
                    <a:pt x="2734" y="84"/>
                  </a:lnTo>
                  <a:cubicBezTo>
                    <a:pt x="2730" y="84"/>
                    <a:pt x="2726" y="81"/>
                    <a:pt x="2726" y="76"/>
                  </a:cubicBezTo>
                  <a:lnTo>
                    <a:pt x="2726" y="70"/>
                  </a:lnTo>
                  <a:cubicBezTo>
                    <a:pt x="2726" y="67"/>
                    <a:pt x="2729" y="64"/>
                    <a:pt x="2732" y="63"/>
                  </a:cubicBezTo>
                  <a:lnTo>
                    <a:pt x="2741" y="60"/>
                  </a:lnTo>
                  <a:lnTo>
                    <a:pt x="2738" y="62"/>
                  </a:lnTo>
                  <a:lnTo>
                    <a:pt x="2744" y="56"/>
                  </a:lnTo>
                  <a:lnTo>
                    <a:pt x="2742" y="59"/>
                  </a:lnTo>
                  <a:lnTo>
                    <a:pt x="2745" y="50"/>
                  </a:lnTo>
                  <a:lnTo>
                    <a:pt x="2748" y="35"/>
                  </a:lnTo>
                  <a:close/>
                  <a:moveTo>
                    <a:pt x="2760" y="55"/>
                  </a:moveTo>
                  <a:lnTo>
                    <a:pt x="2757" y="64"/>
                  </a:lnTo>
                  <a:cubicBezTo>
                    <a:pt x="2757" y="65"/>
                    <a:pt x="2756" y="66"/>
                    <a:pt x="2755" y="67"/>
                  </a:cubicBezTo>
                  <a:lnTo>
                    <a:pt x="2749" y="73"/>
                  </a:lnTo>
                  <a:cubicBezTo>
                    <a:pt x="2748" y="74"/>
                    <a:pt x="2747" y="75"/>
                    <a:pt x="2746" y="75"/>
                  </a:cubicBezTo>
                  <a:lnTo>
                    <a:pt x="2737" y="78"/>
                  </a:lnTo>
                  <a:lnTo>
                    <a:pt x="2742" y="70"/>
                  </a:lnTo>
                  <a:lnTo>
                    <a:pt x="2742" y="76"/>
                  </a:lnTo>
                  <a:lnTo>
                    <a:pt x="2734" y="68"/>
                  </a:lnTo>
                  <a:lnTo>
                    <a:pt x="2751" y="68"/>
                  </a:lnTo>
                  <a:cubicBezTo>
                    <a:pt x="2756" y="68"/>
                    <a:pt x="2759" y="72"/>
                    <a:pt x="2759" y="76"/>
                  </a:cubicBezTo>
                  <a:lnTo>
                    <a:pt x="2759" y="141"/>
                  </a:lnTo>
                  <a:lnTo>
                    <a:pt x="2759" y="139"/>
                  </a:lnTo>
                  <a:lnTo>
                    <a:pt x="2767" y="168"/>
                  </a:lnTo>
                  <a:lnTo>
                    <a:pt x="2763" y="163"/>
                  </a:lnTo>
                  <a:lnTo>
                    <a:pt x="2785" y="172"/>
                  </a:lnTo>
                  <a:lnTo>
                    <a:pt x="2780" y="172"/>
                  </a:lnTo>
                  <a:lnTo>
                    <a:pt x="2796" y="168"/>
                  </a:lnTo>
                  <a:lnTo>
                    <a:pt x="2792" y="169"/>
                  </a:lnTo>
                  <a:lnTo>
                    <a:pt x="2807" y="157"/>
                  </a:lnTo>
                  <a:lnTo>
                    <a:pt x="2806" y="169"/>
                  </a:lnTo>
                  <a:lnTo>
                    <a:pt x="2801" y="163"/>
                  </a:lnTo>
                  <a:lnTo>
                    <a:pt x="2812" y="164"/>
                  </a:lnTo>
                  <a:lnTo>
                    <a:pt x="2804" y="169"/>
                  </a:lnTo>
                  <a:cubicBezTo>
                    <a:pt x="2803" y="170"/>
                    <a:pt x="2802" y="170"/>
                    <a:pt x="2801" y="170"/>
                  </a:cubicBezTo>
                  <a:lnTo>
                    <a:pt x="2792" y="172"/>
                  </a:lnTo>
                  <a:cubicBezTo>
                    <a:pt x="2791" y="172"/>
                    <a:pt x="2790" y="173"/>
                    <a:pt x="2789" y="172"/>
                  </a:cubicBezTo>
                  <a:lnTo>
                    <a:pt x="2781" y="171"/>
                  </a:lnTo>
                  <a:cubicBezTo>
                    <a:pt x="2780" y="171"/>
                    <a:pt x="2778" y="170"/>
                    <a:pt x="2777" y="169"/>
                  </a:cubicBezTo>
                  <a:lnTo>
                    <a:pt x="2771" y="163"/>
                  </a:lnTo>
                  <a:cubicBezTo>
                    <a:pt x="2770" y="162"/>
                    <a:pt x="2769" y="161"/>
                    <a:pt x="2769" y="160"/>
                  </a:cubicBezTo>
                  <a:lnTo>
                    <a:pt x="2765" y="150"/>
                  </a:lnTo>
                  <a:cubicBezTo>
                    <a:pt x="2765" y="150"/>
                    <a:pt x="2765" y="149"/>
                    <a:pt x="2764" y="148"/>
                  </a:cubicBezTo>
                  <a:lnTo>
                    <a:pt x="2763" y="129"/>
                  </a:lnTo>
                  <a:lnTo>
                    <a:pt x="2763" y="76"/>
                  </a:lnTo>
                  <a:cubicBezTo>
                    <a:pt x="2763" y="72"/>
                    <a:pt x="2767" y="68"/>
                    <a:pt x="2771" y="68"/>
                  </a:cubicBezTo>
                  <a:lnTo>
                    <a:pt x="2809" y="68"/>
                  </a:lnTo>
                  <a:lnTo>
                    <a:pt x="2801" y="76"/>
                  </a:lnTo>
                  <a:lnTo>
                    <a:pt x="2801" y="65"/>
                  </a:lnTo>
                  <a:lnTo>
                    <a:pt x="2809" y="73"/>
                  </a:lnTo>
                  <a:lnTo>
                    <a:pt x="2771" y="73"/>
                  </a:lnTo>
                  <a:cubicBezTo>
                    <a:pt x="2767" y="73"/>
                    <a:pt x="2763" y="70"/>
                    <a:pt x="2763" y="65"/>
                  </a:cubicBezTo>
                  <a:lnTo>
                    <a:pt x="2763" y="36"/>
                  </a:lnTo>
                  <a:lnTo>
                    <a:pt x="2771" y="44"/>
                  </a:lnTo>
                  <a:lnTo>
                    <a:pt x="2755" y="44"/>
                  </a:lnTo>
                  <a:lnTo>
                    <a:pt x="2763" y="38"/>
                  </a:lnTo>
                  <a:lnTo>
                    <a:pt x="2760" y="55"/>
                  </a:lnTo>
                  <a:close/>
                  <a:moveTo>
                    <a:pt x="1388" y="35"/>
                  </a:moveTo>
                  <a:cubicBezTo>
                    <a:pt x="1388" y="31"/>
                    <a:pt x="1392" y="28"/>
                    <a:pt x="1395" y="28"/>
                  </a:cubicBezTo>
                  <a:lnTo>
                    <a:pt x="1411" y="28"/>
                  </a:lnTo>
                  <a:cubicBezTo>
                    <a:pt x="1416" y="28"/>
                    <a:pt x="1419" y="32"/>
                    <a:pt x="1419" y="36"/>
                  </a:cubicBezTo>
                  <a:lnTo>
                    <a:pt x="1419" y="65"/>
                  </a:lnTo>
                  <a:lnTo>
                    <a:pt x="1411" y="57"/>
                  </a:lnTo>
                  <a:lnTo>
                    <a:pt x="1449" y="57"/>
                  </a:lnTo>
                  <a:cubicBezTo>
                    <a:pt x="1454" y="57"/>
                    <a:pt x="1457" y="61"/>
                    <a:pt x="1457" y="65"/>
                  </a:cubicBezTo>
                  <a:lnTo>
                    <a:pt x="1457" y="76"/>
                  </a:lnTo>
                  <a:cubicBezTo>
                    <a:pt x="1457" y="81"/>
                    <a:pt x="1454" y="84"/>
                    <a:pt x="1449" y="84"/>
                  </a:cubicBezTo>
                  <a:lnTo>
                    <a:pt x="1411" y="84"/>
                  </a:lnTo>
                  <a:lnTo>
                    <a:pt x="1419" y="76"/>
                  </a:lnTo>
                  <a:lnTo>
                    <a:pt x="1419" y="129"/>
                  </a:lnTo>
                  <a:lnTo>
                    <a:pt x="1420" y="147"/>
                  </a:lnTo>
                  <a:lnTo>
                    <a:pt x="1420" y="144"/>
                  </a:lnTo>
                  <a:lnTo>
                    <a:pt x="1424" y="154"/>
                  </a:lnTo>
                  <a:lnTo>
                    <a:pt x="1422" y="152"/>
                  </a:lnTo>
                  <a:lnTo>
                    <a:pt x="1428" y="158"/>
                  </a:lnTo>
                  <a:lnTo>
                    <a:pt x="1423" y="156"/>
                  </a:lnTo>
                  <a:lnTo>
                    <a:pt x="1431" y="157"/>
                  </a:lnTo>
                  <a:lnTo>
                    <a:pt x="1429" y="157"/>
                  </a:lnTo>
                  <a:lnTo>
                    <a:pt x="1438" y="155"/>
                  </a:lnTo>
                  <a:lnTo>
                    <a:pt x="1435" y="156"/>
                  </a:lnTo>
                  <a:lnTo>
                    <a:pt x="1443" y="151"/>
                  </a:lnTo>
                  <a:cubicBezTo>
                    <a:pt x="1447" y="149"/>
                    <a:pt x="1451" y="149"/>
                    <a:pt x="1454" y="152"/>
                  </a:cubicBezTo>
                  <a:lnTo>
                    <a:pt x="1459" y="158"/>
                  </a:lnTo>
                  <a:cubicBezTo>
                    <a:pt x="1460" y="160"/>
                    <a:pt x="1461" y="162"/>
                    <a:pt x="1460" y="164"/>
                  </a:cubicBezTo>
                  <a:cubicBezTo>
                    <a:pt x="1460" y="166"/>
                    <a:pt x="1459" y="168"/>
                    <a:pt x="1457" y="170"/>
                  </a:cubicBezTo>
                  <a:lnTo>
                    <a:pt x="1442" y="182"/>
                  </a:lnTo>
                  <a:cubicBezTo>
                    <a:pt x="1442" y="182"/>
                    <a:pt x="1441" y="183"/>
                    <a:pt x="1439" y="183"/>
                  </a:cubicBezTo>
                  <a:lnTo>
                    <a:pt x="1423" y="187"/>
                  </a:lnTo>
                  <a:cubicBezTo>
                    <a:pt x="1422" y="188"/>
                    <a:pt x="1420" y="188"/>
                    <a:pt x="1418" y="187"/>
                  </a:cubicBezTo>
                  <a:lnTo>
                    <a:pt x="1396" y="178"/>
                  </a:lnTo>
                  <a:cubicBezTo>
                    <a:pt x="1394" y="177"/>
                    <a:pt x="1392" y="175"/>
                    <a:pt x="1392" y="173"/>
                  </a:cubicBezTo>
                  <a:lnTo>
                    <a:pt x="1384" y="144"/>
                  </a:lnTo>
                  <a:cubicBezTo>
                    <a:pt x="1384" y="143"/>
                    <a:pt x="1383" y="142"/>
                    <a:pt x="1383" y="141"/>
                  </a:cubicBezTo>
                  <a:lnTo>
                    <a:pt x="1383" y="76"/>
                  </a:lnTo>
                  <a:lnTo>
                    <a:pt x="1391" y="84"/>
                  </a:lnTo>
                  <a:lnTo>
                    <a:pt x="1374" y="84"/>
                  </a:lnTo>
                  <a:cubicBezTo>
                    <a:pt x="1370" y="84"/>
                    <a:pt x="1366" y="81"/>
                    <a:pt x="1366" y="76"/>
                  </a:cubicBezTo>
                  <a:lnTo>
                    <a:pt x="1366" y="70"/>
                  </a:lnTo>
                  <a:cubicBezTo>
                    <a:pt x="1366" y="67"/>
                    <a:pt x="1369" y="64"/>
                    <a:pt x="1372" y="63"/>
                  </a:cubicBezTo>
                  <a:lnTo>
                    <a:pt x="1381" y="60"/>
                  </a:lnTo>
                  <a:lnTo>
                    <a:pt x="1378" y="62"/>
                  </a:lnTo>
                  <a:lnTo>
                    <a:pt x="1384" y="56"/>
                  </a:lnTo>
                  <a:lnTo>
                    <a:pt x="1382" y="59"/>
                  </a:lnTo>
                  <a:lnTo>
                    <a:pt x="1385" y="50"/>
                  </a:lnTo>
                  <a:lnTo>
                    <a:pt x="1388" y="35"/>
                  </a:lnTo>
                  <a:close/>
                  <a:moveTo>
                    <a:pt x="1400" y="55"/>
                  </a:moveTo>
                  <a:lnTo>
                    <a:pt x="1397" y="64"/>
                  </a:lnTo>
                  <a:cubicBezTo>
                    <a:pt x="1397" y="65"/>
                    <a:pt x="1396" y="66"/>
                    <a:pt x="1395" y="67"/>
                  </a:cubicBezTo>
                  <a:lnTo>
                    <a:pt x="1389" y="73"/>
                  </a:lnTo>
                  <a:cubicBezTo>
                    <a:pt x="1388" y="74"/>
                    <a:pt x="1387" y="75"/>
                    <a:pt x="1386" y="75"/>
                  </a:cubicBezTo>
                  <a:lnTo>
                    <a:pt x="1377" y="78"/>
                  </a:lnTo>
                  <a:lnTo>
                    <a:pt x="1382" y="70"/>
                  </a:lnTo>
                  <a:lnTo>
                    <a:pt x="1382" y="76"/>
                  </a:lnTo>
                  <a:lnTo>
                    <a:pt x="1374" y="68"/>
                  </a:lnTo>
                  <a:lnTo>
                    <a:pt x="1391" y="68"/>
                  </a:lnTo>
                  <a:cubicBezTo>
                    <a:pt x="1396" y="68"/>
                    <a:pt x="1399" y="72"/>
                    <a:pt x="1399" y="76"/>
                  </a:cubicBezTo>
                  <a:lnTo>
                    <a:pt x="1399" y="141"/>
                  </a:lnTo>
                  <a:lnTo>
                    <a:pt x="1399" y="139"/>
                  </a:lnTo>
                  <a:lnTo>
                    <a:pt x="1407" y="168"/>
                  </a:lnTo>
                  <a:lnTo>
                    <a:pt x="1403" y="163"/>
                  </a:lnTo>
                  <a:lnTo>
                    <a:pt x="1425" y="172"/>
                  </a:lnTo>
                  <a:lnTo>
                    <a:pt x="1420" y="172"/>
                  </a:lnTo>
                  <a:lnTo>
                    <a:pt x="1436" y="168"/>
                  </a:lnTo>
                  <a:lnTo>
                    <a:pt x="1432" y="169"/>
                  </a:lnTo>
                  <a:lnTo>
                    <a:pt x="1447" y="157"/>
                  </a:lnTo>
                  <a:lnTo>
                    <a:pt x="1446" y="169"/>
                  </a:lnTo>
                  <a:lnTo>
                    <a:pt x="1441" y="163"/>
                  </a:lnTo>
                  <a:lnTo>
                    <a:pt x="1452" y="164"/>
                  </a:lnTo>
                  <a:lnTo>
                    <a:pt x="1444" y="169"/>
                  </a:lnTo>
                  <a:cubicBezTo>
                    <a:pt x="1443" y="170"/>
                    <a:pt x="1442" y="170"/>
                    <a:pt x="1441" y="170"/>
                  </a:cubicBezTo>
                  <a:lnTo>
                    <a:pt x="1432" y="172"/>
                  </a:lnTo>
                  <a:cubicBezTo>
                    <a:pt x="1431" y="172"/>
                    <a:pt x="1430" y="173"/>
                    <a:pt x="1429" y="172"/>
                  </a:cubicBezTo>
                  <a:lnTo>
                    <a:pt x="1421" y="171"/>
                  </a:lnTo>
                  <a:cubicBezTo>
                    <a:pt x="1420" y="171"/>
                    <a:pt x="1418" y="170"/>
                    <a:pt x="1417" y="169"/>
                  </a:cubicBezTo>
                  <a:lnTo>
                    <a:pt x="1411" y="163"/>
                  </a:lnTo>
                  <a:cubicBezTo>
                    <a:pt x="1410" y="162"/>
                    <a:pt x="1409" y="161"/>
                    <a:pt x="1409" y="160"/>
                  </a:cubicBezTo>
                  <a:lnTo>
                    <a:pt x="1405" y="150"/>
                  </a:lnTo>
                  <a:cubicBezTo>
                    <a:pt x="1405" y="150"/>
                    <a:pt x="1405" y="149"/>
                    <a:pt x="1404" y="148"/>
                  </a:cubicBezTo>
                  <a:lnTo>
                    <a:pt x="1403" y="129"/>
                  </a:lnTo>
                  <a:lnTo>
                    <a:pt x="1403" y="76"/>
                  </a:lnTo>
                  <a:cubicBezTo>
                    <a:pt x="1403" y="72"/>
                    <a:pt x="1407" y="68"/>
                    <a:pt x="1411" y="68"/>
                  </a:cubicBezTo>
                  <a:lnTo>
                    <a:pt x="1449" y="68"/>
                  </a:lnTo>
                  <a:lnTo>
                    <a:pt x="1441" y="76"/>
                  </a:lnTo>
                  <a:lnTo>
                    <a:pt x="1441" y="65"/>
                  </a:lnTo>
                  <a:lnTo>
                    <a:pt x="1449" y="73"/>
                  </a:lnTo>
                  <a:lnTo>
                    <a:pt x="1411" y="73"/>
                  </a:lnTo>
                  <a:cubicBezTo>
                    <a:pt x="1407" y="73"/>
                    <a:pt x="1403" y="70"/>
                    <a:pt x="1403" y="65"/>
                  </a:cubicBezTo>
                  <a:lnTo>
                    <a:pt x="1403" y="36"/>
                  </a:lnTo>
                  <a:lnTo>
                    <a:pt x="1411" y="44"/>
                  </a:lnTo>
                  <a:lnTo>
                    <a:pt x="1395" y="44"/>
                  </a:lnTo>
                  <a:lnTo>
                    <a:pt x="1403" y="38"/>
                  </a:lnTo>
                  <a:lnTo>
                    <a:pt x="1400" y="55"/>
                  </a:lnTo>
                  <a:close/>
                  <a:moveTo>
                    <a:pt x="2098" y="35"/>
                  </a:moveTo>
                  <a:lnTo>
                    <a:pt x="2086" y="35"/>
                  </a:lnTo>
                  <a:lnTo>
                    <a:pt x="2076" y="36"/>
                  </a:lnTo>
                  <a:lnTo>
                    <a:pt x="2083" y="28"/>
                  </a:lnTo>
                  <a:lnTo>
                    <a:pt x="2083" y="88"/>
                  </a:lnTo>
                  <a:lnTo>
                    <a:pt x="2075" y="80"/>
                  </a:lnTo>
                  <a:lnTo>
                    <a:pt x="2096" y="80"/>
                  </a:lnTo>
                  <a:lnTo>
                    <a:pt x="2094" y="81"/>
                  </a:lnTo>
                  <a:lnTo>
                    <a:pt x="2121" y="73"/>
                  </a:lnTo>
                  <a:lnTo>
                    <a:pt x="2116" y="77"/>
                  </a:lnTo>
                  <a:lnTo>
                    <a:pt x="2126" y="52"/>
                  </a:lnTo>
                  <a:lnTo>
                    <a:pt x="2126" y="57"/>
                  </a:lnTo>
                  <a:lnTo>
                    <a:pt x="2123" y="43"/>
                  </a:lnTo>
                  <a:lnTo>
                    <a:pt x="2124" y="47"/>
                  </a:lnTo>
                  <a:lnTo>
                    <a:pt x="2117" y="39"/>
                  </a:lnTo>
                  <a:lnTo>
                    <a:pt x="2120" y="41"/>
                  </a:lnTo>
                  <a:lnTo>
                    <a:pt x="2109" y="36"/>
                  </a:lnTo>
                  <a:lnTo>
                    <a:pt x="2112" y="36"/>
                  </a:lnTo>
                  <a:lnTo>
                    <a:pt x="2098" y="35"/>
                  </a:lnTo>
                  <a:close/>
                  <a:moveTo>
                    <a:pt x="2113" y="20"/>
                  </a:moveTo>
                  <a:cubicBezTo>
                    <a:pt x="2114" y="21"/>
                    <a:pt x="2115" y="21"/>
                    <a:pt x="2116" y="21"/>
                  </a:cubicBezTo>
                  <a:lnTo>
                    <a:pt x="2127" y="26"/>
                  </a:lnTo>
                  <a:cubicBezTo>
                    <a:pt x="2128" y="27"/>
                    <a:pt x="2129" y="27"/>
                    <a:pt x="2129" y="28"/>
                  </a:cubicBezTo>
                  <a:lnTo>
                    <a:pt x="2136" y="36"/>
                  </a:lnTo>
                  <a:cubicBezTo>
                    <a:pt x="2137" y="37"/>
                    <a:pt x="2138" y="38"/>
                    <a:pt x="2138" y="40"/>
                  </a:cubicBezTo>
                  <a:lnTo>
                    <a:pt x="2141" y="54"/>
                  </a:lnTo>
                  <a:cubicBezTo>
                    <a:pt x="2142" y="55"/>
                    <a:pt x="2141" y="57"/>
                    <a:pt x="2141" y="58"/>
                  </a:cubicBezTo>
                  <a:lnTo>
                    <a:pt x="2131" y="83"/>
                  </a:lnTo>
                  <a:cubicBezTo>
                    <a:pt x="2130" y="86"/>
                    <a:pt x="2128" y="87"/>
                    <a:pt x="2126" y="88"/>
                  </a:cubicBezTo>
                  <a:lnTo>
                    <a:pt x="2099" y="96"/>
                  </a:lnTo>
                  <a:cubicBezTo>
                    <a:pt x="2098" y="96"/>
                    <a:pt x="2097" y="96"/>
                    <a:pt x="2096" y="96"/>
                  </a:cubicBezTo>
                  <a:lnTo>
                    <a:pt x="2075" y="96"/>
                  </a:lnTo>
                  <a:cubicBezTo>
                    <a:pt x="2071" y="96"/>
                    <a:pt x="2067" y="93"/>
                    <a:pt x="2067" y="88"/>
                  </a:cubicBezTo>
                  <a:lnTo>
                    <a:pt x="2067" y="28"/>
                  </a:lnTo>
                  <a:cubicBezTo>
                    <a:pt x="2067" y="24"/>
                    <a:pt x="2071" y="21"/>
                    <a:pt x="2075" y="20"/>
                  </a:cubicBezTo>
                  <a:lnTo>
                    <a:pt x="2086" y="19"/>
                  </a:lnTo>
                  <a:lnTo>
                    <a:pt x="2099" y="19"/>
                  </a:lnTo>
                  <a:lnTo>
                    <a:pt x="2113" y="20"/>
                  </a:lnTo>
                  <a:close/>
                  <a:moveTo>
                    <a:pt x="66" y="35"/>
                  </a:moveTo>
                  <a:lnTo>
                    <a:pt x="54" y="35"/>
                  </a:lnTo>
                  <a:lnTo>
                    <a:pt x="44" y="36"/>
                  </a:lnTo>
                  <a:lnTo>
                    <a:pt x="51" y="28"/>
                  </a:lnTo>
                  <a:lnTo>
                    <a:pt x="51" y="88"/>
                  </a:lnTo>
                  <a:lnTo>
                    <a:pt x="43" y="80"/>
                  </a:lnTo>
                  <a:lnTo>
                    <a:pt x="64" y="80"/>
                  </a:lnTo>
                  <a:lnTo>
                    <a:pt x="62" y="81"/>
                  </a:lnTo>
                  <a:lnTo>
                    <a:pt x="89" y="73"/>
                  </a:lnTo>
                  <a:lnTo>
                    <a:pt x="84" y="77"/>
                  </a:lnTo>
                  <a:lnTo>
                    <a:pt x="94" y="52"/>
                  </a:lnTo>
                  <a:lnTo>
                    <a:pt x="94" y="57"/>
                  </a:lnTo>
                  <a:lnTo>
                    <a:pt x="91" y="43"/>
                  </a:lnTo>
                  <a:lnTo>
                    <a:pt x="92" y="47"/>
                  </a:lnTo>
                  <a:lnTo>
                    <a:pt x="85" y="39"/>
                  </a:lnTo>
                  <a:lnTo>
                    <a:pt x="88" y="41"/>
                  </a:lnTo>
                  <a:lnTo>
                    <a:pt x="77" y="36"/>
                  </a:lnTo>
                  <a:lnTo>
                    <a:pt x="80" y="36"/>
                  </a:lnTo>
                  <a:lnTo>
                    <a:pt x="66" y="35"/>
                  </a:lnTo>
                  <a:close/>
                  <a:moveTo>
                    <a:pt x="81" y="20"/>
                  </a:moveTo>
                  <a:cubicBezTo>
                    <a:pt x="82" y="21"/>
                    <a:pt x="83" y="21"/>
                    <a:pt x="84" y="21"/>
                  </a:cubicBezTo>
                  <a:lnTo>
                    <a:pt x="95" y="26"/>
                  </a:lnTo>
                  <a:cubicBezTo>
                    <a:pt x="96" y="27"/>
                    <a:pt x="97" y="27"/>
                    <a:pt x="97" y="28"/>
                  </a:cubicBezTo>
                  <a:lnTo>
                    <a:pt x="104" y="36"/>
                  </a:lnTo>
                  <a:cubicBezTo>
                    <a:pt x="105" y="37"/>
                    <a:pt x="106" y="38"/>
                    <a:pt x="106" y="40"/>
                  </a:cubicBezTo>
                  <a:lnTo>
                    <a:pt x="109" y="54"/>
                  </a:lnTo>
                  <a:cubicBezTo>
                    <a:pt x="110" y="55"/>
                    <a:pt x="109" y="57"/>
                    <a:pt x="109" y="58"/>
                  </a:cubicBezTo>
                  <a:lnTo>
                    <a:pt x="99" y="83"/>
                  </a:lnTo>
                  <a:cubicBezTo>
                    <a:pt x="98" y="86"/>
                    <a:pt x="96" y="87"/>
                    <a:pt x="94" y="88"/>
                  </a:cubicBezTo>
                  <a:lnTo>
                    <a:pt x="67" y="96"/>
                  </a:lnTo>
                  <a:cubicBezTo>
                    <a:pt x="66" y="96"/>
                    <a:pt x="65" y="96"/>
                    <a:pt x="64" y="96"/>
                  </a:cubicBezTo>
                  <a:lnTo>
                    <a:pt x="43" y="96"/>
                  </a:lnTo>
                  <a:cubicBezTo>
                    <a:pt x="39" y="96"/>
                    <a:pt x="35" y="93"/>
                    <a:pt x="35" y="88"/>
                  </a:cubicBezTo>
                  <a:lnTo>
                    <a:pt x="35" y="28"/>
                  </a:lnTo>
                  <a:cubicBezTo>
                    <a:pt x="35" y="24"/>
                    <a:pt x="39" y="21"/>
                    <a:pt x="43" y="20"/>
                  </a:cubicBezTo>
                  <a:lnTo>
                    <a:pt x="54" y="19"/>
                  </a:lnTo>
                  <a:lnTo>
                    <a:pt x="67" y="19"/>
                  </a:lnTo>
                  <a:lnTo>
                    <a:pt x="81" y="20"/>
                  </a:lnTo>
                  <a:close/>
                  <a:moveTo>
                    <a:pt x="1305" y="19"/>
                  </a:moveTo>
                  <a:cubicBezTo>
                    <a:pt x="1305" y="15"/>
                    <a:pt x="1309" y="11"/>
                    <a:pt x="1313" y="11"/>
                  </a:cubicBezTo>
                  <a:lnTo>
                    <a:pt x="1334" y="11"/>
                  </a:lnTo>
                  <a:cubicBezTo>
                    <a:pt x="1339" y="11"/>
                    <a:pt x="1342" y="15"/>
                    <a:pt x="1342" y="19"/>
                  </a:cubicBezTo>
                  <a:lnTo>
                    <a:pt x="1342" y="41"/>
                  </a:lnTo>
                  <a:cubicBezTo>
                    <a:pt x="1342" y="46"/>
                    <a:pt x="1339" y="49"/>
                    <a:pt x="1334" y="49"/>
                  </a:cubicBezTo>
                  <a:lnTo>
                    <a:pt x="1313" y="49"/>
                  </a:lnTo>
                  <a:cubicBezTo>
                    <a:pt x="1309" y="49"/>
                    <a:pt x="1305" y="46"/>
                    <a:pt x="1305" y="41"/>
                  </a:cubicBezTo>
                  <a:lnTo>
                    <a:pt x="1305" y="19"/>
                  </a:lnTo>
                  <a:close/>
                  <a:moveTo>
                    <a:pt x="1321" y="41"/>
                  </a:moveTo>
                  <a:lnTo>
                    <a:pt x="1313" y="33"/>
                  </a:lnTo>
                  <a:lnTo>
                    <a:pt x="1334" y="33"/>
                  </a:lnTo>
                  <a:lnTo>
                    <a:pt x="1326" y="41"/>
                  </a:lnTo>
                  <a:lnTo>
                    <a:pt x="1326" y="19"/>
                  </a:lnTo>
                  <a:lnTo>
                    <a:pt x="1334" y="27"/>
                  </a:lnTo>
                  <a:lnTo>
                    <a:pt x="1313" y="27"/>
                  </a:lnTo>
                  <a:lnTo>
                    <a:pt x="1321" y="19"/>
                  </a:lnTo>
                  <a:lnTo>
                    <a:pt x="1321" y="41"/>
                  </a:lnTo>
                  <a:close/>
                  <a:moveTo>
                    <a:pt x="425" y="19"/>
                  </a:moveTo>
                  <a:cubicBezTo>
                    <a:pt x="425" y="15"/>
                    <a:pt x="429" y="11"/>
                    <a:pt x="433" y="11"/>
                  </a:cubicBezTo>
                  <a:lnTo>
                    <a:pt x="454" y="11"/>
                  </a:lnTo>
                  <a:cubicBezTo>
                    <a:pt x="459" y="11"/>
                    <a:pt x="462" y="15"/>
                    <a:pt x="462" y="19"/>
                  </a:cubicBezTo>
                  <a:lnTo>
                    <a:pt x="462" y="41"/>
                  </a:lnTo>
                  <a:cubicBezTo>
                    <a:pt x="462" y="46"/>
                    <a:pt x="459" y="49"/>
                    <a:pt x="454" y="49"/>
                  </a:cubicBezTo>
                  <a:lnTo>
                    <a:pt x="433" y="49"/>
                  </a:lnTo>
                  <a:cubicBezTo>
                    <a:pt x="429" y="49"/>
                    <a:pt x="425" y="46"/>
                    <a:pt x="425" y="41"/>
                  </a:cubicBezTo>
                  <a:lnTo>
                    <a:pt x="425" y="19"/>
                  </a:lnTo>
                  <a:close/>
                  <a:moveTo>
                    <a:pt x="441" y="41"/>
                  </a:moveTo>
                  <a:lnTo>
                    <a:pt x="433" y="33"/>
                  </a:lnTo>
                  <a:lnTo>
                    <a:pt x="454" y="33"/>
                  </a:lnTo>
                  <a:lnTo>
                    <a:pt x="446" y="41"/>
                  </a:lnTo>
                  <a:lnTo>
                    <a:pt x="446" y="19"/>
                  </a:lnTo>
                  <a:lnTo>
                    <a:pt x="454" y="27"/>
                  </a:lnTo>
                  <a:lnTo>
                    <a:pt x="433" y="27"/>
                  </a:lnTo>
                  <a:lnTo>
                    <a:pt x="441" y="19"/>
                  </a:lnTo>
                  <a:lnTo>
                    <a:pt x="441" y="41"/>
                  </a:lnTo>
                  <a:close/>
                  <a:moveTo>
                    <a:pt x="2032" y="17"/>
                  </a:moveTo>
                  <a:cubicBezTo>
                    <a:pt x="2032" y="13"/>
                    <a:pt x="2036" y="9"/>
                    <a:pt x="2040" y="9"/>
                  </a:cubicBezTo>
                  <a:lnTo>
                    <a:pt x="2104" y="9"/>
                  </a:lnTo>
                  <a:lnTo>
                    <a:pt x="2136" y="14"/>
                  </a:lnTo>
                  <a:cubicBezTo>
                    <a:pt x="2137" y="14"/>
                    <a:pt x="2138" y="14"/>
                    <a:pt x="2139" y="15"/>
                  </a:cubicBezTo>
                  <a:lnTo>
                    <a:pt x="2156" y="26"/>
                  </a:lnTo>
                  <a:cubicBezTo>
                    <a:pt x="2158" y="27"/>
                    <a:pt x="2159" y="29"/>
                    <a:pt x="2159" y="31"/>
                  </a:cubicBezTo>
                  <a:lnTo>
                    <a:pt x="2164" y="52"/>
                  </a:lnTo>
                  <a:cubicBezTo>
                    <a:pt x="2165" y="53"/>
                    <a:pt x="2165" y="54"/>
                    <a:pt x="2164" y="55"/>
                  </a:cubicBezTo>
                  <a:lnTo>
                    <a:pt x="2160" y="72"/>
                  </a:lnTo>
                  <a:cubicBezTo>
                    <a:pt x="2160" y="73"/>
                    <a:pt x="2160" y="74"/>
                    <a:pt x="2159" y="75"/>
                  </a:cubicBezTo>
                  <a:lnTo>
                    <a:pt x="2149" y="88"/>
                  </a:lnTo>
                  <a:cubicBezTo>
                    <a:pt x="2148" y="89"/>
                    <a:pt x="2147" y="90"/>
                    <a:pt x="2146" y="90"/>
                  </a:cubicBezTo>
                  <a:lnTo>
                    <a:pt x="2130" y="99"/>
                  </a:lnTo>
                  <a:lnTo>
                    <a:pt x="2134" y="92"/>
                  </a:lnTo>
                  <a:lnTo>
                    <a:pt x="2134" y="93"/>
                  </a:lnTo>
                  <a:lnTo>
                    <a:pt x="2131" y="87"/>
                  </a:lnTo>
                  <a:lnTo>
                    <a:pt x="2155" y="102"/>
                  </a:lnTo>
                  <a:cubicBezTo>
                    <a:pt x="2156" y="103"/>
                    <a:pt x="2157" y="104"/>
                    <a:pt x="2158" y="106"/>
                  </a:cubicBezTo>
                  <a:lnTo>
                    <a:pt x="2166" y="130"/>
                  </a:lnTo>
                  <a:cubicBezTo>
                    <a:pt x="2167" y="131"/>
                    <a:pt x="2167" y="133"/>
                    <a:pt x="2166" y="135"/>
                  </a:cubicBezTo>
                  <a:lnTo>
                    <a:pt x="2159" y="161"/>
                  </a:lnTo>
                  <a:cubicBezTo>
                    <a:pt x="2159" y="162"/>
                    <a:pt x="2158" y="164"/>
                    <a:pt x="2156" y="165"/>
                  </a:cubicBezTo>
                  <a:lnTo>
                    <a:pt x="2136" y="179"/>
                  </a:lnTo>
                  <a:cubicBezTo>
                    <a:pt x="2135" y="180"/>
                    <a:pt x="2134" y="180"/>
                    <a:pt x="2133" y="180"/>
                  </a:cubicBezTo>
                  <a:lnTo>
                    <a:pt x="2102" y="185"/>
                  </a:lnTo>
                  <a:cubicBezTo>
                    <a:pt x="2101" y="185"/>
                    <a:pt x="2101" y="185"/>
                    <a:pt x="2100" y="185"/>
                  </a:cubicBezTo>
                  <a:lnTo>
                    <a:pt x="2040" y="185"/>
                  </a:lnTo>
                  <a:cubicBezTo>
                    <a:pt x="2036" y="185"/>
                    <a:pt x="2032" y="182"/>
                    <a:pt x="2032" y="177"/>
                  </a:cubicBezTo>
                  <a:lnTo>
                    <a:pt x="2032" y="171"/>
                  </a:lnTo>
                  <a:cubicBezTo>
                    <a:pt x="2032" y="168"/>
                    <a:pt x="2034" y="165"/>
                    <a:pt x="2037" y="164"/>
                  </a:cubicBezTo>
                  <a:lnTo>
                    <a:pt x="2046" y="160"/>
                  </a:lnTo>
                  <a:lnTo>
                    <a:pt x="2043" y="163"/>
                  </a:lnTo>
                  <a:lnTo>
                    <a:pt x="2047" y="156"/>
                  </a:lnTo>
                  <a:lnTo>
                    <a:pt x="2045" y="160"/>
                  </a:lnTo>
                  <a:lnTo>
                    <a:pt x="2045" y="147"/>
                  </a:lnTo>
                  <a:lnTo>
                    <a:pt x="2045" y="46"/>
                  </a:lnTo>
                  <a:lnTo>
                    <a:pt x="2045" y="34"/>
                  </a:lnTo>
                  <a:lnTo>
                    <a:pt x="2046" y="37"/>
                  </a:lnTo>
                  <a:lnTo>
                    <a:pt x="2044" y="31"/>
                  </a:lnTo>
                  <a:lnTo>
                    <a:pt x="2047" y="35"/>
                  </a:lnTo>
                  <a:lnTo>
                    <a:pt x="2043" y="32"/>
                  </a:lnTo>
                  <a:lnTo>
                    <a:pt x="2044" y="33"/>
                  </a:lnTo>
                  <a:lnTo>
                    <a:pt x="2037" y="30"/>
                  </a:lnTo>
                  <a:cubicBezTo>
                    <a:pt x="2034" y="29"/>
                    <a:pt x="2032" y="26"/>
                    <a:pt x="2032" y="22"/>
                  </a:cubicBezTo>
                  <a:lnTo>
                    <a:pt x="2032" y="17"/>
                  </a:lnTo>
                  <a:close/>
                  <a:moveTo>
                    <a:pt x="2048" y="22"/>
                  </a:moveTo>
                  <a:lnTo>
                    <a:pt x="2044" y="15"/>
                  </a:lnTo>
                  <a:lnTo>
                    <a:pt x="2051" y="18"/>
                  </a:lnTo>
                  <a:cubicBezTo>
                    <a:pt x="2051" y="18"/>
                    <a:pt x="2052" y="19"/>
                    <a:pt x="2052" y="19"/>
                  </a:cubicBezTo>
                  <a:lnTo>
                    <a:pt x="2056" y="22"/>
                  </a:lnTo>
                  <a:cubicBezTo>
                    <a:pt x="2058" y="23"/>
                    <a:pt x="2059" y="24"/>
                    <a:pt x="2059" y="26"/>
                  </a:cubicBezTo>
                  <a:lnTo>
                    <a:pt x="2061" y="32"/>
                  </a:lnTo>
                  <a:cubicBezTo>
                    <a:pt x="2061" y="33"/>
                    <a:pt x="2061" y="34"/>
                    <a:pt x="2061" y="34"/>
                  </a:cubicBezTo>
                  <a:lnTo>
                    <a:pt x="2061" y="46"/>
                  </a:lnTo>
                  <a:lnTo>
                    <a:pt x="2061" y="147"/>
                  </a:lnTo>
                  <a:lnTo>
                    <a:pt x="2061" y="160"/>
                  </a:lnTo>
                  <a:cubicBezTo>
                    <a:pt x="2061" y="162"/>
                    <a:pt x="2061" y="163"/>
                    <a:pt x="2060" y="164"/>
                  </a:cubicBezTo>
                  <a:lnTo>
                    <a:pt x="2056" y="171"/>
                  </a:lnTo>
                  <a:cubicBezTo>
                    <a:pt x="2056" y="173"/>
                    <a:pt x="2054" y="174"/>
                    <a:pt x="2053" y="175"/>
                  </a:cubicBezTo>
                  <a:lnTo>
                    <a:pt x="2044" y="179"/>
                  </a:lnTo>
                  <a:lnTo>
                    <a:pt x="2048" y="171"/>
                  </a:lnTo>
                  <a:lnTo>
                    <a:pt x="2048" y="177"/>
                  </a:lnTo>
                  <a:lnTo>
                    <a:pt x="2040" y="169"/>
                  </a:lnTo>
                  <a:lnTo>
                    <a:pt x="2100" y="169"/>
                  </a:lnTo>
                  <a:lnTo>
                    <a:pt x="2099" y="170"/>
                  </a:lnTo>
                  <a:lnTo>
                    <a:pt x="2130" y="165"/>
                  </a:lnTo>
                  <a:lnTo>
                    <a:pt x="2127" y="166"/>
                  </a:lnTo>
                  <a:lnTo>
                    <a:pt x="2147" y="152"/>
                  </a:lnTo>
                  <a:lnTo>
                    <a:pt x="2144" y="156"/>
                  </a:lnTo>
                  <a:lnTo>
                    <a:pt x="2151" y="130"/>
                  </a:lnTo>
                  <a:lnTo>
                    <a:pt x="2151" y="135"/>
                  </a:lnTo>
                  <a:lnTo>
                    <a:pt x="2143" y="111"/>
                  </a:lnTo>
                  <a:lnTo>
                    <a:pt x="2146" y="115"/>
                  </a:lnTo>
                  <a:lnTo>
                    <a:pt x="2122" y="100"/>
                  </a:lnTo>
                  <a:cubicBezTo>
                    <a:pt x="2120" y="99"/>
                    <a:pt x="2118" y="96"/>
                    <a:pt x="2118" y="93"/>
                  </a:cubicBezTo>
                  <a:lnTo>
                    <a:pt x="2118" y="92"/>
                  </a:lnTo>
                  <a:cubicBezTo>
                    <a:pt x="2118" y="90"/>
                    <a:pt x="2120" y="87"/>
                    <a:pt x="2123" y="85"/>
                  </a:cubicBezTo>
                  <a:lnTo>
                    <a:pt x="2139" y="76"/>
                  </a:lnTo>
                  <a:lnTo>
                    <a:pt x="2136" y="79"/>
                  </a:lnTo>
                  <a:lnTo>
                    <a:pt x="2146" y="66"/>
                  </a:lnTo>
                  <a:lnTo>
                    <a:pt x="2145" y="69"/>
                  </a:lnTo>
                  <a:lnTo>
                    <a:pt x="2149" y="52"/>
                  </a:lnTo>
                  <a:lnTo>
                    <a:pt x="2149" y="55"/>
                  </a:lnTo>
                  <a:lnTo>
                    <a:pt x="2144" y="34"/>
                  </a:lnTo>
                  <a:lnTo>
                    <a:pt x="2147" y="39"/>
                  </a:lnTo>
                  <a:lnTo>
                    <a:pt x="2130" y="28"/>
                  </a:lnTo>
                  <a:lnTo>
                    <a:pt x="2133" y="29"/>
                  </a:lnTo>
                  <a:lnTo>
                    <a:pt x="2104" y="25"/>
                  </a:lnTo>
                  <a:lnTo>
                    <a:pt x="2040" y="25"/>
                  </a:lnTo>
                  <a:lnTo>
                    <a:pt x="2048" y="17"/>
                  </a:lnTo>
                  <a:lnTo>
                    <a:pt x="2048" y="22"/>
                  </a:lnTo>
                  <a:close/>
                  <a:moveTo>
                    <a:pt x="0" y="17"/>
                  </a:moveTo>
                  <a:cubicBezTo>
                    <a:pt x="0" y="13"/>
                    <a:pt x="4" y="9"/>
                    <a:pt x="8" y="9"/>
                  </a:cubicBezTo>
                  <a:lnTo>
                    <a:pt x="72" y="9"/>
                  </a:lnTo>
                  <a:lnTo>
                    <a:pt x="104" y="14"/>
                  </a:lnTo>
                  <a:cubicBezTo>
                    <a:pt x="105" y="14"/>
                    <a:pt x="106" y="14"/>
                    <a:pt x="107" y="15"/>
                  </a:cubicBezTo>
                  <a:lnTo>
                    <a:pt x="124" y="26"/>
                  </a:lnTo>
                  <a:cubicBezTo>
                    <a:pt x="126" y="27"/>
                    <a:pt x="127" y="29"/>
                    <a:pt x="127" y="31"/>
                  </a:cubicBezTo>
                  <a:lnTo>
                    <a:pt x="132" y="52"/>
                  </a:lnTo>
                  <a:cubicBezTo>
                    <a:pt x="133" y="53"/>
                    <a:pt x="133" y="54"/>
                    <a:pt x="132" y="55"/>
                  </a:cubicBezTo>
                  <a:lnTo>
                    <a:pt x="128" y="72"/>
                  </a:lnTo>
                  <a:cubicBezTo>
                    <a:pt x="128" y="73"/>
                    <a:pt x="128" y="74"/>
                    <a:pt x="127" y="75"/>
                  </a:cubicBezTo>
                  <a:lnTo>
                    <a:pt x="117" y="88"/>
                  </a:lnTo>
                  <a:cubicBezTo>
                    <a:pt x="116" y="89"/>
                    <a:pt x="115" y="90"/>
                    <a:pt x="114" y="90"/>
                  </a:cubicBezTo>
                  <a:lnTo>
                    <a:pt x="98" y="99"/>
                  </a:lnTo>
                  <a:lnTo>
                    <a:pt x="102" y="92"/>
                  </a:lnTo>
                  <a:lnTo>
                    <a:pt x="102" y="93"/>
                  </a:lnTo>
                  <a:lnTo>
                    <a:pt x="99" y="87"/>
                  </a:lnTo>
                  <a:lnTo>
                    <a:pt x="123" y="102"/>
                  </a:lnTo>
                  <a:cubicBezTo>
                    <a:pt x="124" y="103"/>
                    <a:pt x="125" y="104"/>
                    <a:pt x="126" y="106"/>
                  </a:cubicBezTo>
                  <a:lnTo>
                    <a:pt x="134" y="130"/>
                  </a:lnTo>
                  <a:cubicBezTo>
                    <a:pt x="135" y="131"/>
                    <a:pt x="135" y="133"/>
                    <a:pt x="134" y="135"/>
                  </a:cubicBezTo>
                  <a:lnTo>
                    <a:pt x="127" y="161"/>
                  </a:lnTo>
                  <a:cubicBezTo>
                    <a:pt x="127" y="162"/>
                    <a:pt x="126" y="164"/>
                    <a:pt x="124" y="165"/>
                  </a:cubicBezTo>
                  <a:lnTo>
                    <a:pt x="104" y="179"/>
                  </a:lnTo>
                  <a:cubicBezTo>
                    <a:pt x="103" y="180"/>
                    <a:pt x="102" y="180"/>
                    <a:pt x="101" y="180"/>
                  </a:cubicBezTo>
                  <a:lnTo>
                    <a:pt x="70" y="185"/>
                  </a:lnTo>
                  <a:cubicBezTo>
                    <a:pt x="69" y="185"/>
                    <a:pt x="69" y="185"/>
                    <a:pt x="68" y="185"/>
                  </a:cubicBezTo>
                  <a:lnTo>
                    <a:pt x="8" y="185"/>
                  </a:lnTo>
                  <a:cubicBezTo>
                    <a:pt x="4" y="185"/>
                    <a:pt x="0" y="182"/>
                    <a:pt x="0" y="177"/>
                  </a:cubicBezTo>
                  <a:lnTo>
                    <a:pt x="0" y="171"/>
                  </a:lnTo>
                  <a:cubicBezTo>
                    <a:pt x="0" y="168"/>
                    <a:pt x="2" y="165"/>
                    <a:pt x="5" y="164"/>
                  </a:cubicBezTo>
                  <a:lnTo>
                    <a:pt x="14" y="160"/>
                  </a:lnTo>
                  <a:lnTo>
                    <a:pt x="11" y="163"/>
                  </a:lnTo>
                  <a:lnTo>
                    <a:pt x="15" y="156"/>
                  </a:lnTo>
                  <a:lnTo>
                    <a:pt x="13" y="160"/>
                  </a:lnTo>
                  <a:lnTo>
                    <a:pt x="13" y="147"/>
                  </a:lnTo>
                  <a:lnTo>
                    <a:pt x="13" y="46"/>
                  </a:lnTo>
                  <a:lnTo>
                    <a:pt x="13" y="34"/>
                  </a:lnTo>
                  <a:lnTo>
                    <a:pt x="14" y="37"/>
                  </a:lnTo>
                  <a:lnTo>
                    <a:pt x="12" y="31"/>
                  </a:lnTo>
                  <a:lnTo>
                    <a:pt x="15" y="35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5" y="30"/>
                  </a:lnTo>
                  <a:cubicBezTo>
                    <a:pt x="2" y="29"/>
                    <a:pt x="0" y="26"/>
                    <a:pt x="0" y="22"/>
                  </a:cubicBezTo>
                  <a:lnTo>
                    <a:pt x="0" y="17"/>
                  </a:lnTo>
                  <a:close/>
                  <a:moveTo>
                    <a:pt x="16" y="22"/>
                  </a:moveTo>
                  <a:lnTo>
                    <a:pt x="12" y="15"/>
                  </a:lnTo>
                  <a:lnTo>
                    <a:pt x="19" y="18"/>
                  </a:lnTo>
                  <a:cubicBezTo>
                    <a:pt x="19" y="18"/>
                    <a:pt x="20" y="19"/>
                    <a:pt x="20" y="19"/>
                  </a:cubicBezTo>
                  <a:lnTo>
                    <a:pt x="24" y="22"/>
                  </a:lnTo>
                  <a:cubicBezTo>
                    <a:pt x="26" y="23"/>
                    <a:pt x="27" y="24"/>
                    <a:pt x="27" y="26"/>
                  </a:cubicBezTo>
                  <a:lnTo>
                    <a:pt x="29" y="32"/>
                  </a:lnTo>
                  <a:cubicBezTo>
                    <a:pt x="29" y="33"/>
                    <a:pt x="29" y="34"/>
                    <a:pt x="29" y="34"/>
                  </a:cubicBezTo>
                  <a:lnTo>
                    <a:pt x="29" y="46"/>
                  </a:lnTo>
                  <a:lnTo>
                    <a:pt x="29" y="147"/>
                  </a:lnTo>
                  <a:lnTo>
                    <a:pt x="29" y="160"/>
                  </a:lnTo>
                  <a:cubicBezTo>
                    <a:pt x="29" y="162"/>
                    <a:pt x="29" y="163"/>
                    <a:pt x="28" y="164"/>
                  </a:cubicBezTo>
                  <a:lnTo>
                    <a:pt x="24" y="171"/>
                  </a:lnTo>
                  <a:cubicBezTo>
                    <a:pt x="24" y="173"/>
                    <a:pt x="22" y="174"/>
                    <a:pt x="21" y="175"/>
                  </a:cubicBezTo>
                  <a:lnTo>
                    <a:pt x="12" y="179"/>
                  </a:lnTo>
                  <a:lnTo>
                    <a:pt x="16" y="171"/>
                  </a:lnTo>
                  <a:lnTo>
                    <a:pt x="16" y="177"/>
                  </a:lnTo>
                  <a:lnTo>
                    <a:pt x="8" y="169"/>
                  </a:lnTo>
                  <a:lnTo>
                    <a:pt x="68" y="169"/>
                  </a:lnTo>
                  <a:lnTo>
                    <a:pt x="67" y="170"/>
                  </a:lnTo>
                  <a:lnTo>
                    <a:pt x="98" y="165"/>
                  </a:lnTo>
                  <a:lnTo>
                    <a:pt x="95" y="166"/>
                  </a:lnTo>
                  <a:lnTo>
                    <a:pt x="115" y="152"/>
                  </a:lnTo>
                  <a:lnTo>
                    <a:pt x="112" y="156"/>
                  </a:lnTo>
                  <a:lnTo>
                    <a:pt x="119" y="130"/>
                  </a:lnTo>
                  <a:lnTo>
                    <a:pt x="119" y="135"/>
                  </a:lnTo>
                  <a:lnTo>
                    <a:pt x="111" y="111"/>
                  </a:lnTo>
                  <a:lnTo>
                    <a:pt x="114" y="115"/>
                  </a:lnTo>
                  <a:lnTo>
                    <a:pt x="90" y="100"/>
                  </a:lnTo>
                  <a:cubicBezTo>
                    <a:pt x="88" y="99"/>
                    <a:pt x="86" y="96"/>
                    <a:pt x="86" y="93"/>
                  </a:cubicBezTo>
                  <a:lnTo>
                    <a:pt x="86" y="92"/>
                  </a:lnTo>
                  <a:cubicBezTo>
                    <a:pt x="86" y="90"/>
                    <a:pt x="88" y="87"/>
                    <a:pt x="91" y="85"/>
                  </a:cubicBezTo>
                  <a:lnTo>
                    <a:pt x="107" y="76"/>
                  </a:lnTo>
                  <a:lnTo>
                    <a:pt x="104" y="79"/>
                  </a:lnTo>
                  <a:lnTo>
                    <a:pt x="114" y="66"/>
                  </a:lnTo>
                  <a:lnTo>
                    <a:pt x="113" y="69"/>
                  </a:lnTo>
                  <a:lnTo>
                    <a:pt x="117" y="52"/>
                  </a:lnTo>
                  <a:lnTo>
                    <a:pt x="117" y="55"/>
                  </a:lnTo>
                  <a:lnTo>
                    <a:pt x="112" y="34"/>
                  </a:lnTo>
                  <a:lnTo>
                    <a:pt x="115" y="39"/>
                  </a:lnTo>
                  <a:lnTo>
                    <a:pt x="98" y="28"/>
                  </a:lnTo>
                  <a:lnTo>
                    <a:pt x="101" y="29"/>
                  </a:lnTo>
                  <a:lnTo>
                    <a:pt x="72" y="25"/>
                  </a:lnTo>
                  <a:lnTo>
                    <a:pt x="8" y="25"/>
                  </a:lnTo>
                  <a:lnTo>
                    <a:pt x="16" y="17"/>
                  </a:lnTo>
                  <a:lnTo>
                    <a:pt x="16" y="22"/>
                  </a:lnTo>
                  <a:close/>
                  <a:moveTo>
                    <a:pt x="1083" y="8"/>
                  </a:moveTo>
                  <a:cubicBezTo>
                    <a:pt x="1084" y="7"/>
                    <a:pt x="1084" y="7"/>
                    <a:pt x="1085" y="7"/>
                  </a:cubicBezTo>
                  <a:lnTo>
                    <a:pt x="1102" y="8"/>
                  </a:lnTo>
                  <a:lnTo>
                    <a:pt x="1124" y="13"/>
                  </a:lnTo>
                  <a:cubicBezTo>
                    <a:pt x="1128" y="13"/>
                    <a:pt x="1130" y="17"/>
                    <a:pt x="1130" y="20"/>
                  </a:cubicBezTo>
                  <a:lnTo>
                    <a:pt x="1130" y="52"/>
                  </a:lnTo>
                  <a:cubicBezTo>
                    <a:pt x="1130" y="57"/>
                    <a:pt x="1127" y="60"/>
                    <a:pt x="1122" y="60"/>
                  </a:cubicBezTo>
                  <a:lnTo>
                    <a:pt x="1111" y="60"/>
                  </a:lnTo>
                  <a:cubicBezTo>
                    <a:pt x="1108" y="60"/>
                    <a:pt x="1105" y="59"/>
                    <a:pt x="1104" y="56"/>
                  </a:cubicBezTo>
                  <a:lnTo>
                    <a:pt x="1097" y="40"/>
                  </a:lnTo>
                  <a:lnTo>
                    <a:pt x="1099" y="43"/>
                  </a:lnTo>
                  <a:lnTo>
                    <a:pt x="1089" y="35"/>
                  </a:lnTo>
                  <a:lnTo>
                    <a:pt x="1093" y="36"/>
                  </a:lnTo>
                  <a:lnTo>
                    <a:pt x="1079" y="33"/>
                  </a:lnTo>
                  <a:lnTo>
                    <a:pt x="1082" y="33"/>
                  </a:lnTo>
                  <a:lnTo>
                    <a:pt x="1068" y="36"/>
                  </a:lnTo>
                  <a:lnTo>
                    <a:pt x="1072" y="34"/>
                  </a:lnTo>
                  <a:lnTo>
                    <a:pt x="1063" y="43"/>
                  </a:lnTo>
                  <a:lnTo>
                    <a:pt x="1065" y="40"/>
                  </a:lnTo>
                  <a:lnTo>
                    <a:pt x="1061" y="53"/>
                  </a:lnTo>
                  <a:lnTo>
                    <a:pt x="1061" y="49"/>
                  </a:lnTo>
                  <a:lnTo>
                    <a:pt x="1064" y="63"/>
                  </a:lnTo>
                  <a:lnTo>
                    <a:pt x="1062" y="59"/>
                  </a:lnTo>
                  <a:lnTo>
                    <a:pt x="1072" y="70"/>
                  </a:lnTo>
                  <a:lnTo>
                    <a:pt x="1071" y="69"/>
                  </a:lnTo>
                  <a:lnTo>
                    <a:pt x="1089" y="80"/>
                  </a:lnTo>
                  <a:lnTo>
                    <a:pt x="1113" y="94"/>
                  </a:lnTo>
                  <a:cubicBezTo>
                    <a:pt x="1113" y="94"/>
                    <a:pt x="1114" y="95"/>
                    <a:pt x="1115" y="95"/>
                  </a:cubicBezTo>
                  <a:lnTo>
                    <a:pt x="1127" y="109"/>
                  </a:lnTo>
                  <a:cubicBezTo>
                    <a:pt x="1127" y="110"/>
                    <a:pt x="1128" y="111"/>
                    <a:pt x="1128" y="113"/>
                  </a:cubicBezTo>
                  <a:lnTo>
                    <a:pt x="1133" y="133"/>
                  </a:lnTo>
                  <a:cubicBezTo>
                    <a:pt x="1134" y="134"/>
                    <a:pt x="1134" y="135"/>
                    <a:pt x="1133" y="136"/>
                  </a:cubicBezTo>
                  <a:lnTo>
                    <a:pt x="1129" y="157"/>
                  </a:lnTo>
                  <a:cubicBezTo>
                    <a:pt x="1129" y="158"/>
                    <a:pt x="1128" y="160"/>
                    <a:pt x="1128" y="161"/>
                  </a:cubicBezTo>
                  <a:lnTo>
                    <a:pt x="1117" y="174"/>
                  </a:lnTo>
                  <a:cubicBezTo>
                    <a:pt x="1116" y="174"/>
                    <a:pt x="1115" y="175"/>
                    <a:pt x="1114" y="176"/>
                  </a:cubicBezTo>
                  <a:lnTo>
                    <a:pt x="1098" y="184"/>
                  </a:lnTo>
                  <a:cubicBezTo>
                    <a:pt x="1097" y="184"/>
                    <a:pt x="1096" y="184"/>
                    <a:pt x="1096" y="184"/>
                  </a:cubicBezTo>
                  <a:lnTo>
                    <a:pt x="1075" y="187"/>
                  </a:lnTo>
                  <a:cubicBezTo>
                    <a:pt x="1074" y="188"/>
                    <a:pt x="1073" y="188"/>
                    <a:pt x="1072" y="187"/>
                  </a:cubicBezTo>
                  <a:lnTo>
                    <a:pt x="1030" y="180"/>
                  </a:lnTo>
                  <a:cubicBezTo>
                    <a:pt x="1026" y="180"/>
                    <a:pt x="1023" y="176"/>
                    <a:pt x="1023" y="172"/>
                  </a:cubicBezTo>
                  <a:lnTo>
                    <a:pt x="1023" y="140"/>
                  </a:lnTo>
                  <a:cubicBezTo>
                    <a:pt x="1023" y="136"/>
                    <a:pt x="1027" y="132"/>
                    <a:pt x="1031" y="132"/>
                  </a:cubicBezTo>
                  <a:lnTo>
                    <a:pt x="1042" y="132"/>
                  </a:lnTo>
                  <a:cubicBezTo>
                    <a:pt x="1046" y="132"/>
                    <a:pt x="1049" y="134"/>
                    <a:pt x="1050" y="137"/>
                  </a:cubicBezTo>
                  <a:lnTo>
                    <a:pt x="1057" y="153"/>
                  </a:lnTo>
                  <a:lnTo>
                    <a:pt x="1055" y="151"/>
                  </a:lnTo>
                  <a:lnTo>
                    <a:pt x="1065" y="160"/>
                  </a:lnTo>
                  <a:lnTo>
                    <a:pt x="1061" y="158"/>
                  </a:lnTo>
                  <a:lnTo>
                    <a:pt x="1077" y="161"/>
                  </a:lnTo>
                  <a:lnTo>
                    <a:pt x="1073" y="161"/>
                  </a:lnTo>
                  <a:lnTo>
                    <a:pt x="1094" y="154"/>
                  </a:lnTo>
                  <a:lnTo>
                    <a:pt x="1089" y="159"/>
                  </a:lnTo>
                  <a:lnTo>
                    <a:pt x="1097" y="138"/>
                  </a:lnTo>
                  <a:lnTo>
                    <a:pt x="1097" y="142"/>
                  </a:lnTo>
                  <a:lnTo>
                    <a:pt x="1094" y="127"/>
                  </a:lnTo>
                  <a:lnTo>
                    <a:pt x="1096" y="131"/>
                  </a:lnTo>
                  <a:lnTo>
                    <a:pt x="1086" y="120"/>
                  </a:lnTo>
                  <a:lnTo>
                    <a:pt x="1087" y="121"/>
                  </a:lnTo>
                  <a:lnTo>
                    <a:pt x="1066" y="109"/>
                  </a:lnTo>
                  <a:lnTo>
                    <a:pt x="1044" y="96"/>
                  </a:lnTo>
                  <a:cubicBezTo>
                    <a:pt x="1044" y="96"/>
                    <a:pt x="1043" y="95"/>
                    <a:pt x="1042" y="94"/>
                  </a:cubicBezTo>
                  <a:lnTo>
                    <a:pt x="1030" y="79"/>
                  </a:lnTo>
                  <a:cubicBezTo>
                    <a:pt x="1029" y="79"/>
                    <a:pt x="1029" y="78"/>
                    <a:pt x="1029" y="76"/>
                  </a:cubicBezTo>
                  <a:lnTo>
                    <a:pt x="1025" y="60"/>
                  </a:lnTo>
                  <a:cubicBezTo>
                    <a:pt x="1024" y="59"/>
                    <a:pt x="1024" y="58"/>
                    <a:pt x="1025" y="56"/>
                  </a:cubicBezTo>
                  <a:lnTo>
                    <a:pt x="1031" y="33"/>
                  </a:lnTo>
                  <a:cubicBezTo>
                    <a:pt x="1031" y="32"/>
                    <a:pt x="1032" y="30"/>
                    <a:pt x="1033" y="29"/>
                  </a:cubicBezTo>
                  <a:lnTo>
                    <a:pt x="1051" y="14"/>
                  </a:lnTo>
                  <a:cubicBezTo>
                    <a:pt x="1052" y="13"/>
                    <a:pt x="1054" y="13"/>
                    <a:pt x="1055" y="13"/>
                  </a:cubicBezTo>
                  <a:lnTo>
                    <a:pt x="1083" y="8"/>
                  </a:lnTo>
                  <a:close/>
                  <a:moveTo>
                    <a:pt x="1058" y="28"/>
                  </a:moveTo>
                  <a:lnTo>
                    <a:pt x="1062" y="27"/>
                  </a:lnTo>
                  <a:lnTo>
                    <a:pt x="1044" y="42"/>
                  </a:lnTo>
                  <a:lnTo>
                    <a:pt x="1046" y="37"/>
                  </a:lnTo>
                  <a:lnTo>
                    <a:pt x="1040" y="60"/>
                  </a:lnTo>
                  <a:lnTo>
                    <a:pt x="1040" y="57"/>
                  </a:lnTo>
                  <a:lnTo>
                    <a:pt x="1044" y="73"/>
                  </a:lnTo>
                  <a:lnTo>
                    <a:pt x="1043" y="69"/>
                  </a:lnTo>
                  <a:lnTo>
                    <a:pt x="1055" y="84"/>
                  </a:lnTo>
                  <a:lnTo>
                    <a:pt x="1053" y="83"/>
                  </a:lnTo>
                  <a:lnTo>
                    <a:pt x="1074" y="96"/>
                  </a:lnTo>
                  <a:lnTo>
                    <a:pt x="1095" y="108"/>
                  </a:lnTo>
                  <a:cubicBezTo>
                    <a:pt x="1096" y="108"/>
                    <a:pt x="1097" y="108"/>
                    <a:pt x="1097" y="109"/>
                  </a:cubicBezTo>
                  <a:lnTo>
                    <a:pt x="1107" y="120"/>
                  </a:lnTo>
                  <a:cubicBezTo>
                    <a:pt x="1108" y="121"/>
                    <a:pt x="1109" y="122"/>
                    <a:pt x="1109" y="124"/>
                  </a:cubicBezTo>
                  <a:lnTo>
                    <a:pt x="1112" y="139"/>
                  </a:lnTo>
                  <a:cubicBezTo>
                    <a:pt x="1113" y="140"/>
                    <a:pt x="1112" y="142"/>
                    <a:pt x="1112" y="143"/>
                  </a:cubicBezTo>
                  <a:lnTo>
                    <a:pt x="1104" y="164"/>
                  </a:lnTo>
                  <a:cubicBezTo>
                    <a:pt x="1103" y="167"/>
                    <a:pt x="1101" y="168"/>
                    <a:pt x="1099" y="169"/>
                  </a:cubicBezTo>
                  <a:lnTo>
                    <a:pt x="1078" y="176"/>
                  </a:lnTo>
                  <a:cubicBezTo>
                    <a:pt x="1077" y="176"/>
                    <a:pt x="1075" y="177"/>
                    <a:pt x="1074" y="176"/>
                  </a:cubicBezTo>
                  <a:lnTo>
                    <a:pt x="1058" y="173"/>
                  </a:lnTo>
                  <a:cubicBezTo>
                    <a:pt x="1057" y="173"/>
                    <a:pt x="1055" y="172"/>
                    <a:pt x="1054" y="171"/>
                  </a:cubicBezTo>
                  <a:lnTo>
                    <a:pt x="1044" y="162"/>
                  </a:lnTo>
                  <a:cubicBezTo>
                    <a:pt x="1043" y="162"/>
                    <a:pt x="1043" y="161"/>
                    <a:pt x="1042" y="160"/>
                  </a:cubicBezTo>
                  <a:lnTo>
                    <a:pt x="1035" y="144"/>
                  </a:lnTo>
                  <a:lnTo>
                    <a:pt x="1042" y="148"/>
                  </a:lnTo>
                  <a:lnTo>
                    <a:pt x="1031" y="148"/>
                  </a:lnTo>
                  <a:lnTo>
                    <a:pt x="1039" y="140"/>
                  </a:lnTo>
                  <a:lnTo>
                    <a:pt x="1039" y="172"/>
                  </a:lnTo>
                  <a:lnTo>
                    <a:pt x="1033" y="165"/>
                  </a:lnTo>
                  <a:lnTo>
                    <a:pt x="1075" y="172"/>
                  </a:lnTo>
                  <a:lnTo>
                    <a:pt x="1072" y="172"/>
                  </a:lnTo>
                  <a:lnTo>
                    <a:pt x="1093" y="169"/>
                  </a:lnTo>
                  <a:lnTo>
                    <a:pt x="1091" y="169"/>
                  </a:lnTo>
                  <a:lnTo>
                    <a:pt x="1107" y="161"/>
                  </a:lnTo>
                  <a:lnTo>
                    <a:pt x="1104" y="163"/>
                  </a:lnTo>
                  <a:lnTo>
                    <a:pt x="1115" y="150"/>
                  </a:lnTo>
                  <a:lnTo>
                    <a:pt x="1114" y="154"/>
                  </a:lnTo>
                  <a:lnTo>
                    <a:pt x="1118" y="133"/>
                  </a:lnTo>
                  <a:lnTo>
                    <a:pt x="1118" y="136"/>
                  </a:lnTo>
                  <a:lnTo>
                    <a:pt x="1113" y="116"/>
                  </a:lnTo>
                  <a:lnTo>
                    <a:pt x="1114" y="120"/>
                  </a:lnTo>
                  <a:lnTo>
                    <a:pt x="1102" y="106"/>
                  </a:lnTo>
                  <a:lnTo>
                    <a:pt x="1104" y="107"/>
                  </a:lnTo>
                  <a:lnTo>
                    <a:pt x="1080" y="93"/>
                  </a:lnTo>
                  <a:lnTo>
                    <a:pt x="1062" y="82"/>
                  </a:lnTo>
                  <a:cubicBezTo>
                    <a:pt x="1062" y="82"/>
                    <a:pt x="1061" y="81"/>
                    <a:pt x="1061" y="81"/>
                  </a:cubicBezTo>
                  <a:lnTo>
                    <a:pt x="1051" y="70"/>
                  </a:lnTo>
                  <a:cubicBezTo>
                    <a:pt x="1050" y="69"/>
                    <a:pt x="1049" y="68"/>
                    <a:pt x="1049" y="66"/>
                  </a:cubicBezTo>
                  <a:lnTo>
                    <a:pt x="1046" y="52"/>
                  </a:lnTo>
                  <a:cubicBezTo>
                    <a:pt x="1045" y="51"/>
                    <a:pt x="1045" y="49"/>
                    <a:pt x="1046" y="48"/>
                  </a:cubicBezTo>
                  <a:lnTo>
                    <a:pt x="1050" y="35"/>
                  </a:lnTo>
                  <a:cubicBezTo>
                    <a:pt x="1050" y="34"/>
                    <a:pt x="1051" y="33"/>
                    <a:pt x="1052" y="32"/>
                  </a:cubicBezTo>
                  <a:lnTo>
                    <a:pt x="1061" y="23"/>
                  </a:lnTo>
                  <a:cubicBezTo>
                    <a:pt x="1062" y="22"/>
                    <a:pt x="1063" y="21"/>
                    <a:pt x="1065" y="21"/>
                  </a:cubicBezTo>
                  <a:lnTo>
                    <a:pt x="1079" y="18"/>
                  </a:lnTo>
                  <a:cubicBezTo>
                    <a:pt x="1080" y="17"/>
                    <a:pt x="1081" y="17"/>
                    <a:pt x="1082" y="18"/>
                  </a:cubicBezTo>
                  <a:lnTo>
                    <a:pt x="1096" y="21"/>
                  </a:lnTo>
                  <a:cubicBezTo>
                    <a:pt x="1097" y="21"/>
                    <a:pt x="1099" y="21"/>
                    <a:pt x="1099" y="22"/>
                  </a:cubicBezTo>
                  <a:lnTo>
                    <a:pt x="1109" y="30"/>
                  </a:lnTo>
                  <a:cubicBezTo>
                    <a:pt x="1110" y="31"/>
                    <a:pt x="1111" y="32"/>
                    <a:pt x="1112" y="33"/>
                  </a:cubicBezTo>
                  <a:lnTo>
                    <a:pt x="1119" y="49"/>
                  </a:lnTo>
                  <a:lnTo>
                    <a:pt x="1111" y="44"/>
                  </a:lnTo>
                  <a:lnTo>
                    <a:pt x="1122" y="44"/>
                  </a:lnTo>
                  <a:lnTo>
                    <a:pt x="1114" y="52"/>
                  </a:lnTo>
                  <a:lnTo>
                    <a:pt x="1114" y="20"/>
                  </a:lnTo>
                  <a:lnTo>
                    <a:pt x="1121" y="28"/>
                  </a:lnTo>
                  <a:lnTo>
                    <a:pt x="1101" y="24"/>
                  </a:lnTo>
                  <a:lnTo>
                    <a:pt x="1084" y="23"/>
                  </a:lnTo>
                  <a:lnTo>
                    <a:pt x="1086" y="23"/>
                  </a:lnTo>
                  <a:lnTo>
                    <a:pt x="1058" y="28"/>
                  </a:lnTo>
                  <a:close/>
                  <a:moveTo>
                    <a:pt x="2433" y="1"/>
                  </a:moveTo>
                  <a:lnTo>
                    <a:pt x="2440" y="1"/>
                  </a:lnTo>
                  <a:cubicBezTo>
                    <a:pt x="2445" y="1"/>
                    <a:pt x="2448" y="5"/>
                    <a:pt x="2448" y="9"/>
                  </a:cubicBezTo>
                  <a:lnTo>
                    <a:pt x="2448" y="145"/>
                  </a:lnTo>
                  <a:lnTo>
                    <a:pt x="2449" y="158"/>
                  </a:lnTo>
                  <a:lnTo>
                    <a:pt x="2450" y="163"/>
                  </a:lnTo>
                  <a:lnTo>
                    <a:pt x="2448" y="159"/>
                  </a:lnTo>
                  <a:lnTo>
                    <a:pt x="2452" y="163"/>
                  </a:lnTo>
                  <a:lnTo>
                    <a:pt x="2449" y="161"/>
                  </a:lnTo>
                  <a:lnTo>
                    <a:pt x="2458" y="164"/>
                  </a:lnTo>
                  <a:cubicBezTo>
                    <a:pt x="2461" y="165"/>
                    <a:pt x="2463" y="168"/>
                    <a:pt x="2463" y="171"/>
                  </a:cubicBezTo>
                  <a:lnTo>
                    <a:pt x="2463" y="177"/>
                  </a:lnTo>
                  <a:cubicBezTo>
                    <a:pt x="2463" y="182"/>
                    <a:pt x="2460" y="185"/>
                    <a:pt x="2456" y="185"/>
                  </a:cubicBezTo>
                  <a:lnTo>
                    <a:pt x="2428" y="186"/>
                  </a:lnTo>
                  <a:lnTo>
                    <a:pt x="2420" y="186"/>
                  </a:lnTo>
                  <a:cubicBezTo>
                    <a:pt x="2418" y="186"/>
                    <a:pt x="2416" y="186"/>
                    <a:pt x="2415" y="184"/>
                  </a:cubicBezTo>
                  <a:cubicBezTo>
                    <a:pt x="2413" y="182"/>
                    <a:pt x="2412" y="180"/>
                    <a:pt x="2412" y="178"/>
                  </a:cubicBezTo>
                  <a:lnTo>
                    <a:pt x="2413" y="159"/>
                  </a:lnTo>
                  <a:lnTo>
                    <a:pt x="2416" y="165"/>
                  </a:lnTo>
                  <a:lnTo>
                    <a:pt x="2415" y="164"/>
                  </a:lnTo>
                  <a:lnTo>
                    <a:pt x="2426" y="164"/>
                  </a:lnTo>
                  <a:lnTo>
                    <a:pt x="2413" y="176"/>
                  </a:lnTo>
                  <a:cubicBezTo>
                    <a:pt x="2412" y="177"/>
                    <a:pt x="2412" y="177"/>
                    <a:pt x="2411" y="178"/>
                  </a:cubicBezTo>
                  <a:lnTo>
                    <a:pt x="2399" y="184"/>
                  </a:lnTo>
                  <a:cubicBezTo>
                    <a:pt x="2398" y="184"/>
                    <a:pt x="2398" y="184"/>
                    <a:pt x="2397" y="184"/>
                  </a:cubicBezTo>
                  <a:lnTo>
                    <a:pt x="2384" y="187"/>
                  </a:lnTo>
                  <a:cubicBezTo>
                    <a:pt x="2383" y="188"/>
                    <a:pt x="2382" y="188"/>
                    <a:pt x="2381" y="187"/>
                  </a:cubicBezTo>
                  <a:lnTo>
                    <a:pt x="2364" y="183"/>
                  </a:lnTo>
                  <a:cubicBezTo>
                    <a:pt x="2362" y="183"/>
                    <a:pt x="2361" y="182"/>
                    <a:pt x="2360" y="182"/>
                  </a:cubicBezTo>
                  <a:lnTo>
                    <a:pt x="2347" y="171"/>
                  </a:lnTo>
                  <a:cubicBezTo>
                    <a:pt x="2346" y="169"/>
                    <a:pt x="2345" y="168"/>
                    <a:pt x="2345" y="166"/>
                  </a:cubicBezTo>
                  <a:lnTo>
                    <a:pt x="2335" y="124"/>
                  </a:lnTo>
                  <a:cubicBezTo>
                    <a:pt x="2334" y="123"/>
                    <a:pt x="2334" y="122"/>
                    <a:pt x="2335" y="121"/>
                  </a:cubicBezTo>
                  <a:lnTo>
                    <a:pt x="2342" y="88"/>
                  </a:lnTo>
                  <a:cubicBezTo>
                    <a:pt x="2342" y="86"/>
                    <a:pt x="2343" y="85"/>
                    <a:pt x="2344" y="84"/>
                  </a:cubicBezTo>
                  <a:lnTo>
                    <a:pt x="2362" y="64"/>
                  </a:lnTo>
                  <a:cubicBezTo>
                    <a:pt x="2363" y="63"/>
                    <a:pt x="2364" y="62"/>
                    <a:pt x="2366" y="62"/>
                  </a:cubicBezTo>
                  <a:lnTo>
                    <a:pt x="2392" y="56"/>
                  </a:lnTo>
                  <a:cubicBezTo>
                    <a:pt x="2392" y="55"/>
                    <a:pt x="2393" y="55"/>
                    <a:pt x="2394" y="55"/>
                  </a:cubicBezTo>
                  <a:lnTo>
                    <a:pt x="2408" y="56"/>
                  </a:lnTo>
                  <a:cubicBezTo>
                    <a:pt x="2409" y="57"/>
                    <a:pt x="2409" y="57"/>
                    <a:pt x="2410" y="57"/>
                  </a:cubicBezTo>
                  <a:lnTo>
                    <a:pt x="2423" y="61"/>
                  </a:lnTo>
                  <a:lnTo>
                    <a:pt x="2412" y="68"/>
                  </a:lnTo>
                  <a:lnTo>
                    <a:pt x="2412" y="49"/>
                  </a:lnTo>
                  <a:lnTo>
                    <a:pt x="2412" y="34"/>
                  </a:lnTo>
                  <a:lnTo>
                    <a:pt x="2412" y="27"/>
                  </a:lnTo>
                  <a:lnTo>
                    <a:pt x="2412" y="29"/>
                  </a:lnTo>
                  <a:lnTo>
                    <a:pt x="2410" y="24"/>
                  </a:lnTo>
                  <a:lnTo>
                    <a:pt x="2413" y="28"/>
                  </a:lnTo>
                  <a:lnTo>
                    <a:pt x="2409" y="25"/>
                  </a:lnTo>
                  <a:lnTo>
                    <a:pt x="2412" y="26"/>
                  </a:lnTo>
                  <a:lnTo>
                    <a:pt x="2404" y="24"/>
                  </a:lnTo>
                  <a:cubicBezTo>
                    <a:pt x="2400" y="23"/>
                    <a:pt x="2397" y="20"/>
                    <a:pt x="2397" y="16"/>
                  </a:cubicBezTo>
                  <a:lnTo>
                    <a:pt x="2397" y="10"/>
                  </a:lnTo>
                  <a:cubicBezTo>
                    <a:pt x="2397" y="6"/>
                    <a:pt x="2401" y="3"/>
                    <a:pt x="2405" y="2"/>
                  </a:cubicBezTo>
                  <a:lnTo>
                    <a:pt x="2433" y="1"/>
                  </a:lnTo>
                  <a:close/>
                  <a:moveTo>
                    <a:pt x="2406" y="18"/>
                  </a:moveTo>
                  <a:lnTo>
                    <a:pt x="2413" y="10"/>
                  </a:lnTo>
                  <a:lnTo>
                    <a:pt x="2413" y="16"/>
                  </a:lnTo>
                  <a:lnTo>
                    <a:pt x="2407" y="9"/>
                  </a:lnTo>
                  <a:lnTo>
                    <a:pt x="2415" y="11"/>
                  </a:lnTo>
                  <a:cubicBezTo>
                    <a:pt x="2416" y="11"/>
                    <a:pt x="2417" y="11"/>
                    <a:pt x="2418" y="12"/>
                  </a:cubicBezTo>
                  <a:lnTo>
                    <a:pt x="2422" y="15"/>
                  </a:lnTo>
                  <a:cubicBezTo>
                    <a:pt x="2423" y="16"/>
                    <a:pt x="2424" y="17"/>
                    <a:pt x="2425" y="18"/>
                  </a:cubicBezTo>
                  <a:lnTo>
                    <a:pt x="2427" y="23"/>
                  </a:lnTo>
                  <a:cubicBezTo>
                    <a:pt x="2427" y="24"/>
                    <a:pt x="2427" y="25"/>
                    <a:pt x="2427" y="25"/>
                  </a:cubicBezTo>
                  <a:lnTo>
                    <a:pt x="2428" y="34"/>
                  </a:lnTo>
                  <a:lnTo>
                    <a:pt x="2428" y="49"/>
                  </a:lnTo>
                  <a:lnTo>
                    <a:pt x="2428" y="68"/>
                  </a:lnTo>
                  <a:cubicBezTo>
                    <a:pt x="2428" y="71"/>
                    <a:pt x="2427" y="73"/>
                    <a:pt x="2425" y="75"/>
                  </a:cubicBezTo>
                  <a:cubicBezTo>
                    <a:pt x="2423" y="76"/>
                    <a:pt x="2421" y="77"/>
                    <a:pt x="2418" y="76"/>
                  </a:cubicBezTo>
                  <a:lnTo>
                    <a:pt x="2405" y="72"/>
                  </a:lnTo>
                  <a:lnTo>
                    <a:pt x="2407" y="72"/>
                  </a:lnTo>
                  <a:lnTo>
                    <a:pt x="2393" y="71"/>
                  </a:lnTo>
                  <a:lnTo>
                    <a:pt x="2395" y="71"/>
                  </a:lnTo>
                  <a:lnTo>
                    <a:pt x="2369" y="77"/>
                  </a:lnTo>
                  <a:lnTo>
                    <a:pt x="2373" y="75"/>
                  </a:lnTo>
                  <a:lnTo>
                    <a:pt x="2355" y="95"/>
                  </a:lnTo>
                  <a:lnTo>
                    <a:pt x="2357" y="91"/>
                  </a:lnTo>
                  <a:lnTo>
                    <a:pt x="2350" y="124"/>
                  </a:lnTo>
                  <a:lnTo>
                    <a:pt x="2350" y="121"/>
                  </a:lnTo>
                  <a:lnTo>
                    <a:pt x="2360" y="163"/>
                  </a:lnTo>
                  <a:lnTo>
                    <a:pt x="2358" y="158"/>
                  </a:lnTo>
                  <a:lnTo>
                    <a:pt x="2371" y="169"/>
                  </a:lnTo>
                  <a:lnTo>
                    <a:pt x="2367" y="168"/>
                  </a:lnTo>
                  <a:lnTo>
                    <a:pt x="2384" y="172"/>
                  </a:lnTo>
                  <a:lnTo>
                    <a:pt x="2381" y="172"/>
                  </a:lnTo>
                  <a:lnTo>
                    <a:pt x="2394" y="169"/>
                  </a:lnTo>
                  <a:lnTo>
                    <a:pt x="2392" y="169"/>
                  </a:lnTo>
                  <a:lnTo>
                    <a:pt x="2404" y="163"/>
                  </a:lnTo>
                  <a:lnTo>
                    <a:pt x="2402" y="165"/>
                  </a:lnTo>
                  <a:lnTo>
                    <a:pt x="2415" y="153"/>
                  </a:lnTo>
                  <a:cubicBezTo>
                    <a:pt x="2418" y="150"/>
                    <a:pt x="2423" y="150"/>
                    <a:pt x="2426" y="153"/>
                  </a:cubicBezTo>
                  <a:lnTo>
                    <a:pt x="2427" y="154"/>
                  </a:lnTo>
                  <a:cubicBezTo>
                    <a:pt x="2429" y="155"/>
                    <a:pt x="2430" y="158"/>
                    <a:pt x="2429" y="160"/>
                  </a:cubicBezTo>
                  <a:lnTo>
                    <a:pt x="2428" y="179"/>
                  </a:lnTo>
                  <a:lnTo>
                    <a:pt x="2420" y="170"/>
                  </a:lnTo>
                  <a:lnTo>
                    <a:pt x="2427" y="170"/>
                  </a:lnTo>
                  <a:lnTo>
                    <a:pt x="2455" y="169"/>
                  </a:lnTo>
                  <a:lnTo>
                    <a:pt x="2447" y="177"/>
                  </a:lnTo>
                  <a:lnTo>
                    <a:pt x="2447" y="171"/>
                  </a:lnTo>
                  <a:lnTo>
                    <a:pt x="2453" y="179"/>
                  </a:lnTo>
                  <a:lnTo>
                    <a:pt x="2444" y="176"/>
                  </a:lnTo>
                  <a:cubicBezTo>
                    <a:pt x="2443" y="176"/>
                    <a:pt x="2442" y="175"/>
                    <a:pt x="2441" y="174"/>
                  </a:cubicBezTo>
                  <a:lnTo>
                    <a:pt x="2437" y="170"/>
                  </a:lnTo>
                  <a:cubicBezTo>
                    <a:pt x="2436" y="169"/>
                    <a:pt x="2435" y="167"/>
                    <a:pt x="2435" y="166"/>
                  </a:cubicBezTo>
                  <a:lnTo>
                    <a:pt x="2433" y="159"/>
                  </a:lnTo>
                  <a:lnTo>
                    <a:pt x="2432" y="145"/>
                  </a:lnTo>
                  <a:lnTo>
                    <a:pt x="2432" y="9"/>
                  </a:lnTo>
                  <a:lnTo>
                    <a:pt x="2440" y="17"/>
                  </a:lnTo>
                  <a:lnTo>
                    <a:pt x="2434" y="17"/>
                  </a:lnTo>
                  <a:lnTo>
                    <a:pt x="2406" y="18"/>
                  </a:lnTo>
                  <a:close/>
                  <a:moveTo>
                    <a:pt x="1712" y="1"/>
                  </a:moveTo>
                  <a:cubicBezTo>
                    <a:pt x="1713" y="0"/>
                    <a:pt x="1714" y="0"/>
                    <a:pt x="1714" y="1"/>
                  </a:cubicBezTo>
                  <a:lnTo>
                    <a:pt x="1730" y="3"/>
                  </a:lnTo>
                  <a:cubicBezTo>
                    <a:pt x="1734" y="3"/>
                    <a:pt x="1737" y="6"/>
                    <a:pt x="1737" y="10"/>
                  </a:cubicBezTo>
                  <a:lnTo>
                    <a:pt x="1737" y="31"/>
                  </a:lnTo>
                  <a:cubicBezTo>
                    <a:pt x="1737" y="36"/>
                    <a:pt x="1734" y="39"/>
                    <a:pt x="1729" y="39"/>
                  </a:cubicBezTo>
                  <a:lnTo>
                    <a:pt x="1717" y="39"/>
                  </a:lnTo>
                  <a:cubicBezTo>
                    <a:pt x="1714" y="39"/>
                    <a:pt x="1712" y="38"/>
                    <a:pt x="1710" y="35"/>
                  </a:cubicBezTo>
                  <a:lnTo>
                    <a:pt x="1705" y="25"/>
                  </a:lnTo>
                  <a:lnTo>
                    <a:pt x="1710" y="29"/>
                  </a:lnTo>
                  <a:lnTo>
                    <a:pt x="1701" y="26"/>
                  </a:lnTo>
                  <a:lnTo>
                    <a:pt x="1705" y="26"/>
                  </a:lnTo>
                  <a:lnTo>
                    <a:pt x="1699" y="27"/>
                  </a:lnTo>
                  <a:lnTo>
                    <a:pt x="1702" y="26"/>
                  </a:lnTo>
                  <a:lnTo>
                    <a:pt x="1697" y="30"/>
                  </a:lnTo>
                  <a:lnTo>
                    <a:pt x="1699" y="28"/>
                  </a:lnTo>
                  <a:lnTo>
                    <a:pt x="1695" y="34"/>
                  </a:lnTo>
                  <a:lnTo>
                    <a:pt x="1696" y="31"/>
                  </a:lnTo>
                  <a:lnTo>
                    <a:pt x="1694" y="40"/>
                  </a:lnTo>
                  <a:lnTo>
                    <a:pt x="1694" y="39"/>
                  </a:lnTo>
                  <a:lnTo>
                    <a:pt x="1693" y="53"/>
                  </a:lnTo>
                  <a:lnTo>
                    <a:pt x="1693" y="65"/>
                  </a:lnTo>
                  <a:lnTo>
                    <a:pt x="1685" y="57"/>
                  </a:lnTo>
                  <a:lnTo>
                    <a:pt x="1713" y="57"/>
                  </a:lnTo>
                  <a:cubicBezTo>
                    <a:pt x="1718" y="57"/>
                    <a:pt x="1721" y="61"/>
                    <a:pt x="1721" y="65"/>
                  </a:cubicBezTo>
                  <a:lnTo>
                    <a:pt x="1721" y="76"/>
                  </a:lnTo>
                  <a:cubicBezTo>
                    <a:pt x="1721" y="81"/>
                    <a:pt x="1718" y="84"/>
                    <a:pt x="1713" y="84"/>
                  </a:cubicBezTo>
                  <a:lnTo>
                    <a:pt x="1685" y="84"/>
                  </a:lnTo>
                  <a:lnTo>
                    <a:pt x="1693" y="76"/>
                  </a:lnTo>
                  <a:lnTo>
                    <a:pt x="1693" y="147"/>
                  </a:lnTo>
                  <a:lnTo>
                    <a:pt x="1694" y="159"/>
                  </a:lnTo>
                  <a:lnTo>
                    <a:pt x="1694" y="157"/>
                  </a:lnTo>
                  <a:lnTo>
                    <a:pt x="1696" y="163"/>
                  </a:lnTo>
                  <a:lnTo>
                    <a:pt x="1694" y="160"/>
                  </a:lnTo>
                  <a:lnTo>
                    <a:pt x="1698" y="164"/>
                  </a:lnTo>
                  <a:lnTo>
                    <a:pt x="1694" y="162"/>
                  </a:lnTo>
                  <a:lnTo>
                    <a:pt x="1702" y="164"/>
                  </a:lnTo>
                  <a:cubicBezTo>
                    <a:pt x="1706" y="165"/>
                    <a:pt x="1708" y="168"/>
                    <a:pt x="1708" y="171"/>
                  </a:cubicBezTo>
                  <a:lnTo>
                    <a:pt x="1708" y="177"/>
                  </a:lnTo>
                  <a:cubicBezTo>
                    <a:pt x="1708" y="182"/>
                    <a:pt x="1705" y="185"/>
                    <a:pt x="1700" y="185"/>
                  </a:cubicBezTo>
                  <a:lnTo>
                    <a:pt x="1652" y="185"/>
                  </a:lnTo>
                  <a:cubicBezTo>
                    <a:pt x="1648" y="185"/>
                    <a:pt x="1644" y="182"/>
                    <a:pt x="1644" y="177"/>
                  </a:cubicBezTo>
                  <a:lnTo>
                    <a:pt x="1644" y="171"/>
                  </a:lnTo>
                  <a:cubicBezTo>
                    <a:pt x="1644" y="168"/>
                    <a:pt x="1646" y="165"/>
                    <a:pt x="1649" y="164"/>
                  </a:cubicBezTo>
                  <a:lnTo>
                    <a:pt x="1656" y="161"/>
                  </a:lnTo>
                  <a:lnTo>
                    <a:pt x="1655" y="162"/>
                  </a:lnTo>
                  <a:lnTo>
                    <a:pt x="1659" y="159"/>
                  </a:lnTo>
                  <a:lnTo>
                    <a:pt x="1656" y="164"/>
                  </a:lnTo>
                  <a:lnTo>
                    <a:pt x="1657" y="158"/>
                  </a:lnTo>
                  <a:lnTo>
                    <a:pt x="1657" y="147"/>
                  </a:lnTo>
                  <a:lnTo>
                    <a:pt x="1657" y="76"/>
                  </a:lnTo>
                  <a:lnTo>
                    <a:pt x="1665" y="84"/>
                  </a:lnTo>
                  <a:lnTo>
                    <a:pt x="1651" y="84"/>
                  </a:lnTo>
                  <a:cubicBezTo>
                    <a:pt x="1647" y="84"/>
                    <a:pt x="1643" y="81"/>
                    <a:pt x="1643" y="76"/>
                  </a:cubicBezTo>
                  <a:lnTo>
                    <a:pt x="1643" y="70"/>
                  </a:lnTo>
                  <a:cubicBezTo>
                    <a:pt x="1643" y="67"/>
                    <a:pt x="1646" y="63"/>
                    <a:pt x="1650" y="63"/>
                  </a:cubicBezTo>
                  <a:lnTo>
                    <a:pt x="1656" y="62"/>
                  </a:lnTo>
                  <a:lnTo>
                    <a:pt x="1655" y="62"/>
                  </a:lnTo>
                  <a:lnTo>
                    <a:pt x="1658" y="61"/>
                  </a:lnTo>
                  <a:lnTo>
                    <a:pt x="1655" y="63"/>
                  </a:lnTo>
                  <a:lnTo>
                    <a:pt x="1657" y="61"/>
                  </a:lnTo>
                  <a:lnTo>
                    <a:pt x="1655" y="63"/>
                  </a:lnTo>
                  <a:lnTo>
                    <a:pt x="1657" y="58"/>
                  </a:lnTo>
                  <a:lnTo>
                    <a:pt x="1657" y="60"/>
                  </a:lnTo>
                  <a:lnTo>
                    <a:pt x="1658" y="52"/>
                  </a:lnTo>
                  <a:lnTo>
                    <a:pt x="1663" y="31"/>
                  </a:lnTo>
                  <a:cubicBezTo>
                    <a:pt x="1663" y="30"/>
                    <a:pt x="1663" y="28"/>
                    <a:pt x="1664" y="28"/>
                  </a:cubicBezTo>
                  <a:lnTo>
                    <a:pt x="1674" y="15"/>
                  </a:lnTo>
                  <a:cubicBezTo>
                    <a:pt x="1675" y="14"/>
                    <a:pt x="1676" y="13"/>
                    <a:pt x="1677" y="12"/>
                  </a:cubicBezTo>
                  <a:lnTo>
                    <a:pt x="1692" y="4"/>
                  </a:lnTo>
                  <a:cubicBezTo>
                    <a:pt x="1692" y="4"/>
                    <a:pt x="1693" y="4"/>
                    <a:pt x="1694" y="4"/>
                  </a:cubicBezTo>
                  <a:lnTo>
                    <a:pt x="1712" y="1"/>
                  </a:lnTo>
                  <a:close/>
                  <a:moveTo>
                    <a:pt x="1697" y="19"/>
                  </a:moveTo>
                  <a:lnTo>
                    <a:pt x="1699" y="19"/>
                  </a:lnTo>
                  <a:lnTo>
                    <a:pt x="1684" y="27"/>
                  </a:lnTo>
                  <a:lnTo>
                    <a:pt x="1687" y="24"/>
                  </a:lnTo>
                  <a:lnTo>
                    <a:pt x="1677" y="37"/>
                  </a:lnTo>
                  <a:lnTo>
                    <a:pt x="1678" y="34"/>
                  </a:lnTo>
                  <a:lnTo>
                    <a:pt x="1673" y="54"/>
                  </a:lnTo>
                  <a:lnTo>
                    <a:pt x="1672" y="62"/>
                  </a:lnTo>
                  <a:cubicBezTo>
                    <a:pt x="1672" y="63"/>
                    <a:pt x="1672" y="64"/>
                    <a:pt x="1672" y="64"/>
                  </a:cubicBezTo>
                  <a:lnTo>
                    <a:pt x="1670" y="69"/>
                  </a:lnTo>
                  <a:cubicBezTo>
                    <a:pt x="1670" y="70"/>
                    <a:pt x="1669" y="71"/>
                    <a:pt x="1668" y="72"/>
                  </a:cubicBezTo>
                  <a:lnTo>
                    <a:pt x="1666" y="74"/>
                  </a:lnTo>
                  <a:cubicBezTo>
                    <a:pt x="1665" y="75"/>
                    <a:pt x="1664" y="76"/>
                    <a:pt x="1663" y="76"/>
                  </a:cubicBezTo>
                  <a:lnTo>
                    <a:pt x="1660" y="77"/>
                  </a:lnTo>
                  <a:cubicBezTo>
                    <a:pt x="1660" y="77"/>
                    <a:pt x="1659" y="77"/>
                    <a:pt x="1659" y="77"/>
                  </a:cubicBezTo>
                  <a:lnTo>
                    <a:pt x="1653" y="78"/>
                  </a:lnTo>
                  <a:lnTo>
                    <a:pt x="1659" y="70"/>
                  </a:lnTo>
                  <a:lnTo>
                    <a:pt x="1659" y="76"/>
                  </a:lnTo>
                  <a:lnTo>
                    <a:pt x="1651" y="68"/>
                  </a:lnTo>
                  <a:lnTo>
                    <a:pt x="1665" y="68"/>
                  </a:lnTo>
                  <a:cubicBezTo>
                    <a:pt x="1670" y="68"/>
                    <a:pt x="1673" y="72"/>
                    <a:pt x="1673" y="76"/>
                  </a:cubicBezTo>
                  <a:lnTo>
                    <a:pt x="1673" y="148"/>
                  </a:lnTo>
                  <a:lnTo>
                    <a:pt x="1672" y="161"/>
                  </a:lnTo>
                  <a:lnTo>
                    <a:pt x="1671" y="167"/>
                  </a:lnTo>
                  <a:cubicBezTo>
                    <a:pt x="1671" y="169"/>
                    <a:pt x="1670" y="171"/>
                    <a:pt x="1668" y="172"/>
                  </a:cubicBezTo>
                  <a:lnTo>
                    <a:pt x="1664" y="175"/>
                  </a:lnTo>
                  <a:cubicBezTo>
                    <a:pt x="1664" y="175"/>
                    <a:pt x="1663" y="176"/>
                    <a:pt x="1663" y="176"/>
                  </a:cubicBezTo>
                  <a:lnTo>
                    <a:pt x="1656" y="179"/>
                  </a:lnTo>
                  <a:lnTo>
                    <a:pt x="1660" y="171"/>
                  </a:lnTo>
                  <a:lnTo>
                    <a:pt x="1660" y="177"/>
                  </a:lnTo>
                  <a:lnTo>
                    <a:pt x="1652" y="169"/>
                  </a:lnTo>
                  <a:lnTo>
                    <a:pt x="1700" y="169"/>
                  </a:lnTo>
                  <a:lnTo>
                    <a:pt x="1692" y="177"/>
                  </a:lnTo>
                  <a:lnTo>
                    <a:pt x="1692" y="171"/>
                  </a:lnTo>
                  <a:lnTo>
                    <a:pt x="1699" y="179"/>
                  </a:lnTo>
                  <a:lnTo>
                    <a:pt x="1691" y="177"/>
                  </a:lnTo>
                  <a:cubicBezTo>
                    <a:pt x="1689" y="177"/>
                    <a:pt x="1688" y="176"/>
                    <a:pt x="1687" y="175"/>
                  </a:cubicBezTo>
                  <a:lnTo>
                    <a:pt x="1683" y="171"/>
                  </a:lnTo>
                  <a:cubicBezTo>
                    <a:pt x="1682" y="170"/>
                    <a:pt x="1681" y="169"/>
                    <a:pt x="1681" y="168"/>
                  </a:cubicBezTo>
                  <a:lnTo>
                    <a:pt x="1679" y="162"/>
                  </a:lnTo>
                  <a:cubicBezTo>
                    <a:pt x="1679" y="161"/>
                    <a:pt x="1679" y="161"/>
                    <a:pt x="1678" y="160"/>
                  </a:cubicBezTo>
                  <a:lnTo>
                    <a:pt x="1677" y="147"/>
                  </a:lnTo>
                  <a:lnTo>
                    <a:pt x="1677" y="76"/>
                  </a:lnTo>
                  <a:cubicBezTo>
                    <a:pt x="1677" y="72"/>
                    <a:pt x="1681" y="68"/>
                    <a:pt x="1685" y="68"/>
                  </a:cubicBezTo>
                  <a:lnTo>
                    <a:pt x="1713" y="68"/>
                  </a:lnTo>
                  <a:lnTo>
                    <a:pt x="1705" y="76"/>
                  </a:lnTo>
                  <a:lnTo>
                    <a:pt x="1705" y="65"/>
                  </a:lnTo>
                  <a:lnTo>
                    <a:pt x="1713" y="73"/>
                  </a:lnTo>
                  <a:lnTo>
                    <a:pt x="1685" y="73"/>
                  </a:lnTo>
                  <a:cubicBezTo>
                    <a:pt x="1681" y="73"/>
                    <a:pt x="1677" y="70"/>
                    <a:pt x="1677" y="65"/>
                  </a:cubicBezTo>
                  <a:lnTo>
                    <a:pt x="1677" y="52"/>
                  </a:lnTo>
                  <a:lnTo>
                    <a:pt x="1678" y="38"/>
                  </a:lnTo>
                  <a:cubicBezTo>
                    <a:pt x="1679" y="38"/>
                    <a:pt x="1679" y="37"/>
                    <a:pt x="1679" y="37"/>
                  </a:cubicBezTo>
                  <a:lnTo>
                    <a:pt x="1681" y="28"/>
                  </a:lnTo>
                  <a:cubicBezTo>
                    <a:pt x="1681" y="27"/>
                    <a:pt x="1681" y="26"/>
                    <a:pt x="1682" y="25"/>
                  </a:cubicBezTo>
                  <a:lnTo>
                    <a:pt x="1686" y="19"/>
                  </a:lnTo>
                  <a:cubicBezTo>
                    <a:pt x="1686" y="18"/>
                    <a:pt x="1687" y="18"/>
                    <a:pt x="1687" y="17"/>
                  </a:cubicBezTo>
                  <a:lnTo>
                    <a:pt x="1692" y="13"/>
                  </a:lnTo>
                  <a:cubicBezTo>
                    <a:pt x="1694" y="12"/>
                    <a:pt x="1695" y="12"/>
                    <a:pt x="1696" y="12"/>
                  </a:cubicBezTo>
                  <a:lnTo>
                    <a:pt x="1702" y="11"/>
                  </a:lnTo>
                  <a:cubicBezTo>
                    <a:pt x="1703" y="10"/>
                    <a:pt x="1705" y="10"/>
                    <a:pt x="1706" y="11"/>
                  </a:cubicBezTo>
                  <a:lnTo>
                    <a:pt x="1715" y="14"/>
                  </a:lnTo>
                  <a:cubicBezTo>
                    <a:pt x="1717" y="15"/>
                    <a:pt x="1719" y="16"/>
                    <a:pt x="1720" y="18"/>
                  </a:cubicBezTo>
                  <a:lnTo>
                    <a:pt x="1725" y="28"/>
                  </a:lnTo>
                  <a:lnTo>
                    <a:pt x="1717" y="23"/>
                  </a:lnTo>
                  <a:lnTo>
                    <a:pt x="1729" y="23"/>
                  </a:lnTo>
                  <a:lnTo>
                    <a:pt x="1721" y="31"/>
                  </a:lnTo>
                  <a:lnTo>
                    <a:pt x="1721" y="10"/>
                  </a:lnTo>
                  <a:lnTo>
                    <a:pt x="1728" y="18"/>
                  </a:lnTo>
                  <a:lnTo>
                    <a:pt x="1712" y="16"/>
                  </a:lnTo>
                  <a:lnTo>
                    <a:pt x="1715" y="16"/>
                  </a:lnTo>
                  <a:lnTo>
                    <a:pt x="1697" y="1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4" name="Rectangle 220"/>
            <p:cNvSpPr>
              <a:spLocks noChangeArrowheads="1"/>
            </p:cNvSpPr>
            <p:nvPr/>
          </p:nvSpPr>
          <p:spPr bwMode="auto">
            <a:xfrm>
              <a:off x="4263" y="2888"/>
              <a:ext cx="1068" cy="84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5" name="Freeform 221"/>
            <p:cNvSpPr>
              <a:spLocks noEditPoints="1"/>
            </p:cNvSpPr>
            <p:nvPr/>
          </p:nvSpPr>
          <p:spPr bwMode="auto">
            <a:xfrm>
              <a:off x="4903" y="2993"/>
              <a:ext cx="420" cy="54"/>
            </a:xfrm>
            <a:custGeom>
              <a:avLst/>
              <a:gdLst/>
              <a:ahLst/>
              <a:cxnLst>
                <a:cxn ang="0">
                  <a:pos x="914" y="152"/>
                </a:cxn>
                <a:cxn ang="0">
                  <a:pos x="939" y="77"/>
                </a:cxn>
                <a:cxn ang="0">
                  <a:pos x="308" y="92"/>
                </a:cxn>
                <a:cxn ang="0">
                  <a:pos x="538" y="48"/>
                </a:cxn>
                <a:cxn ang="0">
                  <a:pos x="582" y="145"/>
                </a:cxn>
                <a:cxn ang="0">
                  <a:pos x="619" y="121"/>
                </a:cxn>
                <a:cxn ang="0">
                  <a:pos x="613" y="56"/>
                </a:cxn>
                <a:cxn ang="0">
                  <a:pos x="640" y="141"/>
                </a:cxn>
                <a:cxn ang="0">
                  <a:pos x="627" y="161"/>
                </a:cxn>
                <a:cxn ang="0">
                  <a:pos x="583" y="162"/>
                </a:cxn>
                <a:cxn ang="0">
                  <a:pos x="550" y="63"/>
                </a:cxn>
                <a:cxn ang="0">
                  <a:pos x="196" y="48"/>
                </a:cxn>
                <a:cxn ang="0">
                  <a:pos x="207" y="92"/>
                </a:cxn>
                <a:cxn ang="0">
                  <a:pos x="219" y="53"/>
                </a:cxn>
                <a:cxn ang="0">
                  <a:pos x="237" y="70"/>
                </a:cxn>
                <a:cxn ang="0">
                  <a:pos x="259" y="160"/>
                </a:cxn>
                <a:cxn ang="0">
                  <a:pos x="218" y="137"/>
                </a:cxn>
                <a:cxn ang="0">
                  <a:pos x="181" y="151"/>
                </a:cxn>
                <a:cxn ang="0">
                  <a:pos x="155" y="150"/>
                </a:cxn>
                <a:cxn ang="0">
                  <a:pos x="161" y="61"/>
                </a:cxn>
                <a:cxn ang="0">
                  <a:pos x="814" y="47"/>
                </a:cxn>
                <a:cxn ang="0">
                  <a:pos x="827" y="160"/>
                </a:cxn>
                <a:cxn ang="0">
                  <a:pos x="793" y="143"/>
                </a:cxn>
                <a:cxn ang="0">
                  <a:pos x="787" y="56"/>
                </a:cxn>
                <a:cxn ang="0">
                  <a:pos x="1086" y="47"/>
                </a:cxn>
                <a:cxn ang="0">
                  <a:pos x="1106" y="130"/>
                </a:cxn>
                <a:cxn ang="0">
                  <a:pos x="1119" y="160"/>
                </a:cxn>
                <a:cxn ang="0">
                  <a:pos x="1085" y="143"/>
                </a:cxn>
                <a:cxn ang="0">
                  <a:pos x="1081" y="68"/>
                </a:cxn>
                <a:cxn ang="0">
                  <a:pos x="1047" y="68"/>
                </a:cxn>
                <a:cxn ang="0">
                  <a:pos x="1042" y="150"/>
                </a:cxn>
                <a:cxn ang="0">
                  <a:pos x="1011" y="151"/>
                </a:cxn>
                <a:cxn ang="0">
                  <a:pos x="1017" y="68"/>
                </a:cxn>
                <a:cxn ang="0">
                  <a:pos x="1031" y="47"/>
                </a:cxn>
                <a:cxn ang="0">
                  <a:pos x="1063" y="48"/>
                </a:cxn>
                <a:cxn ang="0">
                  <a:pos x="958" y="135"/>
                </a:cxn>
                <a:cxn ang="0">
                  <a:pos x="869" y="72"/>
                </a:cxn>
                <a:cxn ang="0">
                  <a:pos x="500" y="50"/>
                </a:cxn>
                <a:cxn ang="0">
                  <a:pos x="464" y="55"/>
                </a:cxn>
                <a:cxn ang="0">
                  <a:pos x="442" y="135"/>
                </a:cxn>
                <a:cxn ang="0">
                  <a:pos x="501" y="141"/>
                </a:cxn>
                <a:cxn ang="0">
                  <a:pos x="426" y="147"/>
                </a:cxn>
                <a:cxn ang="0">
                  <a:pos x="337" y="46"/>
                </a:cxn>
                <a:cxn ang="0">
                  <a:pos x="307" y="102"/>
                </a:cxn>
                <a:cxn ang="0">
                  <a:pos x="356" y="144"/>
                </a:cxn>
                <a:cxn ang="0">
                  <a:pos x="335" y="162"/>
                </a:cxn>
                <a:cxn ang="0">
                  <a:pos x="337" y="46"/>
                </a:cxn>
                <a:cxn ang="0">
                  <a:pos x="753" y="59"/>
                </a:cxn>
                <a:cxn ang="0">
                  <a:pos x="726" y="146"/>
                </a:cxn>
                <a:cxn ang="0">
                  <a:pos x="741" y="158"/>
                </a:cxn>
                <a:cxn ang="0">
                  <a:pos x="678" y="59"/>
                </a:cxn>
                <a:cxn ang="0">
                  <a:pos x="699" y="19"/>
                </a:cxn>
                <a:cxn ang="0">
                  <a:pos x="793" y="2"/>
                </a:cxn>
                <a:cxn ang="0">
                  <a:pos x="94" y="25"/>
                </a:cxn>
                <a:cxn ang="0">
                  <a:pos x="35" y="10"/>
                </a:cxn>
                <a:cxn ang="0">
                  <a:pos x="77" y="54"/>
                </a:cxn>
                <a:cxn ang="0">
                  <a:pos x="69" y="83"/>
                </a:cxn>
                <a:cxn ang="0">
                  <a:pos x="81" y="148"/>
                </a:cxn>
                <a:cxn ang="0">
                  <a:pos x="110" y="119"/>
                </a:cxn>
                <a:cxn ang="0">
                  <a:pos x="13" y="143"/>
                </a:cxn>
                <a:cxn ang="0">
                  <a:pos x="7" y="8"/>
                </a:cxn>
              </a:cxnLst>
              <a:rect l="0" t="0" r="r" b="b"/>
              <a:pathLst>
                <a:path w="1119" h="162">
                  <a:moveTo>
                    <a:pt x="913" y="55"/>
                  </a:moveTo>
                  <a:cubicBezTo>
                    <a:pt x="904" y="55"/>
                    <a:pt x="897" y="59"/>
                    <a:pt x="892" y="67"/>
                  </a:cubicBezTo>
                  <a:cubicBezTo>
                    <a:pt x="887" y="75"/>
                    <a:pt x="884" y="87"/>
                    <a:pt x="884" y="102"/>
                  </a:cubicBezTo>
                  <a:cubicBezTo>
                    <a:pt x="884" y="118"/>
                    <a:pt x="887" y="131"/>
                    <a:pt x="892" y="139"/>
                  </a:cubicBezTo>
                  <a:cubicBezTo>
                    <a:pt x="897" y="148"/>
                    <a:pt x="904" y="152"/>
                    <a:pt x="914" y="152"/>
                  </a:cubicBezTo>
                  <a:cubicBezTo>
                    <a:pt x="919" y="152"/>
                    <a:pt x="923" y="151"/>
                    <a:pt x="927" y="148"/>
                  </a:cubicBezTo>
                  <a:cubicBezTo>
                    <a:pt x="931" y="146"/>
                    <a:pt x="934" y="142"/>
                    <a:pt x="936" y="138"/>
                  </a:cubicBezTo>
                  <a:cubicBezTo>
                    <a:pt x="938" y="134"/>
                    <a:pt x="940" y="129"/>
                    <a:pt x="941" y="123"/>
                  </a:cubicBezTo>
                  <a:cubicBezTo>
                    <a:pt x="942" y="118"/>
                    <a:pt x="943" y="112"/>
                    <a:pt x="943" y="106"/>
                  </a:cubicBezTo>
                  <a:cubicBezTo>
                    <a:pt x="943" y="94"/>
                    <a:pt x="941" y="84"/>
                    <a:pt x="939" y="77"/>
                  </a:cubicBezTo>
                  <a:cubicBezTo>
                    <a:pt x="936" y="69"/>
                    <a:pt x="933" y="64"/>
                    <a:pt x="928" y="60"/>
                  </a:cubicBezTo>
                  <a:cubicBezTo>
                    <a:pt x="924" y="57"/>
                    <a:pt x="919" y="55"/>
                    <a:pt x="913" y="55"/>
                  </a:cubicBezTo>
                  <a:close/>
                  <a:moveTo>
                    <a:pt x="335" y="55"/>
                  </a:moveTo>
                  <a:cubicBezTo>
                    <a:pt x="327" y="55"/>
                    <a:pt x="321" y="58"/>
                    <a:pt x="316" y="65"/>
                  </a:cubicBezTo>
                  <a:cubicBezTo>
                    <a:pt x="311" y="71"/>
                    <a:pt x="309" y="80"/>
                    <a:pt x="308" y="92"/>
                  </a:cubicBezTo>
                  <a:lnTo>
                    <a:pt x="359" y="92"/>
                  </a:lnTo>
                  <a:cubicBezTo>
                    <a:pt x="358" y="84"/>
                    <a:pt x="357" y="77"/>
                    <a:pt x="356" y="71"/>
                  </a:cubicBezTo>
                  <a:cubicBezTo>
                    <a:pt x="354" y="66"/>
                    <a:pt x="352" y="62"/>
                    <a:pt x="348" y="59"/>
                  </a:cubicBezTo>
                  <a:cubicBezTo>
                    <a:pt x="345" y="56"/>
                    <a:pt x="341" y="55"/>
                    <a:pt x="335" y="55"/>
                  </a:cubicBezTo>
                  <a:close/>
                  <a:moveTo>
                    <a:pt x="538" y="48"/>
                  </a:moveTo>
                  <a:lnTo>
                    <a:pt x="572" y="48"/>
                  </a:lnTo>
                  <a:lnTo>
                    <a:pt x="572" y="107"/>
                  </a:lnTo>
                  <a:cubicBezTo>
                    <a:pt x="572" y="116"/>
                    <a:pt x="572" y="123"/>
                    <a:pt x="573" y="128"/>
                  </a:cubicBezTo>
                  <a:cubicBezTo>
                    <a:pt x="573" y="133"/>
                    <a:pt x="574" y="136"/>
                    <a:pt x="576" y="139"/>
                  </a:cubicBezTo>
                  <a:cubicBezTo>
                    <a:pt x="577" y="141"/>
                    <a:pt x="579" y="143"/>
                    <a:pt x="582" y="145"/>
                  </a:cubicBezTo>
                  <a:cubicBezTo>
                    <a:pt x="584" y="147"/>
                    <a:pt x="588" y="147"/>
                    <a:pt x="592" y="147"/>
                  </a:cubicBezTo>
                  <a:cubicBezTo>
                    <a:pt x="595" y="147"/>
                    <a:pt x="598" y="147"/>
                    <a:pt x="601" y="146"/>
                  </a:cubicBezTo>
                  <a:cubicBezTo>
                    <a:pt x="604" y="145"/>
                    <a:pt x="607" y="142"/>
                    <a:pt x="610" y="140"/>
                  </a:cubicBezTo>
                  <a:cubicBezTo>
                    <a:pt x="613" y="137"/>
                    <a:pt x="616" y="134"/>
                    <a:pt x="617" y="131"/>
                  </a:cubicBezTo>
                  <a:cubicBezTo>
                    <a:pt x="619" y="128"/>
                    <a:pt x="619" y="125"/>
                    <a:pt x="619" y="121"/>
                  </a:cubicBezTo>
                  <a:lnTo>
                    <a:pt x="619" y="77"/>
                  </a:lnTo>
                  <a:cubicBezTo>
                    <a:pt x="619" y="72"/>
                    <a:pt x="619" y="69"/>
                    <a:pt x="619" y="67"/>
                  </a:cubicBezTo>
                  <a:cubicBezTo>
                    <a:pt x="619" y="64"/>
                    <a:pt x="618" y="63"/>
                    <a:pt x="618" y="61"/>
                  </a:cubicBezTo>
                  <a:cubicBezTo>
                    <a:pt x="617" y="60"/>
                    <a:pt x="617" y="59"/>
                    <a:pt x="616" y="58"/>
                  </a:cubicBezTo>
                  <a:cubicBezTo>
                    <a:pt x="615" y="57"/>
                    <a:pt x="614" y="56"/>
                    <a:pt x="613" y="56"/>
                  </a:cubicBezTo>
                  <a:cubicBezTo>
                    <a:pt x="611" y="55"/>
                    <a:pt x="609" y="54"/>
                    <a:pt x="606" y="53"/>
                  </a:cubicBezTo>
                  <a:lnTo>
                    <a:pt x="606" y="48"/>
                  </a:lnTo>
                  <a:lnTo>
                    <a:pt x="640" y="48"/>
                  </a:lnTo>
                  <a:lnTo>
                    <a:pt x="640" y="128"/>
                  </a:lnTo>
                  <a:lnTo>
                    <a:pt x="640" y="141"/>
                  </a:lnTo>
                  <a:cubicBezTo>
                    <a:pt x="640" y="143"/>
                    <a:pt x="641" y="145"/>
                    <a:pt x="641" y="147"/>
                  </a:cubicBezTo>
                  <a:cubicBezTo>
                    <a:pt x="642" y="149"/>
                    <a:pt x="643" y="150"/>
                    <a:pt x="645" y="151"/>
                  </a:cubicBezTo>
                  <a:cubicBezTo>
                    <a:pt x="647" y="152"/>
                    <a:pt x="650" y="153"/>
                    <a:pt x="654" y="154"/>
                  </a:cubicBezTo>
                  <a:lnTo>
                    <a:pt x="654" y="160"/>
                  </a:lnTo>
                  <a:lnTo>
                    <a:pt x="627" y="161"/>
                  </a:lnTo>
                  <a:lnTo>
                    <a:pt x="620" y="161"/>
                  </a:lnTo>
                  <a:lnTo>
                    <a:pt x="621" y="142"/>
                  </a:lnTo>
                  <a:lnTo>
                    <a:pt x="619" y="141"/>
                  </a:lnTo>
                  <a:cubicBezTo>
                    <a:pt x="612" y="148"/>
                    <a:pt x="606" y="153"/>
                    <a:pt x="600" y="157"/>
                  </a:cubicBezTo>
                  <a:cubicBezTo>
                    <a:pt x="594" y="160"/>
                    <a:pt x="588" y="162"/>
                    <a:pt x="583" y="162"/>
                  </a:cubicBezTo>
                  <a:cubicBezTo>
                    <a:pt x="575" y="162"/>
                    <a:pt x="570" y="160"/>
                    <a:pt x="565" y="157"/>
                  </a:cubicBezTo>
                  <a:cubicBezTo>
                    <a:pt x="560" y="154"/>
                    <a:pt x="557" y="150"/>
                    <a:pt x="555" y="145"/>
                  </a:cubicBezTo>
                  <a:cubicBezTo>
                    <a:pt x="552" y="139"/>
                    <a:pt x="551" y="131"/>
                    <a:pt x="551" y="121"/>
                  </a:cubicBezTo>
                  <a:lnTo>
                    <a:pt x="551" y="77"/>
                  </a:lnTo>
                  <a:cubicBezTo>
                    <a:pt x="551" y="70"/>
                    <a:pt x="551" y="66"/>
                    <a:pt x="550" y="63"/>
                  </a:cubicBezTo>
                  <a:cubicBezTo>
                    <a:pt x="550" y="61"/>
                    <a:pt x="549" y="59"/>
                    <a:pt x="548" y="57"/>
                  </a:cubicBezTo>
                  <a:cubicBezTo>
                    <a:pt x="546" y="56"/>
                    <a:pt x="543" y="55"/>
                    <a:pt x="538" y="53"/>
                  </a:cubicBezTo>
                  <a:lnTo>
                    <a:pt x="538" y="48"/>
                  </a:lnTo>
                  <a:close/>
                  <a:moveTo>
                    <a:pt x="150" y="48"/>
                  </a:moveTo>
                  <a:lnTo>
                    <a:pt x="196" y="48"/>
                  </a:lnTo>
                  <a:lnTo>
                    <a:pt x="196" y="53"/>
                  </a:lnTo>
                  <a:cubicBezTo>
                    <a:pt x="190" y="54"/>
                    <a:pt x="187" y="57"/>
                    <a:pt x="187" y="61"/>
                  </a:cubicBezTo>
                  <a:cubicBezTo>
                    <a:pt x="187" y="62"/>
                    <a:pt x="188" y="64"/>
                    <a:pt x="188" y="66"/>
                  </a:cubicBezTo>
                  <a:cubicBezTo>
                    <a:pt x="189" y="68"/>
                    <a:pt x="190" y="70"/>
                    <a:pt x="192" y="72"/>
                  </a:cubicBezTo>
                  <a:lnTo>
                    <a:pt x="207" y="92"/>
                  </a:lnTo>
                  <a:lnTo>
                    <a:pt x="222" y="73"/>
                  </a:lnTo>
                  <a:cubicBezTo>
                    <a:pt x="223" y="71"/>
                    <a:pt x="225" y="69"/>
                    <a:pt x="226" y="67"/>
                  </a:cubicBezTo>
                  <a:cubicBezTo>
                    <a:pt x="227" y="65"/>
                    <a:pt x="227" y="62"/>
                    <a:pt x="227" y="60"/>
                  </a:cubicBezTo>
                  <a:cubicBezTo>
                    <a:pt x="227" y="59"/>
                    <a:pt x="227" y="57"/>
                    <a:pt x="225" y="56"/>
                  </a:cubicBezTo>
                  <a:cubicBezTo>
                    <a:pt x="224" y="55"/>
                    <a:pt x="222" y="54"/>
                    <a:pt x="219" y="53"/>
                  </a:cubicBezTo>
                  <a:lnTo>
                    <a:pt x="219" y="48"/>
                  </a:lnTo>
                  <a:lnTo>
                    <a:pt x="257" y="48"/>
                  </a:lnTo>
                  <a:lnTo>
                    <a:pt x="257" y="53"/>
                  </a:lnTo>
                  <a:cubicBezTo>
                    <a:pt x="254" y="54"/>
                    <a:pt x="251" y="56"/>
                    <a:pt x="248" y="58"/>
                  </a:cubicBezTo>
                  <a:cubicBezTo>
                    <a:pt x="245" y="61"/>
                    <a:pt x="241" y="65"/>
                    <a:pt x="237" y="70"/>
                  </a:cubicBezTo>
                  <a:lnTo>
                    <a:pt x="213" y="100"/>
                  </a:lnTo>
                  <a:lnTo>
                    <a:pt x="239" y="136"/>
                  </a:lnTo>
                  <a:cubicBezTo>
                    <a:pt x="243" y="141"/>
                    <a:pt x="247" y="145"/>
                    <a:pt x="250" y="148"/>
                  </a:cubicBezTo>
                  <a:cubicBezTo>
                    <a:pt x="253" y="151"/>
                    <a:pt x="256" y="153"/>
                    <a:pt x="259" y="154"/>
                  </a:cubicBezTo>
                  <a:lnTo>
                    <a:pt x="259" y="160"/>
                  </a:lnTo>
                  <a:lnTo>
                    <a:pt x="212" y="160"/>
                  </a:lnTo>
                  <a:lnTo>
                    <a:pt x="212" y="154"/>
                  </a:lnTo>
                  <a:cubicBezTo>
                    <a:pt x="218" y="153"/>
                    <a:pt x="222" y="151"/>
                    <a:pt x="222" y="147"/>
                  </a:cubicBezTo>
                  <a:cubicBezTo>
                    <a:pt x="222" y="145"/>
                    <a:pt x="221" y="143"/>
                    <a:pt x="221" y="142"/>
                  </a:cubicBezTo>
                  <a:cubicBezTo>
                    <a:pt x="220" y="140"/>
                    <a:pt x="219" y="139"/>
                    <a:pt x="218" y="137"/>
                  </a:cubicBezTo>
                  <a:lnTo>
                    <a:pt x="201" y="113"/>
                  </a:lnTo>
                  <a:lnTo>
                    <a:pt x="183" y="137"/>
                  </a:lnTo>
                  <a:cubicBezTo>
                    <a:pt x="181" y="138"/>
                    <a:pt x="180" y="140"/>
                    <a:pt x="179" y="141"/>
                  </a:cubicBezTo>
                  <a:cubicBezTo>
                    <a:pt x="179" y="143"/>
                    <a:pt x="178" y="144"/>
                    <a:pt x="178" y="146"/>
                  </a:cubicBezTo>
                  <a:cubicBezTo>
                    <a:pt x="178" y="148"/>
                    <a:pt x="179" y="150"/>
                    <a:pt x="181" y="151"/>
                  </a:cubicBezTo>
                  <a:cubicBezTo>
                    <a:pt x="182" y="153"/>
                    <a:pt x="184" y="154"/>
                    <a:pt x="187" y="154"/>
                  </a:cubicBezTo>
                  <a:lnTo>
                    <a:pt x="187" y="160"/>
                  </a:lnTo>
                  <a:lnTo>
                    <a:pt x="148" y="160"/>
                  </a:lnTo>
                  <a:lnTo>
                    <a:pt x="148" y="154"/>
                  </a:lnTo>
                  <a:cubicBezTo>
                    <a:pt x="151" y="153"/>
                    <a:pt x="153" y="152"/>
                    <a:pt x="155" y="150"/>
                  </a:cubicBezTo>
                  <a:cubicBezTo>
                    <a:pt x="157" y="149"/>
                    <a:pt x="159" y="147"/>
                    <a:pt x="162" y="145"/>
                  </a:cubicBezTo>
                  <a:cubicBezTo>
                    <a:pt x="164" y="143"/>
                    <a:pt x="167" y="139"/>
                    <a:pt x="170" y="135"/>
                  </a:cubicBezTo>
                  <a:lnTo>
                    <a:pt x="194" y="105"/>
                  </a:lnTo>
                  <a:lnTo>
                    <a:pt x="169" y="71"/>
                  </a:lnTo>
                  <a:cubicBezTo>
                    <a:pt x="166" y="66"/>
                    <a:pt x="163" y="63"/>
                    <a:pt x="161" y="61"/>
                  </a:cubicBezTo>
                  <a:cubicBezTo>
                    <a:pt x="159" y="58"/>
                    <a:pt x="157" y="57"/>
                    <a:pt x="156" y="56"/>
                  </a:cubicBezTo>
                  <a:cubicBezTo>
                    <a:pt x="154" y="55"/>
                    <a:pt x="152" y="54"/>
                    <a:pt x="150" y="53"/>
                  </a:cubicBezTo>
                  <a:lnTo>
                    <a:pt x="150" y="48"/>
                  </a:lnTo>
                  <a:close/>
                  <a:moveTo>
                    <a:pt x="807" y="47"/>
                  </a:moveTo>
                  <a:lnTo>
                    <a:pt x="814" y="47"/>
                  </a:lnTo>
                  <a:lnTo>
                    <a:pt x="814" y="130"/>
                  </a:lnTo>
                  <a:cubicBezTo>
                    <a:pt x="814" y="137"/>
                    <a:pt x="814" y="142"/>
                    <a:pt x="815" y="144"/>
                  </a:cubicBezTo>
                  <a:cubicBezTo>
                    <a:pt x="815" y="147"/>
                    <a:pt x="817" y="149"/>
                    <a:pt x="818" y="150"/>
                  </a:cubicBezTo>
                  <a:cubicBezTo>
                    <a:pt x="820" y="152"/>
                    <a:pt x="823" y="153"/>
                    <a:pt x="827" y="154"/>
                  </a:cubicBezTo>
                  <a:lnTo>
                    <a:pt x="827" y="160"/>
                  </a:lnTo>
                  <a:lnTo>
                    <a:pt x="781" y="160"/>
                  </a:lnTo>
                  <a:lnTo>
                    <a:pt x="781" y="154"/>
                  </a:lnTo>
                  <a:cubicBezTo>
                    <a:pt x="784" y="153"/>
                    <a:pt x="786" y="152"/>
                    <a:pt x="787" y="151"/>
                  </a:cubicBezTo>
                  <a:cubicBezTo>
                    <a:pt x="789" y="151"/>
                    <a:pt x="790" y="150"/>
                    <a:pt x="791" y="149"/>
                  </a:cubicBezTo>
                  <a:cubicBezTo>
                    <a:pt x="792" y="147"/>
                    <a:pt x="792" y="145"/>
                    <a:pt x="793" y="143"/>
                  </a:cubicBezTo>
                  <a:cubicBezTo>
                    <a:pt x="793" y="140"/>
                    <a:pt x="794" y="136"/>
                    <a:pt x="794" y="131"/>
                  </a:cubicBezTo>
                  <a:lnTo>
                    <a:pt x="794" y="80"/>
                  </a:lnTo>
                  <a:cubicBezTo>
                    <a:pt x="794" y="75"/>
                    <a:pt x="794" y="71"/>
                    <a:pt x="793" y="68"/>
                  </a:cubicBezTo>
                  <a:cubicBezTo>
                    <a:pt x="793" y="64"/>
                    <a:pt x="793" y="62"/>
                    <a:pt x="792" y="60"/>
                  </a:cubicBezTo>
                  <a:cubicBezTo>
                    <a:pt x="791" y="58"/>
                    <a:pt x="789" y="57"/>
                    <a:pt x="787" y="56"/>
                  </a:cubicBezTo>
                  <a:cubicBezTo>
                    <a:pt x="786" y="55"/>
                    <a:pt x="783" y="54"/>
                    <a:pt x="779" y="54"/>
                  </a:cubicBezTo>
                  <a:lnTo>
                    <a:pt x="779" y="48"/>
                  </a:lnTo>
                  <a:lnTo>
                    <a:pt x="807" y="47"/>
                  </a:lnTo>
                  <a:close/>
                  <a:moveTo>
                    <a:pt x="1075" y="46"/>
                  </a:moveTo>
                  <a:cubicBezTo>
                    <a:pt x="1079" y="46"/>
                    <a:pt x="1083" y="46"/>
                    <a:pt x="1086" y="47"/>
                  </a:cubicBezTo>
                  <a:cubicBezTo>
                    <a:pt x="1089" y="48"/>
                    <a:pt x="1092" y="50"/>
                    <a:pt x="1095" y="52"/>
                  </a:cubicBezTo>
                  <a:cubicBezTo>
                    <a:pt x="1097" y="54"/>
                    <a:pt x="1099" y="56"/>
                    <a:pt x="1101" y="59"/>
                  </a:cubicBezTo>
                  <a:cubicBezTo>
                    <a:pt x="1103" y="62"/>
                    <a:pt x="1104" y="66"/>
                    <a:pt x="1105" y="70"/>
                  </a:cubicBezTo>
                  <a:cubicBezTo>
                    <a:pt x="1105" y="74"/>
                    <a:pt x="1106" y="80"/>
                    <a:pt x="1106" y="86"/>
                  </a:cubicBezTo>
                  <a:lnTo>
                    <a:pt x="1106" y="130"/>
                  </a:lnTo>
                  <a:cubicBezTo>
                    <a:pt x="1106" y="136"/>
                    <a:pt x="1106" y="140"/>
                    <a:pt x="1106" y="142"/>
                  </a:cubicBezTo>
                  <a:cubicBezTo>
                    <a:pt x="1107" y="144"/>
                    <a:pt x="1107" y="146"/>
                    <a:pt x="1108" y="148"/>
                  </a:cubicBezTo>
                  <a:cubicBezTo>
                    <a:pt x="1109" y="149"/>
                    <a:pt x="1110" y="150"/>
                    <a:pt x="1111" y="151"/>
                  </a:cubicBezTo>
                  <a:cubicBezTo>
                    <a:pt x="1113" y="152"/>
                    <a:pt x="1115" y="153"/>
                    <a:pt x="1119" y="154"/>
                  </a:cubicBezTo>
                  <a:lnTo>
                    <a:pt x="1119" y="160"/>
                  </a:lnTo>
                  <a:lnTo>
                    <a:pt x="1073" y="160"/>
                  </a:lnTo>
                  <a:lnTo>
                    <a:pt x="1073" y="154"/>
                  </a:lnTo>
                  <a:cubicBezTo>
                    <a:pt x="1076" y="153"/>
                    <a:pt x="1078" y="152"/>
                    <a:pt x="1079" y="151"/>
                  </a:cubicBezTo>
                  <a:cubicBezTo>
                    <a:pt x="1081" y="151"/>
                    <a:pt x="1082" y="150"/>
                    <a:pt x="1083" y="149"/>
                  </a:cubicBezTo>
                  <a:cubicBezTo>
                    <a:pt x="1084" y="147"/>
                    <a:pt x="1084" y="145"/>
                    <a:pt x="1085" y="143"/>
                  </a:cubicBezTo>
                  <a:cubicBezTo>
                    <a:pt x="1085" y="140"/>
                    <a:pt x="1086" y="136"/>
                    <a:pt x="1086" y="131"/>
                  </a:cubicBezTo>
                  <a:lnTo>
                    <a:pt x="1086" y="100"/>
                  </a:lnTo>
                  <a:cubicBezTo>
                    <a:pt x="1086" y="95"/>
                    <a:pt x="1086" y="90"/>
                    <a:pt x="1085" y="85"/>
                  </a:cubicBezTo>
                  <a:cubicBezTo>
                    <a:pt x="1085" y="81"/>
                    <a:pt x="1084" y="77"/>
                    <a:pt x="1084" y="74"/>
                  </a:cubicBezTo>
                  <a:cubicBezTo>
                    <a:pt x="1083" y="71"/>
                    <a:pt x="1082" y="69"/>
                    <a:pt x="1081" y="68"/>
                  </a:cubicBezTo>
                  <a:cubicBezTo>
                    <a:pt x="1080" y="66"/>
                    <a:pt x="1079" y="65"/>
                    <a:pt x="1077" y="63"/>
                  </a:cubicBezTo>
                  <a:cubicBezTo>
                    <a:pt x="1076" y="62"/>
                    <a:pt x="1074" y="61"/>
                    <a:pt x="1072" y="61"/>
                  </a:cubicBezTo>
                  <a:cubicBezTo>
                    <a:pt x="1070" y="60"/>
                    <a:pt x="1068" y="60"/>
                    <a:pt x="1065" y="60"/>
                  </a:cubicBezTo>
                  <a:cubicBezTo>
                    <a:pt x="1062" y="60"/>
                    <a:pt x="1059" y="60"/>
                    <a:pt x="1056" y="62"/>
                  </a:cubicBezTo>
                  <a:cubicBezTo>
                    <a:pt x="1053" y="63"/>
                    <a:pt x="1050" y="65"/>
                    <a:pt x="1047" y="68"/>
                  </a:cubicBezTo>
                  <a:cubicBezTo>
                    <a:pt x="1044" y="71"/>
                    <a:pt x="1041" y="74"/>
                    <a:pt x="1040" y="77"/>
                  </a:cubicBezTo>
                  <a:cubicBezTo>
                    <a:pt x="1038" y="80"/>
                    <a:pt x="1038" y="83"/>
                    <a:pt x="1038" y="87"/>
                  </a:cubicBezTo>
                  <a:lnTo>
                    <a:pt x="1038" y="130"/>
                  </a:lnTo>
                  <a:cubicBezTo>
                    <a:pt x="1038" y="137"/>
                    <a:pt x="1038" y="142"/>
                    <a:pt x="1039" y="144"/>
                  </a:cubicBezTo>
                  <a:cubicBezTo>
                    <a:pt x="1039" y="147"/>
                    <a:pt x="1041" y="149"/>
                    <a:pt x="1042" y="150"/>
                  </a:cubicBezTo>
                  <a:cubicBezTo>
                    <a:pt x="1044" y="152"/>
                    <a:pt x="1047" y="153"/>
                    <a:pt x="1051" y="154"/>
                  </a:cubicBezTo>
                  <a:lnTo>
                    <a:pt x="1051" y="160"/>
                  </a:lnTo>
                  <a:lnTo>
                    <a:pt x="1005" y="160"/>
                  </a:lnTo>
                  <a:lnTo>
                    <a:pt x="1005" y="154"/>
                  </a:lnTo>
                  <a:cubicBezTo>
                    <a:pt x="1008" y="153"/>
                    <a:pt x="1010" y="152"/>
                    <a:pt x="1011" y="151"/>
                  </a:cubicBezTo>
                  <a:cubicBezTo>
                    <a:pt x="1013" y="151"/>
                    <a:pt x="1014" y="150"/>
                    <a:pt x="1015" y="149"/>
                  </a:cubicBezTo>
                  <a:cubicBezTo>
                    <a:pt x="1016" y="147"/>
                    <a:pt x="1016" y="145"/>
                    <a:pt x="1017" y="143"/>
                  </a:cubicBezTo>
                  <a:cubicBezTo>
                    <a:pt x="1017" y="140"/>
                    <a:pt x="1018" y="136"/>
                    <a:pt x="1018" y="131"/>
                  </a:cubicBezTo>
                  <a:lnTo>
                    <a:pt x="1018" y="80"/>
                  </a:lnTo>
                  <a:cubicBezTo>
                    <a:pt x="1018" y="75"/>
                    <a:pt x="1018" y="71"/>
                    <a:pt x="1017" y="68"/>
                  </a:cubicBezTo>
                  <a:cubicBezTo>
                    <a:pt x="1017" y="64"/>
                    <a:pt x="1017" y="62"/>
                    <a:pt x="1016" y="60"/>
                  </a:cubicBezTo>
                  <a:cubicBezTo>
                    <a:pt x="1015" y="58"/>
                    <a:pt x="1013" y="57"/>
                    <a:pt x="1011" y="56"/>
                  </a:cubicBezTo>
                  <a:cubicBezTo>
                    <a:pt x="1010" y="55"/>
                    <a:pt x="1007" y="54"/>
                    <a:pt x="1003" y="54"/>
                  </a:cubicBezTo>
                  <a:lnTo>
                    <a:pt x="1003" y="48"/>
                  </a:lnTo>
                  <a:lnTo>
                    <a:pt x="1031" y="47"/>
                  </a:lnTo>
                  <a:lnTo>
                    <a:pt x="1038" y="47"/>
                  </a:lnTo>
                  <a:lnTo>
                    <a:pt x="1037" y="66"/>
                  </a:lnTo>
                  <a:lnTo>
                    <a:pt x="1038" y="66"/>
                  </a:lnTo>
                  <a:cubicBezTo>
                    <a:pt x="1044" y="60"/>
                    <a:pt x="1049" y="56"/>
                    <a:pt x="1052" y="54"/>
                  </a:cubicBezTo>
                  <a:cubicBezTo>
                    <a:pt x="1056" y="51"/>
                    <a:pt x="1059" y="49"/>
                    <a:pt x="1063" y="48"/>
                  </a:cubicBezTo>
                  <a:cubicBezTo>
                    <a:pt x="1067" y="46"/>
                    <a:pt x="1070" y="46"/>
                    <a:pt x="1075" y="46"/>
                  </a:cubicBezTo>
                  <a:close/>
                  <a:moveTo>
                    <a:pt x="914" y="46"/>
                  </a:moveTo>
                  <a:cubicBezTo>
                    <a:pt x="931" y="46"/>
                    <a:pt x="943" y="50"/>
                    <a:pt x="952" y="60"/>
                  </a:cubicBezTo>
                  <a:cubicBezTo>
                    <a:pt x="960" y="70"/>
                    <a:pt x="965" y="84"/>
                    <a:pt x="965" y="102"/>
                  </a:cubicBezTo>
                  <a:cubicBezTo>
                    <a:pt x="965" y="115"/>
                    <a:pt x="963" y="126"/>
                    <a:pt x="958" y="135"/>
                  </a:cubicBezTo>
                  <a:cubicBezTo>
                    <a:pt x="954" y="144"/>
                    <a:pt x="948" y="150"/>
                    <a:pt x="940" y="155"/>
                  </a:cubicBezTo>
                  <a:cubicBezTo>
                    <a:pt x="932" y="159"/>
                    <a:pt x="923" y="162"/>
                    <a:pt x="912" y="162"/>
                  </a:cubicBezTo>
                  <a:cubicBezTo>
                    <a:pt x="896" y="162"/>
                    <a:pt x="883" y="157"/>
                    <a:pt x="875" y="147"/>
                  </a:cubicBezTo>
                  <a:cubicBezTo>
                    <a:pt x="866" y="138"/>
                    <a:pt x="862" y="123"/>
                    <a:pt x="862" y="105"/>
                  </a:cubicBezTo>
                  <a:cubicBezTo>
                    <a:pt x="862" y="92"/>
                    <a:pt x="864" y="81"/>
                    <a:pt x="869" y="72"/>
                  </a:cubicBezTo>
                  <a:cubicBezTo>
                    <a:pt x="873" y="63"/>
                    <a:pt x="879" y="56"/>
                    <a:pt x="887" y="52"/>
                  </a:cubicBezTo>
                  <a:cubicBezTo>
                    <a:pt x="895" y="48"/>
                    <a:pt x="904" y="46"/>
                    <a:pt x="914" y="46"/>
                  </a:cubicBezTo>
                  <a:close/>
                  <a:moveTo>
                    <a:pt x="466" y="46"/>
                  </a:moveTo>
                  <a:cubicBezTo>
                    <a:pt x="473" y="46"/>
                    <a:pt x="478" y="46"/>
                    <a:pt x="484" y="47"/>
                  </a:cubicBezTo>
                  <a:lnTo>
                    <a:pt x="500" y="50"/>
                  </a:lnTo>
                  <a:lnTo>
                    <a:pt x="500" y="75"/>
                  </a:lnTo>
                  <a:lnTo>
                    <a:pt x="485" y="75"/>
                  </a:lnTo>
                  <a:cubicBezTo>
                    <a:pt x="484" y="70"/>
                    <a:pt x="482" y="66"/>
                    <a:pt x="480" y="63"/>
                  </a:cubicBezTo>
                  <a:cubicBezTo>
                    <a:pt x="478" y="60"/>
                    <a:pt x="476" y="58"/>
                    <a:pt x="474" y="57"/>
                  </a:cubicBezTo>
                  <a:cubicBezTo>
                    <a:pt x="471" y="55"/>
                    <a:pt x="468" y="55"/>
                    <a:pt x="464" y="55"/>
                  </a:cubicBezTo>
                  <a:cubicBezTo>
                    <a:pt x="459" y="55"/>
                    <a:pt x="454" y="57"/>
                    <a:pt x="450" y="60"/>
                  </a:cubicBezTo>
                  <a:cubicBezTo>
                    <a:pt x="445" y="64"/>
                    <a:pt x="442" y="69"/>
                    <a:pt x="439" y="76"/>
                  </a:cubicBezTo>
                  <a:cubicBezTo>
                    <a:pt x="437" y="83"/>
                    <a:pt x="436" y="92"/>
                    <a:pt x="436" y="103"/>
                  </a:cubicBezTo>
                  <a:cubicBezTo>
                    <a:pt x="436" y="109"/>
                    <a:pt x="436" y="115"/>
                    <a:pt x="437" y="121"/>
                  </a:cubicBezTo>
                  <a:cubicBezTo>
                    <a:pt x="438" y="126"/>
                    <a:pt x="440" y="131"/>
                    <a:pt x="442" y="135"/>
                  </a:cubicBezTo>
                  <a:cubicBezTo>
                    <a:pt x="444" y="139"/>
                    <a:pt x="447" y="142"/>
                    <a:pt x="451" y="144"/>
                  </a:cubicBezTo>
                  <a:cubicBezTo>
                    <a:pt x="455" y="146"/>
                    <a:pt x="459" y="147"/>
                    <a:pt x="465" y="147"/>
                  </a:cubicBezTo>
                  <a:cubicBezTo>
                    <a:pt x="470" y="147"/>
                    <a:pt x="475" y="146"/>
                    <a:pt x="480" y="144"/>
                  </a:cubicBezTo>
                  <a:cubicBezTo>
                    <a:pt x="485" y="142"/>
                    <a:pt x="490" y="138"/>
                    <a:pt x="495" y="133"/>
                  </a:cubicBezTo>
                  <a:lnTo>
                    <a:pt x="501" y="141"/>
                  </a:lnTo>
                  <a:cubicBezTo>
                    <a:pt x="497" y="145"/>
                    <a:pt x="494" y="149"/>
                    <a:pt x="491" y="151"/>
                  </a:cubicBezTo>
                  <a:cubicBezTo>
                    <a:pt x="488" y="153"/>
                    <a:pt x="484" y="155"/>
                    <a:pt x="481" y="157"/>
                  </a:cubicBezTo>
                  <a:cubicBezTo>
                    <a:pt x="477" y="158"/>
                    <a:pt x="474" y="160"/>
                    <a:pt x="471" y="160"/>
                  </a:cubicBezTo>
                  <a:cubicBezTo>
                    <a:pt x="467" y="161"/>
                    <a:pt x="463" y="162"/>
                    <a:pt x="459" y="162"/>
                  </a:cubicBezTo>
                  <a:cubicBezTo>
                    <a:pt x="445" y="162"/>
                    <a:pt x="433" y="157"/>
                    <a:pt x="426" y="147"/>
                  </a:cubicBezTo>
                  <a:cubicBezTo>
                    <a:pt x="418" y="137"/>
                    <a:pt x="414" y="123"/>
                    <a:pt x="414" y="104"/>
                  </a:cubicBezTo>
                  <a:cubicBezTo>
                    <a:pt x="414" y="93"/>
                    <a:pt x="416" y="83"/>
                    <a:pt x="420" y="74"/>
                  </a:cubicBezTo>
                  <a:cubicBezTo>
                    <a:pt x="425" y="65"/>
                    <a:pt x="431" y="58"/>
                    <a:pt x="439" y="53"/>
                  </a:cubicBezTo>
                  <a:cubicBezTo>
                    <a:pt x="447" y="48"/>
                    <a:pt x="456" y="46"/>
                    <a:pt x="466" y="46"/>
                  </a:cubicBezTo>
                  <a:close/>
                  <a:moveTo>
                    <a:pt x="337" y="46"/>
                  </a:moveTo>
                  <a:cubicBezTo>
                    <a:pt x="345" y="46"/>
                    <a:pt x="351" y="47"/>
                    <a:pt x="357" y="49"/>
                  </a:cubicBezTo>
                  <a:cubicBezTo>
                    <a:pt x="362" y="52"/>
                    <a:pt x="367" y="55"/>
                    <a:pt x="370" y="60"/>
                  </a:cubicBezTo>
                  <a:cubicBezTo>
                    <a:pt x="373" y="64"/>
                    <a:pt x="376" y="69"/>
                    <a:pt x="378" y="76"/>
                  </a:cubicBezTo>
                  <a:cubicBezTo>
                    <a:pt x="380" y="83"/>
                    <a:pt x="381" y="91"/>
                    <a:pt x="381" y="102"/>
                  </a:cubicBezTo>
                  <a:lnTo>
                    <a:pt x="307" y="102"/>
                  </a:lnTo>
                  <a:lnTo>
                    <a:pt x="307" y="104"/>
                  </a:lnTo>
                  <a:cubicBezTo>
                    <a:pt x="307" y="113"/>
                    <a:pt x="308" y="121"/>
                    <a:pt x="310" y="127"/>
                  </a:cubicBezTo>
                  <a:cubicBezTo>
                    <a:pt x="312" y="134"/>
                    <a:pt x="316" y="138"/>
                    <a:pt x="320" y="142"/>
                  </a:cubicBezTo>
                  <a:cubicBezTo>
                    <a:pt x="325" y="146"/>
                    <a:pt x="331" y="147"/>
                    <a:pt x="339" y="147"/>
                  </a:cubicBezTo>
                  <a:cubicBezTo>
                    <a:pt x="345" y="147"/>
                    <a:pt x="351" y="146"/>
                    <a:pt x="356" y="144"/>
                  </a:cubicBezTo>
                  <a:cubicBezTo>
                    <a:pt x="361" y="141"/>
                    <a:pt x="366" y="137"/>
                    <a:pt x="371" y="132"/>
                  </a:cubicBezTo>
                  <a:lnTo>
                    <a:pt x="379" y="140"/>
                  </a:lnTo>
                  <a:cubicBezTo>
                    <a:pt x="374" y="145"/>
                    <a:pt x="369" y="149"/>
                    <a:pt x="365" y="152"/>
                  </a:cubicBezTo>
                  <a:cubicBezTo>
                    <a:pt x="361" y="155"/>
                    <a:pt x="356" y="157"/>
                    <a:pt x="351" y="159"/>
                  </a:cubicBezTo>
                  <a:cubicBezTo>
                    <a:pt x="346" y="161"/>
                    <a:pt x="341" y="162"/>
                    <a:pt x="335" y="162"/>
                  </a:cubicBezTo>
                  <a:cubicBezTo>
                    <a:pt x="318" y="162"/>
                    <a:pt x="306" y="157"/>
                    <a:pt x="298" y="147"/>
                  </a:cubicBezTo>
                  <a:cubicBezTo>
                    <a:pt x="290" y="137"/>
                    <a:pt x="286" y="123"/>
                    <a:pt x="286" y="104"/>
                  </a:cubicBezTo>
                  <a:cubicBezTo>
                    <a:pt x="286" y="93"/>
                    <a:pt x="288" y="82"/>
                    <a:pt x="292" y="74"/>
                  </a:cubicBezTo>
                  <a:cubicBezTo>
                    <a:pt x="296" y="65"/>
                    <a:pt x="302" y="58"/>
                    <a:pt x="310" y="53"/>
                  </a:cubicBezTo>
                  <a:cubicBezTo>
                    <a:pt x="318" y="48"/>
                    <a:pt x="327" y="46"/>
                    <a:pt x="337" y="46"/>
                  </a:cubicBezTo>
                  <a:close/>
                  <a:moveTo>
                    <a:pt x="699" y="19"/>
                  </a:moveTo>
                  <a:lnTo>
                    <a:pt x="715" y="19"/>
                  </a:lnTo>
                  <a:lnTo>
                    <a:pt x="715" y="48"/>
                  </a:lnTo>
                  <a:lnTo>
                    <a:pt x="753" y="48"/>
                  </a:lnTo>
                  <a:lnTo>
                    <a:pt x="753" y="59"/>
                  </a:lnTo>
                  <a:lnTo>
                    <a:pt x="715" y="59"/>
                  </a:lnTo>
                  <a:lnTo>
                    <a:pt x="715" y="112"/>
                  </a:lnTo>
                  <a:cubicBezTo>
                    <a:pt x="715" y="119"/>
                    <a:pt x="716" y="125"/>
                    <a:pt x="716" y="130"/>
                  </a:cubicBezTo>
                  <a:cubicBezTo>
                    <a:pt x="717" y="134"/>
                    <a:pt x="718" y="138"/>
                    <a:pt x="720" y="140"/>
                  </a:cubicBezTo>
                  <a:cubicBezTo>
                    <a:pt x="722" y="143"/>
                    <a:pt x="724" y="145"/>
                    <a:pt x="726" y="146"/>
                  </a:cubicBezTo>
                  <a:cubicBezTo>
                    <a:pt x="728" y="147"/>
                    <a:pt x="731" y="147"/>
                    <a:pt x="734" y="147"/>
                  </a:cubicBezTo>
                  <a:cubicBezTo>
                    <a:pt x="737" y="147"/>
                    <a:pt x="740" y="147"/>
                    <a:pt x="743" y="145"/>
                  </a:cubicBezTo>
                  <a:cubicBezTo>
                    <a:pt x="746" y="144"/>
                    <a:pt x="748" y="142"/>
                    <a:pt x="751" y="140"/>
                  </a:cubicBezTo>
                  <a:lnTo>
                    <a:pt x="756" y="146"/>
                  </a:lnTo>
                  <a:cubicBezTo>
                    <a:pt x="751" y="152"/>
                    <a:pt x="746" y="155"/>
                    <a:pt x="741" y="158"/>
                  </a:cubicBezTo>
                  <a:cubicBezTo>
                    <a:pt x="736" y="160"/>
                    <a:pt x="730" y="162"/>
                    <a:pt x="725" y="162"/>
                  </a:cubicBezTo>
                  <a:cubicBezTo>
                    <a:pt x="715" y="162"/>
                    <a:pt x="708" y="159"/>
                    <a:pt x="703" y="153"/>
                  </a:cubicBezTo>
                  <a:cubicBezTo>
                    <a:pt x="698" y="147"/>
                    <a:pt x="695" y="137"/>
                    <a:pt x="695" y="124"/>
                  </a:cubicBezTo>
                  <a:lnTo>
                    <a:pt x="695" y="59"/>
                  </a:lnTo>
                  <a:lnTo>
                    <a:pt x="678" y="59"/>
                  </a:lnTo>
                  <a:lnTo>
                    <a:pt x="678" y="53"/>
                  </a:lnTo>
                  <a:cubicBezTo>
                    <a:pt x="682" y="53"/>
                    <a:pt x="685" y="52"/>
                    <a:pt x="687" y="50"/>
                  </a:cubicBezTo>
                  <a:cubicBezTo>
                    <a:pt x="690" y="49"/>
                    <a:pt x="692" y="47"/>
                    <a:pt x="693" y="44"/>
                  </a:cubicBezTo>
                  <a:cubicBezTo>
                    <a:pt x="694" y="42"/>
                    <a:pt x="696" y="39"/>
                    <a:pt x="696" y="35"/>
                  </a:cubicBezTo>
                  <a:cubicBezTo>
                    <a:pt x="697" y="31"/>
                    <a:pt x="698" y="26"/>
                    <a:pt x="699" y="19"/>
                  </a:cubicBezTo>
                  <a:close/>
                  <a:moveTo>
                    <a:pt x="793" y="2"/>
                  </a:moveTo>
                  <a:lnTo>
                    <a:pt x="814" y="2"/>
                  </a:lnTo>
                  <a:lnTo>
                    <a:pt x="814" y="24"/>
                  </a:lnTo>
                  <a:lnTo>
                    <a:pt x="793" y="24"/>
                  </a:lnTo>
                  <a:lnTo>
                    <a:pt x="793" y="2"/>
                  </a:lnTo>
                  <a:close/>
                  <a:moveTo>
                    <a:pt x="0" y="0"/>
                  </a:moveTo>
                  <a:lnTo>
                    <a:pt x="109" y="0"/>
                  </a:lnTo>
                  <a:lnTo>
                    <a:pt x="109" y="35"/>
                  </a:lnTo>
                  <a:lnTo>
                    <a:pt x="98" y="35"/>
                  </a:lnTo>
                  <a:cubicBezTo>
                    <a:pt x="97" y="31"/>
                    <a:pt x="95" y="28"/>
                    <a:pt x="94" y="25"/>
                  </a:cubicBezTo>
                  <a:cubicBezTo>
                    <a:pt x="93" y="22"/>
                    <a:pt x="92" y="20"/>
                    <a:pt x="90" y="18"/>
                  </a:cubicBezTo>
                  <a:cubicBezTo>
                    <a:pt x="89" y="16"/>
                    <a:pt x="88" y="14"/>
                    <a:pt x="86" y="13"/>
                  </a:cubicBezTo>
                  <a:cubicBezTo>
                    <a:pt x="84" y="12"/>
                    <a:pt x="82" y="11"/>
                    <a:pt x="80" y="11"/>
                  </a:cubicBezTo>
                  <a:cubicBezTo>
                    <a:pt x="78" y="10"/>
                    <a:pt x="75" y="10"/>
                    <a:pt x="72" y="10"/>
                  </a:cubicBezTo>
                  <a:lnTo>
                    <a:pt x="35" y="10"/>
                  </a:lnTo>
                  <a:lnTo>
                    <a:pt x="35" y="71"/>
                  </a:lnTo>
                  <a:lnTo>
                    <a:pt x="60" y="71"/>
                  </a:lnTo>
                  <a:cubicBezTo>
                    <a:pt x="64" y="71"/>
                    <a:pt x="67" y="71"/>
                    <a:pt x="69" y="70"/>
                  </a:cubicBezTo>
                  <a:cubicBezTo>
                    <a:pt x="70" y="69"/>
                    <a:pt x="72" y="67"/>
                    <a:pt x="73" y="65"/>
                  </a:cubicBezTo>
                  <a:cubicBezTo>
                    <a:pt x="75" y="63"/>
                    <a:pt x="76" y="59"/>
                    <a:pt x="77" y="54"/>
                  </a:cubicBezTo>
                  <a:lnTo>
                    <a:pt x="88" y="54"/>
                  </a:lnTo>
                  <a:lnTo>
                    <a:pt x="88" y="99"/>
                  </a:lnTo>
                  <a:lnTo>
                    <a:pt x="77" y="99"/>
                  </a:lnTo>
                  <a:cubicBezTo>
                    <a:pt x="76" y="94"/>
                    <a:pt x="75" y="91"/>
                    <a:pt x="73" y="88"/>
                  </a:cubicBezTo>
                  <a:cubicBezTo>
                    <a:pt x="72" y="86"/>
                    <a:pt x="71" y="84"/>
                    <a:pt x="69" y="83"/>
                  </a:cubicBezTo>
                  <a:cubicBezTo>
                    <a:pt x="67" y="82"/>
                    <a:pt x="64" y="82"/>
                    <a:pt x="60" y="82"/>
                  </a:cubicBezTo>
                  <a:lnTo>
                    <a:pt x="35" y="82"/>
                  </a:lnTo>
                  <a:lnTo>
                    <a:pt x="35" y="149"/>
                  </a:lnTo>
                  <a:lnTo>
                    <a:pt x="72" y="149"/>
                  </a:lnTo>
                  <a:cubicBezTo>
                    <a:pt x="76" y="149"/>
                    <a:pt x="79" y="149"/>
                    <a:pt x="81" y="148"/>
                  </a:cubicBezTo>
                  <a:cubicBezTo>
                    <a:pt x="84" y="148"/>
                    <a:pt x="86" y="147"/>
                    <a:pt x="87" y="145"/>
                  </a:cubicBezTo>
                  <a:cubicBezTo>
                    <a:pt x="89" y="143"/>
                    <a:pt x="91" y="141"/>
                    <a:pt x="92" y="139"/>
                  </a:cubicBezTo>
                  <a:cubicBezTo>
                    <a:pt x="93" y="136"/>
                    <a:pt x="94" y="133"/>
                    <a:pt x="95" y="131"/>
                  </a:cubicBezTo>
                  <a:cubicBezTo>
                    <a:pt x="96" y="128"/>
                    <a:pt x="97" y="124"/>
                    <a:pt x="99" y="119"/>
                  </a:cubicBezTo>
                  <a:lnTo>
                    <a:pt x="110" y="119"/>
                  </a:lnTo>
                  <a:lnTo>
                    <a:pt x="108" y="160"/>
                  </a:lnTo>
                  <a:lnTo>
                    <a:pt x="0" y="160"/>
                  </a:lnTo>
                  <a:lnTo>
                    <a:pt x="0" y="154"/>
                  </a:lnTo>
                  <a:cubicBezTo>
                    <a:pt x="5" y="153"/>
                    <a:pt x="8" y="151"/>
                    <a:pt x="9" y="150"/>
                  </a:cubicBezTo>
                  <a:cubicBezTo>
                    <a:pt x="11" y="148"/>
                    <a:pt x="12" y="146"/>
                    <a:pt x="13" y="143"/>
                  </a:cubicBezTo>
                  <a:cubicBezTo>
                    <a:pt x="13" y="140"/>
                    <a:pt x="13" y="136"/>
                    <a:pt x="13" y="130"/>
                  </a:cubicBezTo>
                  <a:lnTo>
                    <a:pt x="13" y="29"/>
                  </a:lnTo>
                  <a:cubicBezTo>
                    <a:pt x="13" y="24"/>
                    <a:pt x="13" y="20"/>
                    <a:pt x="13" y="17"/>
                  </a:cubicBezTo>
                  <a:cubicBezTo>
                    <a:pt x="12" y="15"/>
                    <a:pt x="12" y="13"/>
                    <a:pt x="11" y="11"/>
                  </a:cubicBezTo>
                  <a:cubicBezTo>
                    <a:pt x="10" y="10"/>
                    <a:pt x="9" y="9"/>
                    <a:pt x="7" y="8"/>
                  </a:cubicBezTo>
                  <a:cubicBezTo>
                    <a:pt x="6" y="7"/>
                    <a:pt x="3" y="6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857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6" name="Rectangle 222"/>
            <p:cNvSpPr>
              <a:spLocks noChangeArrowheads="1"/>
            </p:cNvSpPr>
            <p:nvPr/>
          </p:nvSpPr>
          <p:spPr bwMode="auto">
            <a:xfrm>
              <a:off x="4899" y="2988"/>
              <a:ext cx="432" cy="69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7" name="Freeform 223"/>
            <p:cNvSpPr>
              <a:spLocks noEditPoints="1"/>
            </p:cNvSpPr>
            <p:nvPr/>
          </p:nvSpPr>
          <p:spPr bwMode="auto">
            <a:xfrm>
              <a:off x="4900" y="2991"/>
              <a:ext cx="426" cy="59"/>
            </a:xfrm>
            <a:custGeom>
              <a:avLst/>
              <a:gdLst/>
              <a:ahLst/>
              <a:cxnLst>
                <a:cxn ang="0">
                  <a:pos x="942" y="129"/>
                </a:cxn>
                <a:cxn ang="0">
                  <a:pos x="941" y="162"/>
                </a:cxn>
                <a:cxn ang="0">
                  <a:pos x="328" y="81"/>
                </a:cxn>
                <a:cxn ang="0">
                  <a:pos x="310" y="105"/>
                </a:cxn>
                <a:cxn ang="0">
                  <a:pos x="600" y="148"/>
                </a:cxn>
                <a:cxn ang="0">
                  <a:pos x="606" y="61"/>
                </a:cxn>
                <a:cxn ang="0">
                  <a:pos x="620" y="169"/>
                </a:cxn>
                <a:cxn ang="0">
                  <a:pos x="553" y="73"/>
                </a:cxn>
                <a:cxn ang="0">
                  <a:pos x="606" y="158"/>
                </a:cxn>
                <a:cxn ang="0">
                  <a:pos x="640" y="136"/>
                </a:cxn>
                <a:cxn ang="0">
                  <a:pos x="632" y="144"/>
                </a:cxn>
                <a:cxn ang="0">
                  <a:pos x="150" y="56"/>
                </a:cxn>
                <a:cxn ang="0">
                  <a:pos x="230" y="72"/>
                </a:cxn>
                <a:cxn ang="0">
                  <a:pos x="275" y="168"/>
                </a:cxn>
                <a:cxn ang="0">
                  <a:pos x="196" y="155"/>
                </a:cxn>
                <a:cxn ang="0">
                  <a:pos x="161" y="72"/>
                </a:cxn>
                <a:cxn ang="0">
                  <a:pos x="156" y="160"/>
                </a:cxn>
                <a:cxn ang="0">
                  <a:pos x="238" y="154"/>
                </a:cxn>
                <a:cxn ang="0">
                  <a:pos x="257" y="61"/>
                </a:cxn>
                <a:cxn ang="0">
                  <a:pos x="189" y="76"/>
                </a:cxn>
                <a:cxn ang="0">
                  <a:pos x="843" y="162"/>
                </a:cxn>
                <a:cxn ang="0">
                  <a:pos x="786" y="70"/>
                </a:cxn>
                <a:cxn ang="0">
                  <a:pos x="803" y="165"/>
                </a:cxn>
                <a:cxn ang="0">
                  <a:pos x="1082" y="47"/>
                </a:cxn>
                <a:cxn ang="0">
                  <a:pos x="1135" y="162"/>
                </a:cxn>
                <a:cxn ang="0">
                  <a:pos x="1079" y="76"/>
                </a:cxn>
                <a:cxn ang="0">
                  <a:pos x="1063" y="155"/>
                </a:cxn>
                <a:cxn ang="0">
                  <a:pos x="1018" y="72"/>
                </a:cxn>
                <a:cxn ang="0">
                  <a:pos x="1075" y="63"/>
                </a:cxn>
                <a:cxn ang="0">
                  <a:pos x="1033" y="76"/>
                </a:cxn>
                <a:cxn ang="0">
                  <a:pos x="1039" y="153"/>
                </a:cxn>
                <a:cxn ang="0">
                  <a:pos x="1100" y="82"/>
                </a:cxn>
                <a:cxn ang="0">
                  <a:pos x="1111" y="162"/>
                </a:cxn>
                <a:cxn ang="0">
                  <a:pos x="946" y="50"/>
                </a:cxn>
                <a:cxn ang="0">
                  <a:pos x="866" y="138"/>
                </a:cxn>
                <a:cxn ang="0">
                  <a:pos x="901" y="159"/>
                </a:cxn>
                <a:cxn ang="0">
                  <a:pos x="475" y="46"/>
                </a:cxn>
                <a:cxn ang="0">
                  <a:pos x="452" y="111"/>
                </a:cxn>
                <a:cxn ang="0">
                  <a:pos x="482" y="176"/>
                </a:cxn>
                <a:cxn ang="0">
                  <a:pos x="436" y="84"/>
                </a:cxn>
                <a:cxn ang="0">
                  <a:pos x="508" y="148"/>
                </a:cxn>
                <a:cxn ang="0">
                  <a:pos x="484" y="58"/>
                </a:cxn>
                <a:cxn ang="0">
                  <a:pos x="386" y="65"/>
                </a:cxn>
                <a:cxn ang="0">
                  <a:pos x="393" y="143"/>
                </a:cxn>
                <a:cxn ang="0">
                  <a:pos x="312" y="56"/>
                </a:cxn>
                <a:cxn ang="0">
                  <a:pos x="370" y="153"/>
                </a:cxn>
                <a:cxn ang="0">
                  <a:pos x="379" y="85"/>
                </a:cxn>
                <a:cxn ang="0">
                  <a:pos x="723" y="75"/>
                </a:cxn>
                <a:cxn ang="0">
                  <a:pos x="751" y="174"/>
                </a:cxn>
                <a:cxn ang="0">
                  <a:pos x="712" y="46"/>
                </a:cxn>
                <a:cxn ang="0">
                  <a:pos x="759" y="148"/>
                </a:cxn>
                <a:cxn ang="0">
                  <a:pos x="753" y="56"/>
                </a:cxn>
                <a:cxn ang="0">
                  <a:pos x="801" y="24"/>
                </a:cxn>
                <a:cxn ang="0">
                  <a:pos x="88" y="26"/>
                </a:cxn>
                <a:cxn ang="0">
                  <a:pos x="96" y="115"/>
                </a:cxn>
                <a:cxn ang="0">
                  <a:pos x="96" y="137"/>
                </a:cxn>
                <a:cxn ang="0">
                  <a:pos x="14" y="28"/>
                </a:cxn>
                <a:cxn ang="0">
                  <a:pos x="28" y="155"/>
                </a:cxn>
                <a:cxn ang="0">
                  <a:pos x="90" y="164"/>
                </a:cxn>
                <a:cxn ang="0">
                  <a:pos x="89" y="76"/>
                </a:cxn>
                <a:cxn ang="0">
                  <a:pos x="117" y="35"/>
                </a:cxn>
              </a:cxnLst>
              <a:rect l="0" t="0" r="r" b="b"/>
              <a:pathLst>
                <a:path w="1135" h="179">
                  <a:moveTo>
                    <a:pt x="919" y="71"/>
                  </a:moveTo>
                  <a:lnTo>
                    <a:pt x="925" y="70"/>
                  </a:lnTo>
                  <a:lnTo>
                    <a:pt x="904" y="82"/>
                  </a:lnTo>
                  <a:lnTo>
                    <a:pt x="908" y="77"/>
                  </a:lnTo>
                  <a:lnTo>
                    <a:pt x="900" y="112"/>
                  </a:lnTo>
                  <a:lnTo>
                    <a:pt x="900" y="110"/>
                  </a:lnTo>
                  <a:lnTo>
                    <a:pt x="902" y="132"/>
                  </a:lnTo>
                  <a:lnTo>
                    <a:pt x="902" y="129"/>
                  </a:lnTo>
                  <a:lnTo>
                    <a:pt x="908" y="144"/>
                  </a:lnTo>
                  <a:lnTo>
                    <a:pt x="906" y="142"/>
                  </a:lnTo>
                  <a:lnTo>
                    <a:pt x="915" y="152"/>
                  </a:lnTo>
                  <a:lnTo>
                    <a:pt x="911" y="150"/>
                  </a:lnTo>
                  <a:lnTo>
                    <a:pt x="924" y="153"/>
                  </a:lnTo>
                  <a:lnTo>
                    <a:pt x="920" y="153"/>
                  </a:lnTo>
                  <a:lnTo>
                    <a:pt x="933" y="149"/>
                  </a:lnTo>
                  <a:lnTo>
                    <a:pt x="930" y="151"/>
                  </a:lnTo>
                  <a:lnTo>
                    <a:pt x="939" y="141"/>
                  </a:lnTo>
                  <a:lnTo>
                    <a:pt x="937" y="144"/>
                  </a:lnTo>
                  <a:lnTo>
                    <a:pt x="942" y="129"/>
                  </a:lnTo>
                  <a:lnTo>
                    <a:pt x="942" y="131"/>
                  </a:lnTo>
                  <a:lnTo>
                    <a:pt x="944" y="114"/>
                  </a:lnTo>
                  <a:lnTo>
                    <a:pt x="944" y="116"/>
                  </a:lnTo>
                  <a:lnTo>
                    <a:pt x="940" y="87"/>
                  </a:lnTo>
                  <a:lnTo>
                    <a:pt x="941" y="90"/>
                  </a:lnTo>
                  <a:lnTo>
                    <a:pt x="930" y="73"/>
                  </a:lnTo>
                  <a:lnTo>
                    <a:pt x="934" y="76"/>
                  </a:lnTo>
                  <a:lnTo>
                    <a:pt x="919" y="71"/>
                  </a:lnTo>
                  <a:close/>
                  <a:moveTo>
                    <a:pt x="939" y="61"/>
                  </a:moveTo>
                  <a:cubicBezTo>
                    <a:pt x="941" y="61"/>
                    <a:pt x="942" y="63"/>
                    <a:pt x="943" y="64"/>
                  </a:cubicBezTo>
                  <a:lnTo>
                    <a:pt x="954" y="81"/>
                  </a:lnTo>
                  <a:cubicBezTo>
                    <a:pt x="955" y="82"/>
                    <a:pt x="955" y="83"/>
                    <a:pt x="955" y="84"/>
                  </a:cubicBezTo>
                  <a:lnTo>
                    <a:pt x="959" y="113"/>
                  </a:lnTo>
                  <a:cubicBezTo>
                    <a:pt x="959" y="114"/>
                    <a:pt x="960" y="115"/>
                    <a:pt x="959" y="115"/>
                  </a:cubicBezTo>
                  <a:lnTo>
                    <a:pt x="957" y="132"/>
                  </a:lnTo>
                  <a:cubicBezTo>
                    <a:pt x="957" y="133"/>
                    <a:pt x="957" y="133"/>
                    <a:pt x="957" y="134"/>
                  </a:cubicBezTo>
                  <a:lnTo>
                    <a:pt x="952" y="149"/>
                  </a:lnTo>
                  <a:cubicBezTo>
                    <a:pt x="952" y="150"/>
                    <a:pt x="951" y="151"/>
                    <a:pt x="950" y="152"/>
                  </a:cubicBezTo>
                  <a:lnTo>
                    <a:pt x="941" y="162"/>
                  </a:lnTo>
                  <a:cubicBezTo>
                    <a:pt x="940" y="163"/>
                    <a:pt x="939" y="164"/>
                    <a:pt x="938" y="164"/>
                  </a:cubicBezTo>
                  <a:lnTo>
                    <a:pt x="925" y="168"/>
                  </a:lnTo>
                  <a:cubicBezTo>
                    <a:pt x="923" y="169"/>
                    <a:pt x="922" y="169"/>
                    <a:pt x="921" y="168"/>
                  </a:cubicBezTo>
                  <a:lnTo>
                    <a:pt x="908" y="165"/>
                  </a:lnTo>
                  <a:cubicBezTo>
                    <a:pt x="906" y="165"/>
                    <a:pt x="905" y="164"/>
                    <a:pt x="904" y="163"/>
                  </a:cubicBezTo>
                  <a:lnTo>
                    <a:pt x="895" y="153"/>
                  </a:lnTo>
                  <a:cubicBezTo>
                    <a:pt x="894" y="152"/>
                    <a:pt x="893" y="151"/>
                    <a:pt x="893" y="150"/>
                  </a:cubicBezTo>
                  <a:lnTo>
                    <a:pt x="887" y="135"/>
                  </a:lnTo>
                  <a:cubicBezTo>
                    <a:pt x="887" y="135"/>
                    <a:pt x="887" y="134"/>
                    <a:pt x="886" y="133"/>
                  </a:cubicBezTo>
                  <a:lnTo>
                    <a:pt x="884" y="111"/>
                  </a:lnTo>
                  <a:cubicBezTo>
                    <a:pt x="884" y="110"/>
                    <a:pt x="884" y="110"/>
                    <a:pt x="885" y="109"/>
                  </a:cubicBezTo>
                  <a:lnTo>
                    <a:pt x="893" y="74"/>
                  </a:lnTo>
                  <a:cubicBezTo>
                    <a:pt x="893" y="72"/>
                    <a:pt x="895" y="70"/>
                    <a:pt x="896" y="69"/>
                  </a:cubicBezTo>
                  <a:lnTo>
                    <a:pt x="917" y="57"/>
                  </a:lnTo>
                  <a:cubicBezTo>
                    <a:pt x="919" y="55"/>
                    <a:pt x="922" y="55"/>
                    <a:pt x="924" y="56"/>
                  </a:cubicBezTo>
                  <a:lnTo>
                    <a:pt x="939" y="61"/>
                  </a:lnTo>
                  <a:close/>
                  <a:moveTo>
                    <a:pt x="341" y="71"/>
                  </a:moveTo>
                  <a:lnTo>
                    <a:pt x="347" y="71"/>
                  </a:lnTo>
                  <a:lnTo>
                    <a:pt x="328" y="81"/>
                  </a:lnTo>
                  <a:lnTo>
                    <a:pt x="332" y="76"/>
                  </a:lnTo>
                  <a:lnTo>
                    <a:pt x="324" y="103"/>
                  </a:lnTo>
                  <a:lnTo>
                    <a:pt x="316" y="92"/>
                  </a:lnTo>
                  <a:lnTo>
                    <a:pt x="367" y="92"/>
                  </a:lnTo>
                  <a:lnTo>
                    <a:pt x="360" y="102"/>
                  </a:lnTo>
                  <a:lnTo>
                    <a:pt x="357" y="81"/>
                  </a:lnTo>
                  <a:lnTo>
                    <a:pt x="358" y="84"/>
                  </a:lnTo>
                  <a:lnTo>
                    <a:pt x="350" y="72"/>
                  </a:lnTo>
                  <a:lnTo>
                    <a:pt x="354" y="75"/>
                  </a:lnTo>
                  <a:lnTo>
                    <a:pt x="341" y="71"/>
                  </a:lnTo>
                  <a:close/>
                  <a:moveTo>
                    <a:pt x="359" y="60"/>
                  </a:moveTo>
                  <a:cubicBezTo>
                    <a:pt x="361" y="60"/>
                    <a:pt x="362" y="61"/>
                    <a:pt x="363" y="63"/>
                  </a:cubicBezTo>
                  <a:lnTo>
                    <a:pt x="371" y="75"/>
                  </a:lnTo>
                  <a:cubicBezTo>
                    <a:pt x="372" y="76"/>
                    <a:pt x="372" y="77"/>
                    <a:pt x="372" y="78"/>
                  </a:cubicBezTo>
                  <a:lnTo>
                    <a:pt x="375" y="99"/>
                  </a:lnTo>
                  <a:cubicBezTo>
                    <a:pt x="376" y="102"/>
                    <a:pt x="375" y="104"/>
                    <a:pt x="374" y="106"/>
                  </a:cubicBezTo>
                  <a:cubicBezTo>
                    <a:pt x="372" y="107"/>
                    <a:pt x="370" y="108"/>
                    <a:pt x="367" y="108"/>
                  </a:cubicBezTo>
                  <a:lnTo>
                    <a:pt x="316" y="108"/>
                  </a:lnTo>
                  <a:cubicBezTo>
                    <a:pt x="314" y="108"/>
                    <a:pt x="312" y="107"/>
                    <a:pt x="310" y="105"/>
                  </a:cubicBezTo>
                  <a:cubicBezTo>
                    <a:pt x="309" y="103"/>
                    <a:pt x="308" y="101"/>
                    <a:pt x="309" y="98"/>
                  </a:cubicBezTo>
                  <a:lnTo>
                    <a:pt x="317" y="71"/>
                  </a:lnTo>
                  <a:cubicBezTo>
                    <a:pt x="317" y="69"/>
                    <a:pt x="319" y="67"/>
                    <a:pt x="321" y="66"/>
                  </a:cubicBezTo>
                  <a:lnTo>
                    <a:pt x="340" y="56"/>
                  </a:lnTo>
                  <a:cubicBezTo>
                    <a:pt x="342" y="55"/>
                    <a:pt x="344" y="55"/>
                    <a:pt x="346" y="56"/>
                  </a:cubicBezTo>
                  <a:lnTo>
                    <a:pt x="359" y="60"/>
                  </a:lnTo>
                  <a:close/>
                  <a:moveTo>
                    <a:pt x="538" y="56"/>
                  </a:moveTo>
                  <a:cubicBezTo>
                    <a:pt x="538" y="52"/>
                    <a:pt x="542" y="48"/>
                    <a:pt x="546" y="48"/>
                  </a:cubicBezTo>
                  <a:lnTo>
                    <a:pt x="580" y="48"/>
                  </a:lnTo>
                  <a:cubicBezTo>
                    <a:pt x="585" y="48"/>
                    <a:pt x="588" y="52"/>
                    <a:pt x="588" y="56"/>
                  </a:cubicBezTo>
                  <a:lnTo>
                    <a:pt x="588" y="115"/>
                  </a:lnTo>
                  <a:lnTo>
                    <a:pt x="589" y="136"/>
                  </a:lnTo>
                  <a:lnTo>
                    <a:pt x="589" y="134"/>
                  </a:lnTo>
                  <a:lnTo>
                    <a:pt x="592" y="145"/>
                  </a:lnTo>
                  <a:lnTo>
                    <a:pt x="590" y="142"/>
                  </a:lnTo>
                  <a:lnTo>
                    <a:pt x="596" y="148"/>
                  </a:lnTo>
                  <a:lnTo>
                    <a:pt x="592" y="146"/>
                  </a:lnTo>
                  <a:lnTo>
                    <a:pt x="602" y="148"/>
                  </a:lnTo>
                  <a:lnTo>
                    <a:pt x="600" y="148"/>
                  </a:lnTo>
                  <a:lnTo>
                    <a:pt x="609" y="147"/>
                  </a:lnTo>
                  <a:lnTo>
                    <a:pt x="605" y="148"/>
                  </a:lnTo>
                  <a:lnTo>
                    <a:pt x="614" y="142"/>
                  </a:lnTo>
                  <a:lnTo>
                    <a:pt x="612" y="144"/>
                  </a:lnTo>
                  <a:lnTo>
                    <a:pt x="619" y="135"/>
                  </a:lnTo>
                  <a:lnTo>
                    <a:pt x="618" y="138"/>
                  </a:lnTo>
                  <a:lnTo>
                    <a:pt x="620" y="128"/>
                  </a:lnTo>
                  <a:lnTo>
                    <a:pt x="619" y="129"/>
                  </a:lnTo>
                  <a:lnTo>
                    <a:pt x="619" y="85"/>
                  </a:lnTo>
                  <a:lnTo>
                    <a:pt x="619" y="75"/>
                  </a:lnTo>
                  <a:lnTo>
                    <a:pt x="620" y="77"/>
                  </a:lnTo>
                  <a:lnTo>
                    <a:pt x="619" y="71"/>
                  </a:lnTo>
                  <a:lnTo>
                    <a:pt x="620" y="74"/>
                  </a:lnTo>
                  <a:lnTo>
                    <a:pt x="618" y="71"/>
                  </a:lnTo>
                  <a:lnTo>
                    <a:pt x="620" y="73"/>
                  </a:lnTo>
                  <a:lnTo>
                    <a:pt x="617" y="71"/>
                  </a:lnTo>
                  <a:lnTo>
                    <a:pt x="618" y="72"/>
                  </a:lnTo>
                  <a:lnTo>
                    <a:pt x="611" y="69"/>
                  </a:lnTo>
                  <a:cubicBezTo>
                    <a:pt x="608" y="68"/>
                    <a:pt x="606" y="65"/>
                    <a:pt x="606" y="61"/>
                  </a:cubicBezTo>
                  <a:lnTo>
                    <a:pt x="606" y="56"/>
                  </a:lnTo>
                  <a:cubicBezTo>
                    <a:pt x="606" y="52"/>
                    <a:pt x="610" y="48"/>
                    <a:pt x="614" y="48"/>
                  </a:cubicBezTo>
                  <a:lnTo>
                    <a:pt x="648" y="48"/>
                  </a:lnTo>
                  <a:cubicBezTo>
                    <a:pt x="653" y="48"/>
                    <a:pt x="656" y="52"/>
                    <a:pt x="656" y="56"/>
                  </a:cubicBezTo>
                  <a:lnTo>
                    <a:pt x="656" y="136"/>
                  </a:lnTo>
                  <a:lnTo>
                    <a:pt x="656" y="149"/>
                  </a:lnTo>
                  <a:lnTo>
                    <a:pt x="656" y="148"/>
                  </a:lnTo>
                  <a:lnTo>
                    <a:pt x="657" y="154"/>
                  </a:lnTo>
                  <a:lnTo>
                    <a:pt x="655" y="150"/>
                  </a:lnTo>
                  <a:lnTo>
                    <a:pt x="659" y="154"/>
                  </a:lnTo>
                  <a:lnTo>
                    <a:pt x="656" y="152"/>
                  </a:lnTo>
                  <a:lnTo>
                    <a:pt x="665" y="155"/>
                  </a:lnTo>
                  <a:cubicBezTo>
                    <a:pt x="668" y="156"/>
                    <a:pt x="670" y="159"/>
                    <a:pt x="670" y="162"/>
                  </a:cubicBezTo>
                  <a:lnTo>
                    <a:pt x="670" y="168"/>
                  </a:lnTo>
                  <a:cubicBezTo>
                    <a:pt x="670" y="173"/>
                    <a:pt x="667" y="176"/>
                    <a:pt x="663" y="176"/>
                  </a:cubicBezTo>
                  <a:lnTo>
                    <a:pt x="636" y="177"/>
                  </a:lnTo>
                  <a:lnTo>
                    <a:pt x="628" y="177"/>
                  </a:lnTo>
                  <a:cubicBezTo>
                    <a:pt x="626" y="177"/>
                    <a:pt x="624" y="177"/>
                    <a:pt x="623" y="175"/>
                  </a:cubicBezTo>
                  <a:cubicBezTo>
                    <a:pt x="621" y="173"/>
                    <a:pt x="620" y="171"/>
                    <a:pt x="620" y="169"/>
                  </a:cubicBezTo>
                  <a:lnTo>
                    <a:pt x="621" y="150"/>
                  </a:lnTo>
                  <a:lnTo>
                    <a:pt x="626" y="158"/>
                  </a:lnTo>
                  <a:lnTo>
                    <a:pt x="624" y="157"/>
                  </a:lnTo>
                  <a:lnTo>
                    <a:pt x="633" y="156"/>
                  </a:lnTo>
                  <a:lnTo>
                    <a:pt x="614" y="172"/>
                  </a:lnTo>
                  <a:cubicBezTo>
                    <a:pt x="613" y="172"/>
                    <a:pt x="612" y="173"/>
                    <a:pt x="611" y="173"/>
                  </a:cubicBezTo>
                  <a:lnTo>
                    <a:pt x="594" y="178"/>
                  </a:lnTo>
                  <a:cubicBezTo>
                    <a:pt x="592" y="179"/>
                    <a:pt x="591" y="179"/>
                    <a:pt x="589" y="178"/>
                  </a:cubicBezTo>
                  <a:lnTo>
                    <a:pt x="571" y="173"/>
                  </a:lnTo>
                  <a:cubicBezTo>
                    <a:pt x="570" y="173"/>
                    <a:pt x="568" y="172"/>
                    <a:pt x="567" y="171"/>
                  </a:cubicBezTo>
                  <a:lnTo>
                    <a:pt x="557" y="159"/>
                  </a:lnTo>
                  <a:cubicBezTo>
                    <a:pt x="556" y="158"/>
                    <a:pt x="556" y="156"/>
                    <a:pt x="556" y="155"/>
                  </a:cubicBezTo>
                  <a:lnTo>
                    <a:pt x="552" y="131"/>
                  </a:lnTo>
                  <a:cubicBezTo>
                    <a:pt x="551" y="130"/>
                    <a:pt x="551" y="130"/>
                    <a:pt x="551" y="129"/>
                  </a:cubicBezTo>
                  <a:lnTo>
                    <a:pt x="551" y="85"/>
                  </a:lnTo>
                  <a:lnTo>
                    <a:pt x="550" y="72"/>
                  </a:lnTo>
                  <a:lnTo>
                    <a:pt x="551" y="74"/>
                  </a:lnTo>
                  <a:lnTo>
                    <a:pt x="549" y="68"/>
                  </a:lnTo>
                  <a:lnTo>
                    <a:pt x="553" y="73"/>
                  </a:lnTo>
                  <a:lnTo>
                    <a:pt x="543" y="69"/>
                  </a:lnTo>
                  <a:cubicBezTo>
                    <a:pt x="540" y="68"/>
                    <a:pt x="538" y="65"/>
                    <a:pt x="538" y="61"/>
                  </a:cubicBezTo>
                  <a:lnTo>
                    <a:pt x="538" y="56"/>
                  </a:lnTo>
                  <a:close/>
                  <a:moveTo>
                    <a:pt x="554" y="61"/>
                  </a:moveTo>
                  <a:lnTo>
                    <a:pt x="549" y="54"/>
                  </a:lnTo>
                  <a:lnTo>
                    <a:pt x="559" y="58"/>
                  </a:lnTo>
                  <a:cubicBezTo>
                    <a:pt x="562" y="59"/>
                    <a:pt x="563" y="61"/>
                    <a:pt x="564" y="63"/>
                  </a:cubicBezTo>
                  <a:lnTo>
                    <a:pt x="566" y="69"/>
                  </a:lnTo>
                  <a:cubicBezTo>
                    <a:pt x="566" y="70"/>
                    <a:pt x="566" y="70"/>
                    <a:pt x="566" y="71"/>
                  </a:cubicBezTo>
                  <a:lnTo>
                    <a:pt x="567" y="85"/>
                  </a:lnTo>
                  <a:lnTo>
                    <a:pt x="567" y="129"/>
                  </a:lnTo>
                  <a:lnTo>
                    <a:pt x="567" y="128"/>
                  </a:lnTo>
                  <a:lnTo>
                    <a:pt x="571" y="152"/>
                  </a:lnTo>
                  <a:lnTo>
                    <a:pt x="570" y="148"/>
                  </a:lnTo>
                  <a:lnTo>
                    <a:pt x="580" y="160"/>
                  </a:lnTo>
                  <a:lnTo>
                    <a:pt x="576" y="158"/>
                  </a:lnTo>
                  <a:lnTo>
                    <a:pt x="594" y="163"/>
                  </a:lnTo>
                  <a:lnTo>
                    <a:pt x="589" y="163"/>
                  </a:lnTo>
                  <a:lnTo>
                    <a:pt x="606" y="158"/>
                  </a:lnTo>
                  <a:lnTo>
                    <a:pt x="603" y="159"/>
                  </a:lnTo>
                  <a:lnTo>
                    <a:pt x="622" y="143"/>
                  </a:lnTo>
                  <a:cubicBezTo>
                    <a:pt x="625" y="141"/>
                    <a:pt x="628" y="141"/>
                    <a:pt x="631" y="142"/>
                  </a:cubicBezTo>
                  <a:lnTo>
                    <a:pt x="633" y="143"/>
                  </a:lnTo>
                  <a:cubicBezTo>
                    <a:pt x="636" y="145"/>
                    <a:pt x="638" y="148"/>
                    <a:pt x="637" y="151"/>
                  </a:cubicBezTo>
                  <a:lnTo>
                    <a:pt x="636" y="170"/>
                  </a:lnTo>
                  <a:lnTo>
                    <a:pt x="628" y="161"/>
                  </a:lnTo>
                  <a:lnTo>
                    <a:pt x="635" y="161"/>
                  </a:lnTo>
                  <a:lnTo>
                    <a:pt x="662" y="160"/>
                  </a:lnTo>
                  <a:lnTo>
                    <a:pt x="654" y="168"/>
                  </a:lnTo>
                  <a:lnTo>
                    <a:pt x="654" y="162"/>
                  </a:lnTo>
                  <a:lnTo>
                    <a:pt x="660" y="170"/>
                  </a:lnTo>
                  <a:lnTo>
                    <a:pt x="651" y="167"/>
                  </a:lnTo>
                  <a:cubicBezTo>
                    <a:pt x="650" y="167"/>
                    <a:pt x="649" y="166"/>
                    <a:pt x="648" y="165"/>
                  </a:cubicBezTo>
                  <a:lnTo>
                    <a:pt x="644" y="161"/>
                  </a:lnTo>
                  <a:cubicBezTo>
                    <a:pt x="643" y="160"/>
                    <a:pt x="642" y="158"/>
                    <a:pt x="642" y="157"/>
                  </a:cubicBezTo>
                  <a:lnTo>
                    <a:pt x="641" y="151"/>
                  </a:lnTo>
                  <a:cubicBezTo>
                    <a:pt x="640" y="150"/>
                    <a:pt x="640" y="150"/>
                    <a:pt x="640" y="149"/>
                  </a:cubicBezTo>
                  <a:lnTo>
                    <a:pt x="640" y="136"/>
                  </a:lnTo>
                  <a:lnTo>
                    <a:pt x="640" y="56"/>
                  </a:lnTo>
                  <a:lnTo>
                    <a:pt x="648" y="64"/>
                  </a:lnTo>
                  <a:lnTo>
                    <a:pt x="614" y="64"/>
                  </a:lnTo>
                  <a:lnTo>
                    <a:pt x="622" y="56"/>
                  </a:lnTo>
                  <a:lnTo>
                    <a:pt x="622" y="61"/>
                  </a:lnTo>
                  <a:lnTo>
                    <a:pt x="618" y="54"/>
                  </a:lnTo>
                  <a:lnTo>
                    <a:pt x="625" y="57"/>
                  </a:lnTo>
                  <a:cubicBezTo>
                    <a:pt x="625" y="57"/>
                    <a:pt x="626" y="58"/>
                    <a:pt x="626" y="58"/>
                  </a:cubicBezTo>
                  <a:lnTo>
                    <a:pt x="629" y="60"/>
                  </a:lnTo>
                  <a:cubicBezTo>
                    <a:pt x="630" y="60"/>
                    <a:pt x="631" y="61"/>
                    <a:pt x="631" y="62"/>
                  </a:cubicBezTo>
                  <a:lnTo>
                    <a:pt x="633" y="65"/>
                  </a:lnTo>
                  <a:cubicBezTo>
                    <a:pt x="634" y="66"/>
                    <a:pt x="634" y="67"/>
                    <a:pt x="634" y="68"/>
                  </a:cubicBezTo>
                  <a:lnTo>
                    <a:pt x="635" y="74"/>
                  </a:lnTo>
                  <a:cubicBezTo>
                    <a:pt x="635" y="75"/>
                    <a:pt x="635" y="75"/>
                    <a:pt x="635" y="75"/>
                  </a:cubicBezTo>
                  <a:lnTo>
                    <a:pt x="635" y="85"/>
                  </a:lnTo>
                  <a:lnTo>
                    <a:pt x="635" y="129"/>
                  </a:lnTo>
                  <a:cubicBezTo>
                    <a:pt x="635" y="130"/>
                    <a:pt x="635" y="131"/>
                    <a:pt x="635" y="131"/>
                  </a:cubicBezTo>
                  <a:lnTo>
                    <a:pt x="633" y="141"/>
                  </a:lnTo>
                  <a:cubicBezTo>
                    <a:pt x="633" y="142"/>
                    <a:pt x="633" y="143"/>
                    <a:pt x="632" y="144"/>
                  </a:cubicBezTo>
                  <a:lnTo>
                    <a:pt x="625" y="153"/>
                  </a:lnTo>
                  <a:cubicBezTo>
                    <a:pt x="624" y="154"/>
                    <a:pt x="624" y="155"/>
                    <a:pt x="623" y="155"/>
                  </a:cubicBezTo>
                  <a:lnTo>
                    <a:pt x="614" y="161"/>
                  </a:lnTo>
                  <a:cubicBezTo>
                    <a:pt x="613" y="162"/>
                    <a:pt x="612" y="162"/>
                    <a:pt x="610" y="162"/>
                  </a:cubicBezTo>
                  <a:lnTo>
                    <a:pt x="601" y="163"/>
                  </a:lnTo>
                  <a:cubicBezTo>
                    <a:pt x="601" y="164"/>
                    <a:pt x="600" y="163"/>
                    <a:pt x="599" y="163"/>
                  </a:cubicBezTo>
                  <a:lnTo>
                    <a:pt x="589" y="161"/>
                  </a:lnTo>
                  <a:cubicBezTo>
                    <a:pt x="587" y="161"/>
                    <a:pt x="586" y="160"/>
                    <a:pt x="585" y="159"/>
                  </a:cubicBezTo>
                  <a:lnTo>
                    <a:pt x="579" y="153"/>
                  </a:lnTo>
                  <a:cubicBezTo>
                    <a:pt x="578" y="152"/>
                    <a:pt x="577" y="151"/>
                    <a:pt x="577" y="150"/>
                  </a:cubicBezTo>
                  <a:lnTo>
                    <a:pt x="574" y="139"/>
                  </a:lnTo>
                  <a:cubicBezTo>
                    <a:pt x="574" y="138"/>
                    <a:pt x="573" y="137"/>
                    <a:pt x="573" y="137"/>
                  </a:cubicBezTo>
                  <a:lnTo>
                    <a:pt x="572" y="115"/>
                  </a:lnTo>
                  <a:lnTo>
                    <a:pt x="572" y="56"/>
                  </a:lnTo>
                  <a:lnTo>
                    <a:pt x="580" y="64"/>
                  </a:lnTo>
                  <a:lnTo>
                    <a:pt x="546" y="64"/>
                  </a:lnTo>
                  <a:lnTo>
                    <a:pt x="554" y="56"/>
                  </a:lnTo>
                  <a:lnTo>
                    <a:pt x="554" y="61"/>
                  </a:lnTo>
                  <a:close/>
                  <a:moveTo>
                    <a:pt x="150" y="56"/>
                  </a:moveTo>
                  <a:cubicBezTo>
                    <a:pt x="150" y="52"/>
                    <a:pt x="154" y="48"/>
                    <a:pt x="158" y="48"/>
                  </a:cubicBezTo>
                  <a:lnTo>
                    <a:pt x="204" y="48"/>
                  </a:lnTo>
                  <a:cubicBezTo>
                    <a:pt x="209" y="48"/>
                    <a:pt x="212" y="52"/>
                    <a:pt x="212" y="56"/>
                  </a:cubicBezTo>
                  <a:lnTo>
                    <a:pt x="212" y="61"/>
                  </a:lnTo>
                  <a:cubicBezTo>
                    <a:pt x="212" y="64"/>
                    <a:pt x="211" y="66"/>
                    <a:pt x="210" y="67"/>
                  </a:cubicBezTo>
                  <a:lnTo>
                    <a:pt x="201" y="75"/>
                  </a:lnTo>
                  <a:lnTo>
                    <a:pt x="203" y="68"/>
                  </a:lnTo>
                  <a:lnTo>
                    <a:pt x="204" y="73"/>
                  </a:lnTo>
                  <a:lnTo>
                    <a:pt x="203" y="70"/>
                  </a:lnTo>
                  <a:lnTo>
                    <a:pt x="207" y="76"/>
                  </a:lnTo>
                  <a:lnTo>
                    <a:pt x="222" y="96"/>
                  </a:lnTo>
                  <a:lnTo>
                    <a:pt x="209" y="96"/>
                  </a:lnTo>
                  <a:lnTo>
                    <a:pt x="224" y="77"/>
                  </a:lnTo>
                  <a:lnTo>
                    <a:pt x="228" y="71"/>
                  </a:lnTo>
                  <a:lnTo>
                    <a:pt x="227" y="74"/>
                  </a:lnTo>
                  <a:lnTo>
                    <a:pt x="228" y="67"/>
                  </a:lnTo>
                  <a:lnTo>
                    <a:pt x="228" y="72"/>
                  </a:lnTo>
                  <a:lnTo>
                    <a:pt x="226" y="68"/>
                  </a:lnTo>
                  <a:lnTo>
                    <a:pt x="230" y="72"/>
                  </a:lnTo>
                  <a:lnTo>
                    <a:pt x="224" y="69"/>
                  </a:lnTo>
                  <a:cubicBezTo>
                    <a:pt x="221" y="67"/>
                    <a:pt x="219" y="65"/>
                    <a:pt x="219" y="61"/>
                  </a:cubicBezTo>
                  <a:lnTo>
                    <a:pt x="219" y="56"/>
                  </a:lnTo>
                  <a:cubicBezTo>
                    <a:pt x="219" y="52"/>
                    <a:pt x="223" y="48"/>
                    <a:pt x="227" y="48"/>
                  </a:cubicBezTo>
                  <a:lnTo>
                    <a:pt x="265" y="48"/>
                  </a:lnTo>
                  <a:cubicBezTo>
                    <a:pt x="270" y="48"/>
                    <a:pt x="273" y="52"/>
                    <a:pt x="273" y="56"/>
                  </a:cubicBezTo>
                  <a:lnTo>
                    <a:pt x="273" y="61"/>
                  </a:lnTo>
                  <a:cubicBezTo>
                    <a:pt x="273" y="64"/>
                    <a:pt x="272" y="67"/>
                    <a:pt x="269" y="68"/>
                  </a:cubicBezTo>
                  <a:lnTo>
                    <a:pt x="260" y="73"/>
                  </a:lnTo>
                  <a:lnTo>
                    <a:pt x="262" y="72"/>
                  </a:lnTo>
                  <a:lnTo>
                    <a:pt x="251" y="84"/>
                  </a:lnTo>
                  <a:lnTo>
                    <a:pt x="228" y="113"/>
                  </a:lnTo>
                  <a:lnTo>
                    <a:pt x="228" y="104"/>
                  </a:lnTo>
                  <a:lnTo>
                    <a:pt x="254" y="140"/>
                  </a:lnTo>
                  <a:lnTo>
                    <a:pt x="264" y="151"/>
                  </a:lnTo>
                  <a:lnTo>
                    <a:pt x="263" y="150"/>
                  </a:lnTo>
                  <a:lnTo>
                    <a:pt x="272" y="156"/>
                  </a:lnTo>
                  <a:cubicBezTo>
                    <a:pt x="274" y="157"/>
                    <a:pt x="275" y="160"/>
                    <a:pt x="275" y="162"/>
                  </a:cubicBezTo>
                  <a:lnTo>
                    <a:pt x="275" y="168"/>
                  </a:lnTo>
                  <a:cubicBezTo>
                    <a:pt x="275" y="173"/>
                    <a:pt x="272" y="176"/>
                    <a:pt x="267" y="176"/>
                  </a:cubicBezTo>
                  <a:lnTo>
                    <a:pt x="220" y="176"/>
                  </a:lnTo>
                  <a:cubicBezTo>
                    <a:pt x="216" y="176"/>
                    <a:pt x="212" y="173"/>
                    <a:pt x="212" y="168"/>
                  </a:cubicBezTo>
                  <a:lnTo>
                    <a:pt x="212" y="162"/>
                  </a:lnTo>
                  <a:cubicBezTo>
                    <a:pt x="212" y="160"/>
                    <a:pt x="214" y="157"/>
                    <a:pt x="216" y="156"/>
                  </a:cubicBezTo>
                  <a:lnTo>
                    <a:pt x="226" y="149"/>
                  </a:lnTo>
                  <a:lnTo>
                    <a:pt x="223" y="157"/>
                  </a:lnTo>
                  <a:lnTo>
                    <a:pt x="222" y="152"/>
                  </a:lnTo>
                  <a:lnTo>
                    <a:pt x="223" y="155"/>
                  </a:lnTo>
                  <a:lnTo>
                    <a:pt x="220" y="150"/>
                  </a:lnTo>
                  <a:lnTo>
                    <a:pt x="203" y="126"/>
                  </a:lnTo>
                  <a:lnTo>
                    <a:pt x="216" y="126"/>
                  </a:lnTo>
                  <a:lnTo>
                    <a:pt x="198" y="150"/>
                  </a:lnTo>
                  <a:cubicBezTo>
                    <a:pt x="198" y="151"/>
                    <a:pt x="197" y="151"/>
                    <a:pt x="197" y="151"/>
                  </a:cubicBezTo>
                  <a:lnTo>
                    <a:pt x="193" y="155"/>
                  </a:lnTo>
                  <a:lnTo>
                    <a:pt x="195" y="151"/>
                  </a:lnTo>
                  <a:lnTo>
                    <a:pt x="194" y="156"/>
                  </a:lnTo>
                  <a:lnTo>
                    <a:pt x="193" y="150"/>
                  </a:lnTo>
                  <a:lnTo>
                    <a:pt x="196" y="155"/>
                  </a:lnTo>
                  <a:lnTo>
                    <a:pt x="193" y="152"/>
                  </a:lnTo>
                  <a:lnTo>
                    <a:pt x="199" y="155"/>
                  </a:lnTo>
                  <a:cubicBezTo>
                    <a:pt x="202" y="157"/>
                    <a:pt x="203" y="159"/>
                    <a:pt x="203" y="162"/>
                  </a:cubicBezTo>
                  <a:lnTo>
                    <a:pt x="203" y="168"/>
                  </a:lnTo>
                  <a:cubicBezTo>
                    <a:pt x="203" y="173"/>
                    <a:pt x="200" y="176"/>
                    <a:pt x="195" y="176"/>
                  </a:cubicBezTo>
                  <a:lnTo>
                    <a:pt x="156" y="176"/>
                  </a:lnTo>
                  <a:cubicBezTo>
                    <a:pt x="152" y="176"/>
                    <a:pt x="148" y="173"/>
                    <a:pt x="148" y="168"/>
                  </a:cubicBezTo>
                  <a:lnTo>
                    <a:pt x="148" y="162"/>
                  </a:lnTo>
                  <a:cubicBezTo>
                    <a:pt x="148" y="160"/>
                    <a:pt x="150" y="157"/>
                    <a:pt x="152" y="156"/>
                  </a:cubicBezTo>
                  <a:lnTo>
                    <a:pt x="159" y="152"/>
                  </a:lnTo>
                  <a:lnTo>
                    <a:pt x="166" y="147"/>
                  </a:lnTo>
                  <a:lnTo>
                    <a:pt x="164" y="148"/>
                  </a:lnTo>
                  <a:lnTo>
                    <a:pt x="172" y="138"/>
                  </a:lnTo>
                  <a:lnTo>
                    <a:pt x="196" y="108"/>
                  </a:lnTo>
                  <a:lnTo>
                    <a:pt x="196" y="118"/>
                  </a:lnTo>
                  <a:lnTo>
                    <a:pt x="171" y="84"/>
                  </a:lnTo>
                  <a:lnTo>
                    <a:pt x="163" y="74"/>
                  </a:lnTo>
                  <a:lnTo>
                    <a:pt x="159" y="70"/>
                  </a:lnTo>
                  <a:lnTo>
                    <a:pt x="161" y="72"/>
                  </a:lnTo>
                  <a:lnTo>
                    <a:pt x="155" y="69"/>
                  </a:lnTo>
                  <a:cubicBezTo>
                    <a:pt x="152" y="67"/>
                    <a:pt x="150" y="65"/>
                    <a:pt x="150" y="61"/>
                  </a:cubicBezTo>
                  <a:lnTo>
                    <a:pt x="150" y="56"/>
                  </a:lnTo>
                  <a:close/>
                  <a:moveTo>
                    <a:pt x="166" y="61"/>
                  </a:moveTo>
                  <a:lnTo>
                    <a:pt x="162" y="54"/>
                  </a:lnTo>
                  <a:lnTo>
                    <a:pt x="168" y="57"/>
                  </a:lnTo>
                  <a:cubicBezTo>
                    <a:pt x="169" y="58"/>
                    <a:pt x="170" y="58"/>
                    <a:pt x="170" y="59"/>
                  </a:cubicBezTo>
                  <a:lnTo>
                    <a:pt x="176" y="64"/>
                  </a:lnTo>
                  <a:lnTo>
                    <a:pt x="184" y="75"/>
                  </a:lnTo>
                  <a:lnTo>
                    <a:pt x="209" y="109"/>
                  </a:lnTo>
                  <a:cubicBezTo>
                    <a:pt x="211" y="112"/>
                    <a:pt x="211" y="116"/>
                    <a:pt x="209" y="118"/>
                  </a:cubicBezTo>
                  <a:lnTo>
                    <a:pt x="185" y="148"/>
                  </a:lnTo>
                  <a:lnTo>
                    <a:pt x="177" y="158"/>
                  </a:lnTo>
                  <a:cubicBezTo>
                    <a:pt x="176" y="159"/>
                    <a:pt x="176" y="160"/>
                    <a:pt x="175" y="160"/>
                  </a:cubicBezTo>
                  <a:lnTo>
                    <a:pt x="167" y="165"/>
                  </a:lnTo>
                  <a:lnTo>
                    <a:pt x="160" y="169"/>
                  </a:lnTo>
                  <a:lnTo>
                    <a:pt x="164" y="162"/>
                  </a:lnTo>
                  <a:lnTo>
                    <a:pt x="164" y="168"/>
                  </a:lnTo>
                  <a:lnTo>
                    <a:pt x="156" y="160"/>
                  </a:lnTo>
                  <a:lnTo>
                    <a:pt x="195" y="160"/>
                  </a:lnTo>
                  <a:lnTo>
                    <a:pt x="187" y="168"/>
                  </a:lnTo>
                  <a:lnTo>
                    <a:pt x="187" y="162"/>
                  </a:lnTo>
                  <a:lnTo>
                    <a:pt x="192" y="170"/>
                  </a:lnTo>
                  <a:lnTo>
                    <a:pt x="186" y="167"/>
                  </a:lnTo>
                  <a:cubicBezTo>
                    <a:pt x="185" y="166"/>
                    <a:pt x="183" y="165"/>
                    <a:pt x="183" y="164"/>
                  </a:cubicBezTo>
                  <a:lnTo>
                    <a:pt x="180" y="159"/>
                  </a:lnTo>
                  <a:cubicBezTo>
                    <a:pt x="179" y="157"/>
                    <a:pt x="178" y="155"/>
                    <a:pt x="179" y="153"/>
                  </a:cubicBezTo>
                  <a:lnTo>
                    <a:pt x="180" y="148"/>
                  </a:lnTo>
                  <a:cubicBezTo>
                    <a:pt x="180" y="146"/>
                    <a:pt x="181" y="145"/>
                    <a:pt x="182" y="144"/>
                  </a:cubicBezTo>
                  <a:lnTo>
                    <a:pt x="186" y="140"/>
                  </a:lnTo>
                  <a:lnTo>
                    <a:pt x="185" y="141"/>
                  </a:lnTo>
                  <a:lnTo>
                    <a:pt x="203" y="117"/>
                  </a:lnTo>
                  <a:cubicBezTo>
                    <a:pt x="205" y="115"/>
                    <a:pt x="207" y="113"/>
                    <a:pt x="210" y="113"/>
                  </a:cubicBezTo>
                  <a:cubicBezTo>
                    <a:pt x="212" y="113"/>
                    <a:pt x="215" y="115"/>
                    <a:pt x="216" y="117"/>
                  </a:cubicBezTo>
                  <a:lnTo>
                    <a:pt x="233" y="141"/>
                  </a:lnTo>
                  <a:lnTo>
                    <a:pt x="236" y="146"/>
                  </a:lnTo>
                  <a:cubicBezTo>
                    <a:pt x="237" y="147"/>
                    <a:pt x="237" y="148"/>
                    <a:pt x="237" y="149"/>
                  </a:cubicBezTo>
                  <a:lnTo>
                    <a:pt x="238" y="154"/>
                  </a:lnTo>
                  <a:cubicBezTo>
                    <a:pt x="239" y="157"/>
                    <a:pt x="238" y="160"/>
                    <a:pt x="235" y="162"/>
                  </a:cubicBezTo>
                  <a:lnTo>
                    <a:pt x="225" y="169"/>
                  </a:lnTo>
                  <a:lnTo>
                    <a:pt x="228" y="162"/>
                  </a:lnTo>
                  <a:lnTo>
                    <a:pt x="228" y="168"/>
                  </a:lnTo>
                  <a:lnTo>
                    <a:pt x="220" y="160"/>
                  </a:lnTo>
                  <a:lnTo>
                    <a:pt x="267" y="160"/>
                  </a:lnTo>
                  <a:lnTo>
                    <a:pt x="259" y="168"/>
                  </a:lnTo>
                  <a:lnTo>
                    <a:pt x="259" y="162"/>
                  </a:lnTo>
                  <a:lnTo>
                    <a:pt x="263" y="169"/>
                  </a:lnTo>
                  <a:lnTo>
                    <a:pt x="254" y="163"/>
                  </a:lnTo>
                  <a:cubicBezTo>
                    <a:pt x="253" y="163"/>
                    <a:pt x="253" y="162"/>
                    <a:pt x="253" y="162"/>
                  </a:cubicBezTo>
                  <a:lnTo>
                    <a:pt x="241" y="149"/>
                  </a:lnTo>
                  <a:lnTo>
                    <a:pt x="215" y="113"/>
                  </a:lnTo>
                  <a:cubicBezTo>
                    <a:pt x="213" y="110"/>
                    <a:pt x="213" y="106"/>
                    <a:pt x="215" y="103"/>
                  </a:cubicBezTo>
                  <a:lnTo>
                    <a:pt x="240" y="73"/>
                  </a:lnTo>
                  <a:lnTo>
                    <a:pt x="251" y="61"/>
                  </a:lnTo>
                  <a:cubicBezTo>
                    <a:pt x="251" y="60"/>
                    <a:pt x="252" y="60"/>
                    <a:pt x="253" y="59"/>
                  </a:cubicBezTo>
                  <a:lnTo>
                    <a:pt x="262" y="54"/>
                  </a:lnTo>
                  <a:lnTo>
                    <a:pt x="257" y="61"/>
                  </a:lnTo>
                  <a:lnTo>
                    <a:pt x="257" y="56"/>
                  </a:lnTo>
                  <a:lnTo>
                    <a:pt x="265" y="64"/>
                  </a:lnTo>
                  <a:lnTo>
                    <a:pt x="227" y="64"/>
                  </a:lnTo>
                  <a:lnTo>
                    <a:pt x="235" y="56"/>
                  </a:lnTo>
                  <a:lnTo>
                    <a:pt x="235" y="61"/>
                  </a:lnTo>
                  <a:lnTo>
                    <a:pt x="231" y="54"/>
                  </a:lnTo>
                  <a:lnTo>
                    <a:pt x="237" y="57"/>
                  </a:lnTo>
                  <a:cubicBezTo>
                    <a:pt x="239" y="58"/>
                    <a:pt x="240" y="59"/>
                    <a:pt x="241" y="61"/>
                  </a:cubicBezTo>
                  <a:lnTo>
                    <a:pt x="243" y="65"/>
                  </a:lnTo>
                  <a:cubicBezTo>
                    <a:pt x="243" y="66"/>
                    <a:pt x="244" y="68"/>
                    <a:pt x="243" y="70"/>
                  </a:cubicBezTo>
                  <a:lnTo>
                    <a:pt x="242" y="77"/>
                  </a:lnTo>
                  <a:cubicBezTo>
                    <a:pt x="242" y="78"/>
                    <a:pt x="242" y="79"/>
                    <a:pt x="241" y="80"/>
                  </a:cubicBezTo>
                  <a:lnTo>
                    <a:pt x="237" y="86"/>
                  </a:lnTo>
                  <a:lnTo>
                    <a:pt x="222" y="105"/>
                  </a:lnTo>
                  <a:cubicBezTo>
                    <a:pt x="220" y="107"/>
                    <a:pt x="218" y="109"/>
                    <a:pt x="215" y="108"/>
                  </a:cubicBezTo>
                  <a:cubicBezTo>
                    <a:pt x="213" y="108"/>
                    <a:pt x="211" y="107"/>
                    <a:pt x="209" y="105"/>
                  </a:cubicBezTo>
                  <a:lnTo>
                    <a:pt x="194" y="85"/>
                  </a:lnTo>
                  <a:lnTo>
                    <a:pt x="190" y="79"/>
                  </a:lnTo>
                  <a:cubicBezTo>
                    <a:pt x="189" y="78"/>
                    <a:pt x="189" y="77"/>
                    <a:pt x="189" y="76"/>
                  </a:cubicBezTo>
                  <a:lnTo>
                    <a:pt x="188" y="71"/>
                  </a:lnTo>
                  <a:cubicBezTo>
                    <a:pt x="187" y="68"/>
                    <a:pt x="188" y="65"/>
                    <a:pt x="190" y="63"/>
                  </a:cubicBezTo>
                  <a:lnTo>
                    <a:pt x="199" y="55"/>
                  </a:lnTo>
                  <a:lnTo>
                    <a:pt x="196" y="61"/>
                  </a:lnTo>
                  <a:lnTo>
                    <a:pt x="196" y="56"/>
                  </a:lnTo>
                  <a:lnTo>
                    <a:pt x="204" y="64"/>
                  </a:lnTo>
                  <a:lnTo>
                    <a:pt x="158" y="64"/>
                  </a:lnTo>
                  <a:lnTo>
                    <a:pt x="166" y="56"/>
                  </a:lnTo>
                  <a:lnTo>
                    <a:pt x="166" y="61"/>
                  </a:lnTo>
                  <a:close/>
                  <a:moveTo>
                    <a:pt x="815" y="47"/>
                  </a:moveTo>
                  <a:lnTo>
                    <a:pt x="822" y="47"/>
                  </a:lnTo>
                  <a:cubicBezTo>
                    <a:pt x="827" y="47"/>
                    <a:pt x="830" y="51"/>
                    <a:pt x="830" y="55"/>
                  </a:cubicBezTo>
                  <a:lnTo>
                    <a:pt x="830" y="138"/>
                  </a:lnTo>
                  <a:lnTo>
                    <a:pt x="831" y="152"/>
                  </a:lnTo>
                  <a:lnTo>
                    <a:pt x="831" y="149"/>
                  </a:lnTo>
                  <a:lnTo>
                    <a:pt x="834" y="155"/>
                  </a:lnTo>
                  <a:lnTo>
                    <a:pt x="830" y="151"/>
                  </a:lnTo>
                  <a:lnTo>
                    <a:pt x="839" y="155"/>
                  </a:lnTo>
                  <a:cubicBezTo>
                    <a:pt x="842" y="156"/>
                    <a:pt x="843" y="159"/>
                    <a:pt x="843" y="162"/>
                  </a:cubicBezTo>
                  <a:lnTo>
                    <a:pt x="843" y="168"/>
                  </a:lnTo>
                  <a:cubicBezTo>
                    <a:pt x="843" y="173"/>
                    <a:pt x="840" y="176"/>
                    <a:pt x="835" y="176"/>
                  </a:cubicBezTo>
                  <a:lnTo>
                    <a:pt x="789" y="176"/>
                  </a:lnTo>
                  <a:cubicBezTo>
                    <a:pt x="785" y="176"/>
                    <a:pt x="781" y="173"/>
                    <a:pt x="781" y="168"/>
                  </a:cubicBezTo>
                  <a:lnTo>
                    <a:pt x="781" y="162"/>
                  </a:lnTo>
                  <a:cubicBezTo>
                    <a:pt x="781" y="159"/>
                    <a:pt x="783" y="157"/>
                    <a:pt x="786" y="155"/>
                  </a:cubicBezTo>
                  <a:lnTo>
                    <a:pt x="792" y="152"/>
                  </a:lnTo>
                  <a:lnTo>
                    <a:pt x="796" y="150"/>
                  </a:lnTo>
                  <a:lnTo>
                    <a:pt x="792" y="155"/>
                  </a:lnTo>
                  <a:lnTo>
                    <a:pt x="794" y="149"/>
                  </a:lnTo>
                  <a:lnTo>
                    <a:pt x="793" y="151"/>
                  </a:lnTo>
                  <a:lnTo>
                    <a:pt x="794" y="139"/>
                  </a:lnTo>
                  <a:lnTo>
                    <a:pt x="794" y="88"/>
                  </a:lnTo>
                  <a:lnTo>
                    <a:pt x="793" y="77"/>
                  </a:lnTo>
                  <a:lnTo>
                    <a:pt x="793" y="69"/>
                  </a:lnTo>
                  <a:lnTo>
                    <a:pt x="795" y="75"/>
                  </a:lnTo>
                  <a:lnTo>
                    <a:pt x="790" y="71"/>
                  </a:lnTo>
                  <a:lnTo>
                    <a:pt x="794" y="72"/>
                  </a:lnTo>
                  <a:lnTo>
                    <a:pt x="786" y="70"/>
                  </a:lnTo>
                  <a:cubicBezTo>
                    <a:pt x="782" y="69"/>
                    <a:pt x="779" y="66"/>
                    <a:pt x="779" y="62"/>
                  </a:cubicBezTo>
                  <a:lnTo>
                    <a:pt x="779" y="56"/>
                  </a:lnTo>
                  <a:cubicBezTo>
                    <a:pt x="779" y="52"/>
                    <a:pt x="783" y="49"/>
                    <a:pt x="787" y="48"/>
                  </a:cubicBezTo>
                  <a:lnTo>
                    <a:pt x="815" y="47"/>
                  </a:lnTo>
                  <a:close/>
                  <a:moveTo>
                    <a:pt x="788" y="64"/>
                  </a:moveTo>
                  <a:lnTo>
                    <a:pt x="795" y="56"/>
                  </a:lnTo>
                  <a:lnTo>
                    <a:pt x="795" y="62"/>
                  </a:lnTo>
                  <a:lnTo>
                    <a:pt x="789" y="55"/>
                  </a:lnTo>
                  <a:lnTo>
                    <a:pt x="797" y="57"/>
                  </a:lnTo>
                  <a:cubicBezTo>
                    <a:pt x="799" y="57"/>
                    <a:pt x="800" y="57"/>
                    <a:pt x="800" y="58"/>
                  </a:cubicBezTo>
                  <a:lnTo>
                    <a:pt x="805" y="62"/>
                  </a:lnTo>
                  <a:cubicBezTo>
                    <a:pt x="807" y="64"/>
                    <a:pt x="808" y="65"/>
                    <a:pt x="808" y="67"/>
                  </a:cubicBezTo>
                  <a:lnTo>
                    <a:pt x="809" y="76"/>
                  </a:lnTo>
                  <a:lnTo>
                    <a:pt x="810" y="88"/>
                  </a:lnTo>
                  <a:lnTo>
                    <a:pt x="810" y="140"/>
                  </a:lnTo>
                  <a:lnTo>
                    <a:pt x="809" y="152"/>
                  </a:lnTo>
                  <a:cubicBezTo>
                    <a:pt x="809" y="153"/>
                    <a:pt x="809" y="153"/>
                    <a:pt x="809" y="154"/>
                  </a:cubicBezTo>
                  <a:lnTo>
                    <a:pt x="807" y="160"/>
                  </a:lnTo>
                  <a:cubicBezTo>
                    <a:pt x="806" y="162"/>
                    <a:pt x="805" y="164"/>
                    <a:pt x="803" y="165"/>
                  </a:cubicBezTo>
                  <a:lnTo>
                    <a:pt x="799" y="167"/>
                  </a:lnTo>
                  <a:lnTo>
                    <a:pt x="793" y="170"/>
                  </a:lnTo>
                  <a:lnTo>
                    <a:pt x="797" y="162"/>
                  </a:lnTo>
                  <a:lnTo>
                    <a:pt x="797" y="168"/>
                  </a:lnTo>
                  <a:lnTo>
                    <a:pt x="789" y="160"/>
                  </a:lnTo>
                  <a:lnTo>
                    <a:pt x="835" y="160"/>
                  </a:lnTo>
                  <a:lnTo>
                    <a:pt x="827" y="168"/>
                  </a:lnTo>
                  <a:lnTo>
                    <a:pt x="827" y="162"/>
                  </a:lnTo>
                  <a:lnTo>
                    <a:pt x="832" y="170"/>
                  </a:lnTo>
                  <a:lnTo>
                    <a:pt x="823" y="166"/>
                  </a:lnTo>
                  <a:cubicBezTo>
                    <a:pt x="822" y="165"/>
                    <a:pt x="820" y="164"/>
                    <a:pt x="819" y="162"/>
                  </a:cubicBezTo>
                  <a:lnTo>
                    <a:pt x="816" y="156"/>
                  </a:lnTo>
                  <a:cubicBezTo>
                    <a:pt x="816" y="155"/>
                    <a:pt x="816" y="154"/>
                    <a:pt x="815" y="153"/>
                  </a:cubicBezTo>
                  <a:lnTo>
                    <a:pt x="814" y="138"/>
                  </a:lnTo>
                  <a:lnTo>
                    <a:pt x="814" y="55"/>
                  </a:lnTo>
                  <a:lnTo>
                    <a:pt x="822" y="63"/>
                  </a:lnTo>
                  <a:lnTo>
                    <a:pt x="816" y="63"/>
                  </a:lnTo>
                  <a:lnTo>
                    <a:pt x="788" y="64"/>
                  </a:lnTo>
                  <a:close/>
                  <a:moveTo>
                    <a:pt x="1082" y="47"/>
                  </a:moveTo>
                  <a:cubicBezTo>
                    <a:pt x="1083" y="46"/>
                    <a:pt x="1084" y="46"/>
                    <a:pt x="1084" y="46"/>
                  </a:cubicBezTo>
                  <a:lnTo>
                    <a:pt x="1095" y="47"/>
                  </a:lnTo>
                  <a:cubicBezTo>
                    <a:pt x="1096" y="48"/>
                    <a:pt x="1097" y="48"/>
                    <a:pt x="1098" y="48"/>
                  </a:cubicBezTo>
                  <a:lnTo>
                    <a:pt x="1107" y="53"/>
                  </a:lnTo>
                  <a:cubicBezTo>
                    <a:pt x="1108" y="54"/>
                    <a:pt x="1109" y="55"/>
                    <a:pt x="1110" y="55"/>
                  </a:cubicBezTo>
                  <a:lnTo>
                    <a:pt x="1116" y="62"/>
                  </a:lnTo>
                  <a:cubicBezTo>
                    <a:pt x="1116" y="63"/>
                    <a:pt x="1117" y="64"/>
                    <a:pt x="1117" y="65"/>
                  </a:cubicBezTo>
                  <a:lnTo>
                    <a:pt x="1121" y="76"/>
                  </a:lnTo>
                  <a:cubicBezTo>
                    <a:pt x="1121" y="76"/>
                    <a:pt x="1121" y="77"/>
                    <a:pt x="1121" y="78"/>
                  </a:cubicBezTo>
                  <a:lnTo>
                    <a:pt x="1122" y="94"/>
                  </a:lnTo>
                  <a:lnTo>
                    <a:pt x="1122" y="138"/>
                  </a:lnTo>
                  <a:lnTo>
                    <a:pt x="1122" y="150"/>
                  </a:lnTo>
                  <a:lnTo>
                    <a:pt x="1122" y="148"/>
                  </a:lnTo>
                  <a:lnTo>
                    <a:pt x="1124" y="154"/>
                  </a:lnTo>
                  <a:lnTo>
                    <a:pt x="1122" y="151"/>
                  </a:lnTo>
                  <a:lnTo>
                    <a:pt x="1125" y="154"/>
                  </a:lnTo>
                  <a:lnTo>
                    <a:pt x="1122" y="152"/>
                  </a:lnTo>
                  <a:lnTo>
                    <a:pt x="1130" y="155"/>
                  </a:lnTo>
                  <a:cubicBezTo>
                    <a:pt x="1133" y="156"/>
                    <a:pt x="1135" y="159"/>
                    <a:pt x="1135" y="162"/>
                  </a:cubicBezTo>
                  <a:lnTo>
                    <a:pt x="1135" y="168"/>
                  </a:lnTo>
                  <a:cubicBezTo>
                    <a:pt x="1135" y="173"/>
                    <a:pt x="1132" y="176"/>
                    <a:pt x="1127" y="176"/>
                  </a:cubicBezTo>
                  <a:lnTo>
                    <a:pt x="1081" y="176"/>
                  </a:lnTo>
                  <a:cubicBezTo>
                    <a:pt x="1077" y="176"/>
                    <a:pt x="1073" y="173"/>
                    <a:pt x="1073" y="168"/>
                  </a:cubicBezTo>
                  <a:lnTo>
                    <a:pt x="1073" y="162"/>
                  </a:lnTo>
                  <a:cubicBezTo>
                    <a:pt x="1073" y="159"/>
                    <a:pt x="1075" y="157"/>
                    <a:pt x="1078" y="155"/>
                  </a:cubicBezTo>
                  <a:lnTo>
                    <a:pt x="1084" y="152"/>
                  </a:lnTo>
                  <a:lnTo>
                    <a:pt x="1088" y="150"/>
                  </a:lnTo>
                  <a:lnTo>
                    <a:pt x="1084" y="155"/>
                  </a:lnTo>
                  <a:lnTo>
                    <a:pt x="1086" y="149"/>
                  </a:lnTo>
                  <a:lnTo>
                    <a:pt x="1085" y="151"/>
                  </a:lnTo>
                  <a:lnTo>
                    <a:pt x="1086" y="139"/>
                  </a:lnTo>
                  <a:lnTo>
                    <a:pt x="1086" y="108"/>
                  </a:lnTo>
                  <a:lnTo>
                    <a:pt x="1085" y="94"/>
                  </a:lnTo>
                  <a:lnTo>
                    <a:pt x="1084" y="83"/>
                  </a:lnTo>
                  <a:lnTo>
                    <a:pt x="1085" y="86"/>
                  </a:lnTo>
                  <a:lnTo>
                    <a:pt x="1082" y="80"/>
                  </a:lnTo>
                  <a:lnTo>
                    <a:pt x="1083" y="81"/>
                  </a:lnTo>
                  <a:lnTo>
                    <a:pt x="1079" y="76"/>
                  </a:lnTo>
                  <a:lnTo>
                    <a:pt x="1082" y="79"/>
                  </a:lnTo>
                  <a:lnTo>
                    <a:pt x="1077" y="77"/>
                  </a:lnTo>
                  <a:lnTo>
                    <a:pt x="1079" y="77"/>
                  </a:lnTo>
                  <a:lnTo>
                    <a:pt x="1072" y="76"/>
                  </a:lnTo>
                  <a:lnTo>
                    <a:pt x="1075" y="76"/>
                  </a:lnTo>
                  <a:lnTo>
                    <a:pt x="1066" y="78"/>
                  </a:lnTo>
                  <a:lnTo>
                    <a:pt x="1069" y="77"/>
                  </a:lnTo>
                  <a:lnTo>
                    <a:pt x="1060" y="83"/>
                  </a:lnTo>
                  <a:lnTo>
                    <a:pt x="1062" y="81"/>
                  </a:lnTo>
                  <a:lnTo>
                    <a:pt x="1055" y="90"/>
                  </a:lnTo>
                  <a:lnTo>
                    <a:pt x="1056" y="87"/>
                  </a:lnTo>
                  <a:lnTo>
                    <a:pt x="1054" y="97"/>
                  </a:lnTo>
                  <a:lnTo>
                    <a:pt x="1054" y="95"/>
                  </a:lnTo>
                  <a:lnTo>
                    <a:pt x="1054" y="138"/>
                  </a:lnTo>
                  <a:lnTo>
                    <a:pt x="1055" y="152"/>
                  </a:lnTo>
                  <a:lnTo>
                    <a:pt x="1055" y="149"/>
                  </a:lnTo>
                  <a:lnTo>
                    <a:pt x="1058" y="155"/>
                  </a:lnTo>
                  <a:lnTo>
                    <a:pt x="1054" y="151"/>
                  </a:lnTo>
                  <a:lnTo>
                    <a:pt x="1063" y="155"/>
                  </a:lnTo>
                  <a:cubicBezTo>
                    <a:pt x="1066" y="156"/>
                    <a:pt x="1067" y="159"/>
                    <a:pt x="1067" y="162"/>
                  </a:cubicBezTo>
                  <a:lnTo>
                    <a:pt x="1067" y="168"/>
                  </a:lnTo>
                  <a:cubicBezTo>
                    <a:pt x="1067" y="173"/>
                    <a:pt x="1064" y="176"/>
                    <a:pt x="1059" y="176"/>
                  </a:cubicBezTo>
                  <a:lnTo>
                    <a:pt x="1013" y="176"/>
                  </a:lnTo>
                  <a:cubicBezTo>
                    <a:pt x="1009" y="176"/>
                    <a:pt x="1005" y="173"/>
                    <a:pt x="1005" y="168"/>
                  </a:cubicBezTo>
                  <a:lnTo>
                    <a:pt x="1005" y="162"/>
                  </a:lnTo>
                  <a:cubicBezTo>
                    <a:pt x="1005" y="159"/>
                    <a:pt x="1007" y="157"/>
                    <a:pt x="1010" y="155"/>
                  </a:cubicBezTo>
                  <a:lnTo>
                    <a:pt x="1016" y="152"/>
                  </a:lnTo>
                  <a:lnTo>
                    <a:pt x="1020" y="150"/>
                  </a:lnTo>
                  <a:lnTo>
                    <a:pt x="1016" y="155"/>
                  </a:lnTo>
                  <a:lnTo>
                    <a:pt x="1018" y="149"/>
                  </a:lnTo>
                  <a:lnTo>
                    <a:pt x="1017" y="151"/>
                  </a:lnTo>
                  <a:lnTo>
                    <a:pt x="1018" y="139"/>
                  </a:lnTo>
                  <a:lnTo>
                    <a:pt x="1018" y="88"/>
                  </a:lnTo>
                  <a:lnTo>
                    <a:pt x="1017" y="77"/>
                  </a:lnTo>
                  <a:lnTo>
                    <a:pt x="1017" y="69"/>
                  </a:lnTo>
                  <a:lnTo>
                    <a:pt x="1019" y="75"/>
                  </a:lnTo>
                  <a:lnTo>
                    <a:pt x="1014" y="71"/>
                  </a:lnTo>
                  <a:lnTo>
                    <a:pt x="1018" y="72"/>
                  </a:lnTo>
                  <a:lnTo>
                    <a:pt x="1010" y="70"/>
                  </a:lnTo>
                  <a:cubicBezTo>
                    <a:pt x="1006" y="69"/>
                    <a:pt x="1003" y="66"/>
                    <a:pt x="1003" y="62"/>
                  </a:cubicBezTo>
                  <a:lnTo>
                    <a:pt x="1003" y="56"/>
                  </a:lnTo>
                  <a:cubicBezTo>
                    <a:pt x="1003" y="52"/>
                    <a:pt x="1007" y="49"/>
                    <a:pt x="1011" y="48"/>
                  </a:cubicBezTo>
                  <a:lnTo>
                    <a:pt x="1039" y="47"/>
                  </a:lnTo>
                  <a:lnTo>
                    <a:pt x="1046" y="47"/>
                  </a:lnTo>
                  <a:cubicBezTo>
                    <a:pt x="1049" y="47"/>
                    <a:pt x="1051" y="48"/>
                    <a:pt x="1052" y="50"/>
                  </a:cubicBezTo>
                  <a:cubicBezTo>
                    <a:pt x="1054" y="52"/>
                    <a:pt x="1055" y="54"/>
                    <a:pt x="1054" y="56"/>
                  </a:cubicBezTo>
                  <a:lnTo>
                    <a:pt x="1053" y="75"/>
                  </a:lnTo>
                  <a:lnTo>
                    <a:pt x="1045" y="66"/>
                  </a:lnTo>
                  <a:lnTo>
                    <a:pt x="1046" y="66"/>
                  </a:lnTo>
                  <a:lnTo>
                    <a:pt x="1041" y="68"/>
                  </a:lnTo>
                  <a:lnTo>
                    <a:pt x="1055" y="56"/>
                  </a:lnTo>
                  <a:cubicBezTo>
                    <a:pt x="1056" y="56"/>
                    <a:pt x="1056" y="56"/>
                    <a:pt x="1057" y="55"/>
                  </a:cubicBezTo>
                  <a:lnTo>
                    <a:pt x="1068" y="49"/>
                  </a:lnTo>
                  <a:cubicBezTo>
                    <a:pt x="1068" y="49"/>
                    <a:pt x="1069" y="49"/>
                    <a:pt x="1070" y="49"/>
                  </a:cubicBezTo>
                  <a:lnTo>
                    <a:pt x="1082" y="47"/>
                  </a:lnTo>
                  <a:close/>
                  <a:moveTo>
                    <a:pt x="1073" y="64"/>
                  </a:moveTo>
                  <a:lnTo>
                    <a:pt x="1075" y="63"/>
                  </a:lnTo>
                  <a:lnTo>
                    <a:pt x="1064" y="69"/>
                  </a:lnTo>
                  <a:lnTo>
                    <a:pt x="1066" y="69"/>
                  </a:lnTo>
                  <a:lnTo>
                    <a:pt x="1052" y="81"/>
                  </a:lnTo>
                  <a:cubicBezTo>
                    <a:pt x="1050" y="82"/>
                    <a:pt x="1048" y="82"/>
                    <a:pt x="1046" y="82"/>
                  </a:cubicBezTo>
                  <a:lnTo>
                    <a:pt x="1045" y="82"/>
                  </a:lnTo>
                  <a:cubicBezTo>
                    <a:pt x="1043" y="82"/>
                    <a:pt x="1041" y="82"/>
                    <a:pt x="1040" y="80"/>
                  </a:cubicBezTo>
                  <a:cubicBezTo>
                    <a:pt x="1038" y="78"/>
                    <a:pt x="1037" y="76"/>
                    <a:pt x="1037" y="74"/>
                  </a:cubicBezTo>
                  <a:lnTo>
                    <a:pt x="1038" y="55"/>
                  </a:lnTo>
                  <a:lnTo>
                    <a:pt x="1046" y="63"/>
                  </a:lnTo>
                  <a:lnTo>
                    <a:pt x="1040" y="63"/>
                  </a:lnTo>
                  <a:lnTo>
                    <a:pt x="1012" y="64"/>
                  </a:lnTo>
                  <a:lnTo>
                    <a:pt x="1019" y="56"/>
                  </a:lnTo>
                  <a:lnTo>
                    <a:pt x="1019" y="62"/>
                  </a:lnTo>
                  <a:lnTo>
                    <a:pt x="1013" y="55"/>
                  </a:lnTo>
                  <a:lnTo>
                    <a:pt x="1021" y="57"/>
                  </a:lnTo>
                  <a:cubicBezTo>
                    <a:pt x="1023" y="57"/>
                    <a:pt x="1024" y="57"/>
                    <a:pt x="1024" y="58"/>
                  </a:cubicBezTo>
                  <a:lnTo>
                    <a:pt x="1029" y="62"/>
                  </a:lnTo>
                  <a:cubicBezTo>
                    <a:pt x="1031" y="64"/>
                    <a:pt x="1032" y="65"/>
                    <a:pt x="1032" y="67"/>
                  </a:cubicBezTo>
                  <a:lnTo>
                    <a:pt x="1033" y="76"/>
                  </a:lnTo>
                  <a:lnTo>
                    <a:pt x="1034" y="88"/>
                  </a:lnTo>
                  <a:lnTo>
                    <a:pt x="1034" y="140"/>
                  </a:lnTo>
                  <a:lnTo>
                    <a:pt x="1033" y="152"/>
                  </a:lnTo>
                  <a:cubicBezTo>
                    <a:pt x="1033" y="153"/>
                    <a:pt x="1033" y="153"/>
                    <a:pt x="1033" y="154"/>
                  </a:cubicBezTo>
                  <a:lnTo>
                    <a:pt x="1031" y="160"/>
                  </a:lnTo>
                  <a:cubicBezTo>
                    <a:pt x="1030" y="162"/>
                    <a:pt x="1029" y="164"/>
                    <a:pt x="1027" y="165"/>
                  </a:cubicBezTo>
                  <a:lnTo>
                    <a:pt x="1023" y="167"/>
                  </a:lnTo>
                  <a:lnTo>
                    <a:pt x="1017" y="170"/>
                  </a:lnTo>
                  <a:lnTo>
                    <a:pt x="1021" y="162"/>
                  </a:lnTo>
                  <a:lnTo>
                    <a:pt x="1021" y="168"/>
                  </a:lnTo>
                  <a:lnTo>
                    <a:pt x="1013" y="160"/>
                  </a:lnTo>
                  <a:lnTo>
                    <a:pt x="1059" y="160"/>
                  </a:lnTo>
                  <a:lnTo>
                    <a:pt x="1051" y="168"/>
                  </a:lnTo>
                  <a:lnTo>
                    <a:pt x="1051" y="162"/>
                  </a:lnTo>
                  <a:lnTo>
                    <a:pt x="1056" y="170"/>
                  </a:lnTo>
                  <a:lnTo>
                    <a:pt x="1047" y="166"/>
                  </a:lnTo>
                  <a:cubicBezTo>
                    <a:pt x="1046" y="165"/>
                    <a:pt x="1044" y="164"/>
                    <a:pt x="1043" y="162"/>
                  </a:cubicBezTo>
                  <a:lnTo>
                    <a:pt x="1040" y="156"/>
                  </a:lnTo>
                  <a:cubicBezTo>
                    <a:pt x="1040" y="155"/>
                    <a:pt x="1040" y="154"/>
                    <a:pt x="1039" y="153"/>
                  </a:cubicBezTo>
                  <a:lnTo>
                    <a:pt x="1038" y="138"/>
                  </a:lnTo>
                  <a:lnTo>
                    <a:pt x="1038" y="95"/>
                  </a:lnTo>
                  <a:cubicBezTo>
                    <a:pt x="1038" y="95"/>
                    <a:pt x="1039" y="94"/>
                    <a:pt x="1039" y="94"/>
                  </a:cubicBezTo>
                  <a:lnTo>
                    <a:pt x="1041" y="84"/>
                  </a:lnTo>
                  <a:cubicBezTo>
                    <a:pt x="1041" y="83"/>
                    <a:pt x="1041" y="82"/>
                    <a:pt x="1042" y="81"/>
                  </a:cubicBezTo>
                  <a:lnTo>
                    <a:pt x="1049" y="72"/>
                  </a:lnTo>
                  <a:cubicBezTo>
                    <a:pt x="1050" y="71"/>
                    <a:pt x="1050" y="70"/>
                    <a:pt x="1051" y="70"/>
                  </a:cubicBezTo>
                  <a:lnTo>
                    <a:pt x="1060" y="64"/>
                  </a:lnTo>
                  <a:cubicBezTo>
                    <a:pt x="1061" y="63"/>
                    <a:pt x="1062" y="63"/>
                    <a:pt x="1063" y="63"/>
                  </a:cubicBezTo>
                  <a:lnTo>
                    <a:pt x="1072" y="61"/>
                  </a:lnTo>
                  <a:cubicBezTo>
                    <a:pt x="1073" y="60"/>
                    <a:pt x="1074" y="60"/>
                    <a:pt x="1075" y="61"/>
                  </a:cubicBezTo>
                  <a:lnTo>
                    <a:pt x="1082" y="62"/>
                  </a:lnTo>
                  <a:cubicBezTo>
                    <a:pt x="1082" y="62"/>
                    <a:pt x="1083" y="62"/>
                    <a:pt x="1083" y="62"/>
                  </a:cubicBezTo>
                  <a:lnTo>
                    <a:pt x="1088" y="64"/>
                  </a:lnTo>
                  <a:cubicBezTo>
                    <a:pt x="1090" y="65"/>
                    <a:pt x="1091" y="65"/>
                    <a:pt x="1092" y="66"/>
                  </a:cubicBezTo>
                  <a:lnTo>
                    <a:pt x="1096" y="71"/>
                  </a:lnTo>
                  <a:cubicBezTo>
                    <a:pt x="1096" y="72"/>
                    <a:pt x="1096" y="72"/>
                    <a:pt x="1097" y="73"/>
                  </a:cubicBezTo>
                  <a:lnTo>
                    <a:pt x="1100" y="79"/>
                  </a:lnTo>
                  <a:cubicBezTo>
                    <a:pt x="1100" y="80"/>
                    <a:pt x="1100" y="81"/>
                    <a:pt x="1100" y="82"/>
                  </a:cubicBezTo>
                  <a:lnTo>
                    <a:pt x="1101" y="93"/>
                  </a:lnTo>
                  <a:lnTo>
                    <a:pt x="1102" y="108"/>
                  </a:lnTo>
                  <a:lnTo>
                    <a:pt x="1102" y="140"/>
                  </a:lnTo>
                  <a:lnTo>
                    <a:pt x="1101" y="152"/>
                  </a:lnTo>
                  <a:cubicBezTo>
                    <a:pt x="1101" y="153"/>
                    <a:pt x="1101" y="153"/>
                    <a:pt x="1101" y="154"/>
                  </a:cubicBezTo>
                  <a:lnTo>
                    <a:pt x="1099" y="160"/>
                  </a:lnTo>
                  <a:cubicBezTo>
                    <a:pt x="1098" y="162"/>
                    <a:pt x="1097" y="164"/>
                    <a:pt x="1095" y="165"/>
                  </a:cubicBezTo>
                  <a:lnTo>
                    <a:pt x="1091" y="167"/>
                  </a:lnTo>
                  <a:lnTo>
                    <a:pt x="1085" y="170"/>
                  </a:lnTo>
                  <a:lnTo>
                    <a:pt x="1089" y="162"/>
                  </a:lnTo>
                  <a:lnTo>
                    <a:pt x="1089" y="168"/>
                  </a:lnTo>
                  <a:lnTo>
                    <a:pt x="1081" y="160"/>
                  </a:lnTo>
                  <a:lnTo>
                    <a:pt x="1127" y="160"/>
                  </a:lnTo>
                  <a:lnTo>
                    <a:pt x="1119" y="168"/>
                  </a:lnTo>
                  <a:lnTo>
                    <a:pt x="1119" y="162"/>
                  </a:lnTo>
                  <a:lnTo>
                    <a:pt x="1125" y="170"/>
                  </a:lnTo>
                  <a:lnTo>
                    <a:pt x="1117" y="167"/>
                  </a:lnTo>
                  <a:cubicBezTo>
                    <a:pt x="1116" y="167"/>
                    <a:pt x="1115" y="166"/>
                    <a:pt x="1114" y="165"/>
                  </a:cubicBezTo>
                  <a:lnTo>
                    <a:pt x="1111" y="162"/>
                  </a:lnTo>
                  <a:cubicBezTo>
                    <a:pt x="1110" y="161"/>
                    <a:pt x="1109" y="160"/>
                    <a:pt x="1109" y="159"/>
                  </a:cubicBezTo>
                  <a:lnTo>
                    <a:pt x="1107" y="153"/>
                  </a:lnTo>
                  <a:cubicBezTo>
                    <a:pt x="1107" y="152"/>
                    <a:pt x="1106" y="151"/>
                    <a:pt x="1106" y="150"/>
                  </a:cubicBezTo>
                  <a:lnTo>
                    <a:pt x="1106" y="138"/>
                  </a:lnTo>
                  <a:lnTo>
                    <a:pt x="1106" y="95"/>
                  </a:lnTo>
                  <a:lnTo>
                    <a:pt x="1105" y="79"/>
                  </a:lnTo>
                  <a:lnTo>
                    <a:pt x="1106" y="81"/>
                  </a:lnTo>
                  <a:lnTo>
                    <a:pt x="1102" y="70"/>
                  </a:lnTo>
                  <a:lnTo>
                    <a:pt x="1103" y="73"/>
                  </a:lnTo>
                  <a:lnTo>
                    <a:pt x="1097" y="66"/>
                  </a:lnTo>
                  <a:lnTo>
                    <a:pt x="1100" y="67"/>
                  </a:lnTo>
                  <a:lnTo>
                    <a:pt x="1091" y="62"/>
                  </a:lnTo>
                  <a:lnTo>
                    <a:pt x="1094" y="63"/>
                  </a:lnTo>
                  <a:lnTo>
                    <a:pt x="1083" y="62"/>
                  </a:lnTo>
                  <a:lnTo>
                    <a:pt x="1085" y="62"/>
                  </a:lnTo>
                  <a:lnTo>
                    <a:pt x="1073" y="64"/>
                  </a:lnTo>
                  <a:close/>
                  <a:moveTo>
                    <a:pt x="921" y="47"/>
                  </a:moveTo>
                  <a:cubicBezTo>
                    <a:pt x="922" y="46"/>
                    <a:pt x="923" y="46"/>
                    <a:pt x="924" y="47"/>
                  </a:cubicBezTo>
                  <a:lnTo>
                    <a:pt x="946" y="50"/>
                  </a:lnTo>
                  <a:cubicBezTo>
                    <a:pt x="947" y="50"/>
                    <a:pt x="948" y="50"/>
                    <a:pt x="949" y="51"/>
                  </a:cubicBezTo>
                  <a:lnTo>
                    <a:pt x="965" y="62"/>
                  </a:lnTo>
                  <a:cubicBezTo>
                    <a:pt x="966" y="63"/>
                    <a:pt x="967" y="63"/>
                    <a:pt x="967" y="65"/>
                  </a:cubicBezTo>
                  <a:lnTo>
                    <a:pt x="977" y="83"/>
                  </a:lnTo>
                  <a:cubicBezTo>
                    <a:pt x="978" y="83"/>
                    <a:pt x="978" y="84"/>
                    <a:pt x="978" y="85"/>
                  </a:cubicBezTo>
                  <a:lnTo>
                    <a:pt x="981" y="109"/>
                  </a:lnTo>
                  <a:cubicBezTo>
                    <a:pt x="982" y="110"/>
                    <a:pt x="981" y="111"/>
                    <a:pt x="981" y="112"/>
                  </a:cubicBezTo>
                  <a:lnTo>
                    <a:pt x="974" y="145"/>
                  </a:lnTo>
                  <a:cubicBezTo>
                    <a:pt x="974" y="147"/>
                    <a:pt x="973" y="148"/>
                    <a:pt x="972" y="149"/>
                  </a:cubicBezTo>
                  <a:lnTo>
                    <a:pt x="954" y="169"/>
                  </a:lnTo>
                  <a:cubicBezTo>
                    <a:pt x="953" y="170"/>
                    <a:pt x="952" y="171"/>
                    <a:pt x="950" y="171"/>
                  </a:cubicBezTo>
                  <a:lnTo>
                    <a:pt x="922" y="178"/>
                  </a:lnTo>
                  <a:cubicBezTo>
                    <a:pt x="921" y="179"/>
                    <a:pt x="920" y="179"/>
                    <a:pt x="919" y="178"/>
                  </a:cubicBezTo>
                  <a:lnTo>
                    <a:pt x="898" y="174"/>
                  </a:lnTo>
                  <a:cubicBezTo>
                    <a:pt x="897" y="174"/>
                    <a:pt x="896" y="174"/>
                    <a:pt x="895" y="173"/>
                  </a:cubicBezTo>
                  <a:lnTo>
                    <a:pt x="879" y="162"/>
                  </a:lnTo>
                  <a:cubicBezTo>
                    <a:pt x="878" y="161"/>
                    <a:pt x="877" y="160"/>
                    <a:pt x="876" y="159"/>
                  </a:cubicBezTo>
                  <a:lnTo>
                    <a:pt x="866" y="141"/>
                  </a:lnTo>
                  <a:cubicBezTo>
                    <a:pt x="866" y="140"/>
                    <a:pt x="866" y="139"/>
                    <a:pt x="866" y="138"/>
                  </a:cubicBezTo>
                  <a:lnTo>
                    <a:pt x="863" y="114"/>
                  </a:lnTo>
                  <a:cubicBezTo>
                    <a:pt x="862" y="114"/>
                    <a:pt x="862" y="113"/>
                    <a:pt x="863" y="112"/>
                  </a:cubicBezTo>
                  <a:lnTo>
                    <a:pt x="870" y="79"/>
                  </a:lnTo>
                  <a:cubicBezTo>
                    <a:pt x="870" y="77"/>
                    <a:pt x="871" y="76"/>
                    <a:pt x="872" y="75"/>
                  </a:cubicBezTo>
                  <a:lnTo>
                    <a:pt x="890" y="55"/>
                  </a:lnTo>
                  <a:cubicBezTo>
                    <a:pt x="891" y="54"/>
                    <a:pt x="892" y="53"/>
                    <a:pt x="894" y="53"/>
                  </a:cubicBezTo>
                  <a:lnTo>
                    <a:pt x="921" y="47"/>
                  </a:lnTo>
                  <a:close/>
                  <a:moveTo>
                    <a:pt x="897" y="68"/>
                  </a:moveTo>
                  <a:lnTo>
                    <a:pt x="901" y="66"/>
                  </a:lnTo>
                  <a:lnTo>
                    <a:pt x="883" y="86"/>
                  </a:lnTo>
                  <a:lnTo>
                    <a:pt x="885" y="82"/>
                  </a:lnTo>
                  <a:lnTo>
                    <a:pt x="878" y="115"/>
                  </a:lnTo>
                  <a:lnTo>
                    <a:pt x="878" y="112"/>
                  </a:lnTo>
                  <a:lnTo>
                    <a:pt x="881" y="136"/>
                  </a:lnTo>
                  <a:lnTo>
                    <a:pt x="880" y="134"/>
                  </a:lnTo>
                  <a:lnTo>
                    <a:pt x="890" y="152"/>
                  </a:lnTo>
                  <a:lnTo>
                    <a:pt x="888" y="149"/>
                  </a:lnTo>
                  <a:lnTo>
                    <a:pt x="904" y="160"/>
                  </a:lnTo>
                  <a:lnTo>
                    <a:pt x="901" y="159"/>
                  </a:lnTo>
                  <a:lnTo>
                    <a:pt x="922" y="163"/>
                  </a:lnTo>
                  <a:lnTo>
                    <a:pt x="919" y="163"/>
                  </a:lnTo>
                  <a:lnTo>
                    <a:pt x="947" y="156"/>
                  </a:lnTo>
                  <a:lnTo>
                    <a:pt x="943" y="158"/>
                  </a:lnTo>
                  <a:lnTo>
                    <a:pt x="961" y="138"/>
                  </a:lnTo>
                  <a:lnTo>
                    <a:pt x="959" y="142"/>
                  </a:lnTo>
                  <a:lnTo>
                    <a:pt x="966" y="109"/>
                  </a:lnTo>
                  <a:lnTo>
                    <a:pt x="966" y="111"/>
                  </a:lnTo>
                  <a:lnTo>
                    <a:pt x="963" y="87"/>
                  </a:lnTo>
                  <a:lnTo>
                    <a:pt x="963" y="90"/>
                  </a:lnTo>
                  <a:lnTo>
                    <a:pt x="953" y="72"/>
                  </a:lnTo>
                  <a:lnTo>
                    <a:pt x="956" y="75"/>
                  </a:lnTo>
                  <a:lnTo>
                    <a:pt x="940" y="64"/>
                  </a:lnTo>
                  <a:lnTo>
                    <a:pt x="943" y="65"/>
                  </a:lnTo>
                  <a:lnTo>
                    <a:pt x="921" y="62"/>
                  </a:lnTo>
                  <a:lnTo>
                    <a:pt x="924" y="62"/>
                  </a:lnTo>
                  <a:lnTo>
                    <a:pt x="897" y="68"/>
                  </a:lnTo>
                  <a:close/>
                  <a:moveTo>
                    <a:pt x="472" y="47"/>
                  </a:moveTo>
                  <a:cubicBezTo>
                    <a:pt x="473" y="47"/>
                    <a:pt x="474" y="46"/>
                    <a:pt x="475" y="46"/>
                  </a:cubicBezTo>
                  <a:lnTo>
                    <a:pt x="493" y="47"/>
                  </a:lnTo>
                  <a:lnTo>
                    <a:pt x="510" y="51"/>
                  </a:lnTo>
                  <a:cubicBezTo>
                    <a:pt x="514" y="51"/>
                    <a:pt x="516" y="55"/>
                    <a:pt x="516" y="58"/>
                  </a:cubicBezTo>
                  <a:lnTo>
                    <a:pt x="516" y="83"/>
                  </a:lnTo>
                  <a:cubicBezTo>
                    <a:pt x="516" y="88"/>
                    <a:pt x="513" y="91"/>
                    <a:pt x="508" y="91"/>
                  </a:cubicBezTo>
                  <a:lnTo>
                    <a:pt x="493" y="91"/>
                  </a:lnTo>
                  <a:cubicBezTo>
                    <a:pt x="490" y="91"/>
                    <a:pt x="487" y="90"/>
                    <a:pt x="486" y="87"/>
                  </a:cubicBezTo>
                  <a:lnTo>
                    <a:pt x="481" y="75"/>
                  </a:lnTo>
                  <a:lnTo>
                    <a:pt x="483" y="77"/>
                  </a:lnTo>
                  <a:lnTo>
                    <a:pt x="477" y="71"/>
                  </a:lnTo>
                  <a:lnTo>
                    <a:pt x="481" y="73"/>
                  </a:lnTo>
                  <a:lnTo>
                    <a:pt x="471" y="71"/>
                  </a:lnTo>
                  <a:lnTo>
                    <a:pt x="475" y="71"/>
                  </a:lnTo>
                  <a:lnTo>
                    <a:pt x="461" y="76"/>
                  </a:lnTo>
                  <a:lnTo>
                    <a:pt x="465" y="73"/>
                  </a:lnTo>
                  <a:lnTo>
                    <a:pt x="454" y="89"/>
                  </a:lnTo>
                  <a:lnTo>
                    <a:pt x="455" y="85"/>
                  </a:lnTo>
                  <a:lnTo>
                    <a:pt x="452" y="112"/>
                  </a:lnTo>
                  <a:lnTo>
                    <a:pt x="452" y="111"/>
                  </a:lnTo>
                  <a:lnTo>
                    <a:pt x="453" y="129"/>
                  </a:lnTo>
                  <a:lnTo>
                    <a:pt x="453" y="127"/>
                  </a:lnTo>
                  <a:lnTo>
                    <a:pt x="458" y="141"/>
                  </a:lnTo>
                  <a:lnTo>
                    <a:pt x="456" y="138"/>
                  </a:lnTo>
                  <a:lnTo>
                    <a:pt x="465" y="147"/>
                  </a:lnTo>
                  <a:lnTo>
                    <a:pt x="461" y="145"/>
                  </a:lnTo>
                  <a:lnTo>
                    <a:pt x="475" y="148"/>
                  </a:lnTo>
                  <a:lnTo>
                    <a:pt x="472" y="148"/>
                  </a:lnTo>
                  <a:lnTo>
                    <a:pt x="487" y="145"/>
                  </a:lnTo>
                  <a:lnTo>
                    <a:pt x="484" y="146"/>
                  </a:lnTo>
                  <a:lnTo>
                    <a:pt x="499" y="135"/>
                  </a:lnTo>
                  <a:cubicBezTo>
                    <a:pt x="502" y="132"/>
                    <a:pt x="507" y="133"/>
                    <a:pt x="510" y="137"/>
                  </a:cubicBezTo>
                  <a:lnTo>
                    <a:pt x="516" y="145"/>
                  </a:lnTo>
                  <a:cubicBezTo>
                    <a:pt x="518" y="148"/>
                    <a:pt x="518" y="152"/>
                    <a:pt x="515" y="155"/>
                  </a:cubicBezTo>
                  <a:lnTo>
                    <a:pt x="505" y="165"/>
                  </a:lnTo>
                  <a:cubicBezTo>
                    <a:pt x="505" y="166"/>
                    <a:pt x="504" y="166"/>
                    <a:pt x="504" y="166"/>
                  </a:cubicBezTo>
                  <a:lnTo>
                    <a:pt x="494" y="172"/>
                  </a:lnTo>
                  <a:cubicBezTo>
                    <a:pt x="493" y="173"/>
                    <a:pt x="492" y="173"/>
                    <a:pt x="492" y="173"/>
                  </a:cubicBezTo>
                  <a:lnTo>
                    <a:pt x="482" y="176"/>
                  </a:lnTo>
                  <a:lnTo>
                    <a:pt x="469" y="178"/>
                  </a:lnTo>
                  <a:cubicBezTo>
                    <a:pt x="468" y="179"/>
                    <a:pt x="467" y="179"/>
                    <a:pt x="466" y="178"/>
                  </a:cubicBezTo>
                  <a:lnTo>
                    <a:pt x="447" y="174"/>
                  </a:lnTo>
                  <a:cubicBezTo>
                    <a:pt x="446" y="174"/>
                    <a:pt x="444" y="174"/>
                    <a:pt x="444" y="173"/>
                  </a:cubicBezTo>
                  <a:lnTo>
                    <a:pt x="430" y="162"/>
                  </a:lnTo>
                  <a:cubicBezTo>
                    <a:pt x="429" y="161"/>
                    <a:pt x="428" y="160"/>
                    <a:pt x="427" y="159"/>
                  </a:cubicBezTo>
                  <a:lnTo>
                    <a:pt x="418" y="141"/>
                  </a:lnTo>
                  <a:cubicBezTo>
                    <a:pt x="418" y="140"/>
                    <a:pt x="418" y="139"/>
                    <a:pt x="418" y="138"/>
                  </a:cubicBezTo>
                  <a:lnTo>
                    <a:pt x="415" y="113"/>
                  </a:lnTo>
                  <a:cubicBezTo>
                    <a:pt x="414" y="113"/>
                    <a:pt x="414" y="112"/>
                    <a:pt x="415" y="111"/>
                  </a:cubicBezTo>
                  <a:lnTo>
                    <a:pt x="421" y="81"/>
                  </a:lnTo>
                  <a:cubicBezTo>
                    <a:pt x="421" y="79"/>
                    <a:pt x="422" y="78"/>
                    <a:pt x="423" y="77"/>
                  </a:cubicBezTo>
                  <a:lnTo>
                    <a:pt x="442" y="56"/>
                  </a:lnTo>
                  <a:cubicBezTo>
                    <a:pt x="443" y="55"/>
                    <a:pt x="444" y="54"/>
                    <a:pt x="445" y="54"/>
                  </a:cubicBezTo>
                  <a:lnTo>
                    <a:pt x="472" y="47"/>
                  </a:lnTo>
                  <a:close/>
                  <a:moveTo>
                    <a:pt x="449" y="69"/>
                  </a:moveTo>
                  <a:lnTo>
                    <a:pt x="453" y="67"/>
                  </a:lnTo>
                  <a:lnTo>
                    <a:pt x="434" y="88"/>
                  </a:lnTo>
                  <a:lnTo>
                    <a:pt x="436" y="84"/>
                  </a:lnTo>
                  <a:lnTo>
                    <a:pt x="430" y="114"/>
                  </a:lnTo>
                  <a:lnTo>
                    <a:pt x="430" y="112"/>
                  </a:lnTo>
                  <a:lnTo>
                    <a:pt x="433" y="137"/>
                  </a:lnTo>
                  <a:lnTo>
                    <a:pt x="433" y="134"/>
                  </a:lnTo>
                  <a:lnTo>
                    <a:pt x="442" y="152"/>
                  </a:lnTo>
                  <a:lnTo>
                    <a:pt x="439" y="149"/>
                  </a:lnTo>
                  <a:lnTo>
                    <a:pt x="453" y="160"/>
                  </a:lnTo>
                  <a:lnTo>
                    <a:pt x="450" y="159"/>
                  </a:lnTo>
                  <a:lnTo>
                    <a:pt x="469" y="163"/>
                  </a:lnTo>
                  <a:lnTo>
                    <a:pt x="466" y="163"/>
                  </a:lnTo>
                  <a:lnTo>
                    <a:pt x="477" y="161"/>
                  </a:lnTo>
                  <a:lnTo>
                    <a:pt x="487" y="158"/>
                  </a:lnTo>
                  <a:lnTo>
                    <a:pt x="485" y="159"/>
                  </a:lnTo>
                  <a:lnTo>
                    <a:pt x="495" y="153"/>
                  </a:lnTo>
                  <a:lnTo>
                    <a:pt x="494" y="154"/>
                  </a:lnTo>
                  <a:lnTo>
                    <a:pt x="504" y="144"/>
                  </a:lnTo>
                  <a:lnTo>
                    <a:pt x="503" y="154"/>
                  </a:lnTo>
                  <a:lnTo>
                    <a:pt x="497" y="146"/>
                  </a:lnTo>
                  <a:lnTo>
                    <a:pt x="508" y="148"/>
                  </a:lnTo>
                  <a:lnTo>
                    <a:pt x="493" y="159"/>
                  </a:lnTo>
                  <a:cubicBezTo>
                    <a:pt x="492" y="160"/>
                    <a:pt x="491" y="160"/>
                    <a:pt x="490" y="160"/>
                  </a:cubicBezTo>
                  <a:lnTo>
                    <a:pt x="475" y="163"/>
                  </a:lnTo>
                  <a:cubicBezTo>
                    <a:pt x="474" y="164"/>
                    <a:pt x="473" y="164"/>
                    <a:pt x="472" y="163"/>
                  </a:cubicBezTo>
                  <a:lnTo>
                    <a:pt x="458" y="160"/>
                  </a:lnTo>
                  <a:cubicBezTo>
                    <a:pt x="456" y="160"/>
                    <a:pt x="455" y="159"/>
                    <a:pt x="454" y="158"/>
                  </a:cubicBezTo>
                  <a:lnTo>
                    <a:pt x="445" y="149"/>
                  </a:lnTo>
                  <a:cubicBezTo>
                    <a:pt x="444" y="148"/>
                    <a:pt x="443" y="147"/>
                    <a:pt x="443" y="146"/>
                  </a:cubicBezTo>
                  <a:lnTo>
                    <a:pt x="438" y="132"/>
                  </a:lnTo>
                  <a:cubicBezTo>
                    <a:pt x="438" y="131"/>
                    <a:pt x="438" y="131"/>
                    <a:pt x="437" y="130"/>
                  </a:cubicBezTo>
                  <a:lnTo>
                    <a:pt x="436" y="112"/>
                  </a:lnTo>
                  <a:cubicBezTo>
                    <a:pt x="436" y="111"/>
                    <a:pt x="436" y="111"/>
                    <a:pt x="437" y="111"/>
                  </a:cubicBezTo>
                  <a:lnTo>
                    <a:pt x="440" y="84"/>
                  </a:lnTo>
                  <a:cubicBezTo>
                    <a:pt x="440" y="82"/>
                    <a:pt x="440" y="81"/>
                    <a:pt x="441" y="80"/>
                  </a:cubicBezTo>
                  <a:lnTo>
                    <a:pt x="452" y="64"/>
                  </a:lnTo>
                  <a:cubicBezTo>
                    <a:pt x="453" y="63"/>
                    <a:pt x="454" y="61"/>
                    <a:pt x="456" y="61"/>
                  </a:cubicBezTo>
                  <a:lnTo>
                    <a:pt x="470" y="56"/>
                  </a:lnTo>
                  <a:cubicBezTo>
                    <a:pt x="471" y="55"/>
                    <a:pt x="473" y="55"/>
                    <a:pt x="474" y="56"/>
                  </a:cubicBezTo>
                  <a:lnTo>
                    <a:pt x="484" y="58"/>
                  </a:lnTo>
                  <a:cubicBezTo>
                    <a:pt x="486" y="58"/>
                    <a:pt x="487" y="59"/>
                    <a:pt x="488" y="60"/>
                  </a:cubicBezTo>
                  <a:lnTo>
                    <a:pt x="494" y="66"/>
                  </a:lnTo>
                  <a:cubicBezTo>
                    <a:pt x="495" y="67"/>
                    <a:pt x="495" y="67"/>
                    <a:pt x="496" y="68"/>
                  </a:cubicBezTo>
                  <a:lnTo>
                    <a:pt x="501" y="80"/>
                  </a:lnTo>
                  <a:lnTo>
                    <a:pt x="493" y="75"/>
                  </a:lnTo>
                  <a:lnTo>
                    <a:pt x="508" y="75"/>
                  </a:lnTo>
                  <a:lnTo>
                    <a:pt x="500" y="83"/>
                  </a:lnTo>
                  <a:lnTo>
                    <a:pt x="500" y="58"/>
                  </a:lnTo>
                  <a:lnTo>
                    <a:pt x="507" y="66"/>
                  </a:lnTo>
                  <a:lnTo>
                    <a:pt x="492" y="63"/>
                  </a:lnTo>
                  <a:lnTo>
                    <a:pt x="474" y="62"/>
                  </a:lnTo>
                  <a:lnTo>
                    <a:pt x="476" y="62"/>
                  </a:lnTo>
                  <a:lnTo>
                    <a:pt x="449" y="69"/>
                  </a:lnTo>
                  <a:close/>
                  <a:moveTo>
                    <a:pt x="343" y="47"/>
                  </a:moveTo>
                  <a:cubicBezTo>
                    <a:pt x="345" y="46"/>
                    <a:pt x="346" y="46"/>
                    <a:pt x="347" y="47"/>
                  </a:cubicBezTo>
                  <a:lnTo>
                    <a:pt x="367" y="50"/>
                  </a:lnTo>
                  <a:cubicBezTo>
                    <a:pt x="368" y="50"/>
                    <a:pt x="370" y="50"/>
                    <a:pt x="371" y="51"/>
                  </a:cubicBezTo>
                  <a:lnTo>
                    <a:pt x="384" y="62"/>
                  </a:lnTo>
                  <a:cubicBezTo>
                    <a:pt x="384" y="63"/>
                    <a:pt x="385" y="64"/>
                    <a:pt x="386" y="65"/>
                  </a:cubicBezTo>
                  <a:lnTo>
                    <a:pt x="394" y="81"/>
                  </a:lnTo>
                  <a:cubicBezTo>
                    <a:pt x="394" y="82"/>
                    <a:pt x="394" y="83"/>
                    <a:pt x="394" y="84"/>
                  </a:cubicBezTo>
                  <a:lnTo>
                    <a:pt x="397" y="110"/>
                  </a:lnTo>
                  <a:cubicBezTo>
                    <a:pt x="398" y="112"/>
                    <a:pt x="397" y="114"/>
                    <a:pt x="395" y="116"/>
                  </a:cubicBezTo>
                  <a:cubicBezTo>
                    <a:pt x="394" y="118"/>
                    <a:pt x="392" y="118"/>
                    <a:pt x="389" y="118"/>
                  </a:cubicBezTo>
                  <a:lnTo>
                    <a:pt x="315" y="118"/>
                  </a:lnTo>
                  <a:lnTo>
                    <a:pt x="323" y="110"/>
                  </a:lnTo>
                  <a:lnTo>
                    <a:pt x="323" y="112"/>
                  </a:lnTo>
                  <a:lnTo>
                    <a:pt x="326" y="134"/>
                  </a:lnTo>
                  <a:lnTo>
                    <a:pt x="325" y="131"/>
                  </a:lnTo>
                  <a:lnTo>
                    <a:pt x="335" y="146"/>
                  </a:lnTo>
                  <a:lnTo>
                    <a:pt x="331" y="143"/>
                  </a:lnTo>
                  <a:lnTo>
                    <a:pt x="350" y="148"/>
                  </a:lnTo>
                  <a:lnTo>
                    <a:pt x="346" y="148"/>
                  </a:lnTo>
                  <a:lnTo>
                    <a:pt x="363" y="145"/>
                  </a:lnTo>
                  <a:lnTo>
                    <a:pt x="359" y="146"/>
                  </a:lnTo>
                  <a:lnTo>
                    <a:pt x="374" y="134"/>
                  </a:lnTo>
                  <a:cubicBezTo>
                    <a:pt x="378" y="132"/>
                    <a:pt x="382" y="132"/>
                    <a:pt x="385" y="135"/>
                  </a:cubicBezTo>
                  <a:lnTo>
                    <a:pt x="393" y="143"/>
                  </a:lnTo>
                  <a:cubicBezTo>
                    <a:pt x="395" y="144"/>
                    <a:pt x="396" y="147"/>
                    <a:pt x="395" y="149"/>
                  </a:cubicBezTo>
                  <a:cubicBezTo>
                    <a:pt x="395" y="151"/>
                    <a:pt x="394" y="153"/>
                    <a:pt x="393" y="155"/>
                  </a:cubicBezTo>
                  <a:lnTo>
                    <a:pt x="379" y="167"/>
                  </a:lnTo>
                  <a:cubicBezTo>
                    <a:pt x="378" y="167"/>
                    <a:pt x="378" y="167"/>
                    <a:pt x="377" y="168"/>
                  </a:cubicBezTo>
                  <a:lnTo>
                    <a:pt x="363" y="175"/>
                  </a:lnTo>
                  <a:cubicBezTo>
                    <a:pt x="362" y="175"/>
                    <a:pt x="362" y="175"/>
                    <a:pt x="361" y="175"/>
                  </a:cubicBezTo>
                  <a:lnTo>
                    <a:pt x="345" y="178"/>
                  </a:lnTo>
                  <a:cubicBezTo>
                    <a:pt x="344" y="179"/>
                    <a:pt x="343" y="179"/>
                    <a:pt x="342" y="178"/>
                  </a:cubicBezTo>
                  <a:lnTo>
                    <a:pt x="320" y="174"/>
                  </a:lnTo>
                  <a:cubicBezTo>
                    <a:pt x="319" y="174"/>
                    <a:pt x="318" y="174"/>
                    <a:pt x="317" y="173"/>
                  </a:cubicBezTo>
                  <a:lnTo>
                    <a:pt x="302" y="162"/>
                  </a:lnTo>
                  <a:cubicBezTo>
                    <a:pt x="301" y="161"/>
                    <a:pt x="300" y="160"/>
                    <a:pt x="299" y="159"/>
                  </a:cubicBezTo>
                  <a:lnTo>
                    <a:pt x="290" y="141"/>
                  </a:lnTo>
                  <a:cubicBezTo>
                    <a:pt x="290" y="140"/>
                    <a:pt x="290" y="139"/>
                    <a:pt x="290" y="138"/>
                  </a:cubicBezTo>
                  <a:lnTo>
                    <a:pt x="287" y="113"/>
                  </a:lnTo>
                  <a:cubicBezTo>
                    <a:pt x="286" y="113"/>
                    <a:pt x="286" y="112"/>
                    <a:pt x="287" y="111"/>
                  </a:cubicBezTo>
                  <a:lnTo>
                    <a:pt x="293" y="81"/>
                  </a:lnTo>
                  <a:cubicBezTo>
                    <a:pt x="293" y="80"/>
                    <a:pt x="293" y="78"/>
                    <a:pt x="294" y="77"/>
                  </a:cubicBezTo>
                  <a:lnTo>
                    <a:pt x="312" y="56"/>
                  </a:lnTo>
                  <a:cubicBezTo>
                    <a:pt x="313" y="55"/>
                    <a:pt x="315" y="54"/>
                    <a:pt x="316" y="54"/>
                  </a:cubicBezTo>
                  <a:lnTo>
                    <a:pt x="343" y="47"/>
                  </a:lnTo>
                  <a:close/>
                  <a:moveTo>
                    <a:pt x="320" y="69"/>
                  </a:moveTo>
                  <a:lnTo>
                    <a:pt x="325" y="67"/>
                  </a:lnTo>
                  <a:lnTo>
                    <a:pt x="307" y="88"/>
                  </a:lnTo>
                  <a:lnTo>
                    <a:pt x="308" y="84"/>
                  </a:lnTo>
                  <a:lnTo>
                    <a:pt x="302" y="114"/>
                  </a:lnTo>
                  <a:lnTo>
                    <a:pt x="302" y="112"/>
                  </a:lnTo>
                  <a:lnTo>
                    <a:pt x="305" y="137"/>
                  </a:lnTo>
                  <a:lnTo>
                    <a:pt x="305" y="134"/>
                  </a:lnTo>
                  <a:lnTo>
                    <a:pt x="314" y="152"/>
                  </a:lnTo>
                  <a:lnTo>
                    <a:pt x="311" y="149"/>
                  </a:lnTo>
                  <a:lnTo>
                    <a:pt x="326" y="160"/>
                  </a:lnTo>
                  <a:lnTo>
                    <a:pt x="323" y="159"/>
                  </a:lnTo>
                  <a:lnTo>
                    <a:pt x="345" y="163"/>
                  </a:lnTo>
                  <a:lnTo>
                    <a:pt x="342" y="163"/>
                  </a:lnTo>
                  <a:lnTo>
                    <a:pt x="358" y="160"/>
                  </a:lnTo>
                  <a:lnTo>
                    <a:pt x="356" y="160"/>
                  </a:lnTo>
                  <a:lnTo>
                    <a:pt x="370" y="153"/>
                  </a:lnTo>
                  <a:lnTo>
                    <a:pt x="368" y="154"/>
                  </a:lnTo>
                  <a:lnTo>
                    <a:pt x="382" y="142"/>
                  </a:lnTo>
                  <a:lnTo>
                    <a:pt x="382" y="154"/>
                  </a:lnTo>
                  <a:lnTo>
                    <a:pt x="374" y="146"/>
                  </a:lnTo>
                  <a:lnTo>
                    <a:pt x="384" y="147"/>
                  </a:lnTo>
                  <a:lnTo>
                    <a:pt x="369" y="159"/>
                  </a:lnTo>
                  <a:cubicBezTo>
                    <a:pt x="368" y="160"/>
                    <a:pt x="367" y="160"/>
                    <a:pt x="366" y="160"/>
                  </a:cubicBezTo>
                  <a:lnTo>
                    <a:pt x="349" y="163"/>
                  </a:lnTo>
                  <a:cubicBezTo>
                    <a:pt x="348" y="164"/>
                    <a:pt x="347" y="164"/>
                    <a:pt x="345" y="163"/>
                  </a:cubicBezTo>
                  <a:lnTo>
                    <a:pt x="326" y="158"/>
                  </a:lnTo>
                  <a:cubicBezTo>
                    <a:pt x="325" y="158"/>
                    <a:pt x="323" y="157"/>
                    <a:pt x="322" y="155"/>
                  </a:cubicBezTo>
                  <a:lnTo>
                    <a:pt x="312" y="140"/>
                  </a:lnTo>
                  <a:cubicBezTo>
                    <a:pt x="311" y="139"/>
                    <a:pt x="311" y="138"/>
                    <a:pt x="311" y="137"/>
                  </a:cubicBezTo>
                  <a:lnTo>
                    <a:pt x="307" y="112"/>
                  </a:lnTo>
                  <a:lnTo>
                    <a:pt x="307" y="110"/>
                  </a:lnTo>
                  <a:cubicBezTo>
                    <a:pt x="307" y="106"/>
                    <a:pt x="311" y="102"/>
                    <a:pt x="315" y="102"/>
                  </a:cubicBezTo>
                  <a:lnTo>
                    <a:pt x="389" y="102"/>
                  </a:lnTo>
                  <a:lnTo>
                    <a:pt x="382" y="111"/>
                  </a:lnTo>
                  <a:lnTo>
                    <a:pt x="379" y="85"/>
                  </a:lnTo>
                  <a:lnTo>
                    <a:pt x="379" y="88"/>
                  </a:lnTo>
                  <a:lnTo>
                    <a:pt x="371" y="72"/>
                  </a:lnTo>
                  <a:lnTo>
                    <a:pt x="373" y="75"/>
                  </a:lnTo>
                  <a:lnTo>
                    <a:pt x="360" y="64"/>
                  </a:lnTo>
                  <a:lnTo>
                    <a:pt x="364" y="65"/>
                  </a:lnTo>
                  <a:lnTo>
                    <a:pt x="344" y="62"/>
                  </a:lnTo>
                  <a:lnTo>
                    <a:pt x="347" y="62"/>
                  </a:lnTo>
                  <a:lnTo>
                    <a:pt x="320" y="69"/>
                  </a:lnTo>
                  <a:close/>
                  <a:moveTo>
                    <a:pt x="700" y="26"/>
                  </a:moveTo>
                  <a:cubicBezTo>
                    <a:pt x="700" y="22"/>
                    <a:pt x="704" y="19"/>
                    <a:pt x="707" y="19"/>
                  </a:cubicBezTo>
                  <a:lnTo>
                    <a:pt x="723" y="19"/>
                  </a:lnTo>
                  <a:cubicBezTo>
                    <a:pt x="728" y="19"/>
                    <a:pt x="731" y="23"/>
                    <a:pt x="731" y="27"/>
                  </a:cubicBezTo>
                  <a:lnTo>
                    <a:pt x="731" y="56"/>
                  </a:lnTo>
                  <a:lnTo>
                    <a:pt x="723" y="48"/>
                  </a:lnTo>
                  <a:lnTo>
                    <a:pt x="761" y="48"/>
                  </a:lnTo>
                  <a:cubicBezTo>
                    <a:pt x="766" y="48"/>
                    <a:pt x="769" y="52"/>
                    <a:pt x="769" y="56"/>
                  </a:cubicBezTo>
                  <a:lnTo>
                    <a:pt x="769" y="67"/>
                  </a:lnTo>
                  <a:cubicBezTo>
                    <a:pt x="769" y="72"/>
                    <a:pt x="766" y="75"/>
                    <a:pt x="761" y="75"/>
                  </a:cubicBezTo>
                  <a:lnTo>
                    <a:pt x="723" y="75"/>
                  </a:lnTo>
                  <a:lnTo>
                    <a:pt x="731" y="67"/>
                  </a:lnTo>
                  <a:lnTo>
                    <a:pt x="731" y="120"/>
                  </a:lnTo>
                  <a:lnTo>
                    <a:pt x="732" y="138"/>
                  </a:lnTo>
                  <a:lnTo>
                    <a:pt x="732" y="135"/>
                  </a:lnTo>
                  <a:lnTo>
                    <a:pt x="736" y="145"/>
                  </a:lnTo>
                  <a:lnTo>
                    <a:pt x="734" y="143"/>
                  </a:lnTo>
                  <a:lnTo>
                    <a:pt x="740" y="149"/>
                  </a:lnTo>
                  <a:lnTo>
                    <a:pt x="735" y="147"/>
                  </a:lnTo>
                  <a:lnTo>
                    <a:pt x="743" y="148"/>
                  </a:lnTo>
                  <a:lnTo>
                    <a:pt x="741" y="148"/>
                  </a:lnTo>
                  <a:lnTo>
                    <a:pt x="750" y="146"/>
                  </a:lnTo>
                  <a:lnTo>
                    <a:pt x="747" y="147"/>
                  </a:lnTo>
                  <a:lnTo>
                    <a:pt x="755" y="142"/>
                  </a:lnTo>
                  <a:cubicBezTo>
                    <a:pt x="759" y="140"/>
                    <a:pt x="763" y="140"/>
                    <a:pt x="766" y="143"/>
                  </a:cubicBezTo>
                  <a:lnTo>
                    <a:pt x="771" y="149"/>
                  </a:lnTo>
                  <a:cubicBezTo>
                    <a:pt x="772" y="151"/>
                    <a:pt x="773" y="153"/>
                    <a:pt x="772" y="155"/>
                  </a:cubicBezTo>
                  <a:cubicBezTo>
                    <a:pt x="772" y="157"/>
                    <a:pt x="771" y="159"/>
                    <a:pt x="769" y="161"/>
                  </a:cubicBezTo>
                  <a:lnTo>
                    <a:pt x="754" y="173"/>
                  </a:lnTo>
                  <a:cubicBezTo>
                    <a:pt x="754" y="173"/>
                    <a:pt x="753" y="174"/>
                    <a:pt x="751" y="174"/>
                  </a:cubicBezTo>
                  <a:lnTo>
                    <a:pt x="735" y="178"/>
                  </a:lnTo>
                  <a:cubicBezTo>
                    <a:pt x="734" y="179"/>
                    <a:pt x="732" y="179"/>
                    <a:pt x="730" y="178"/>
                  </a:cubicBezTo>
                  <a:lnTo>
                    <a:pt x="708" y="169"/>
                  </a:lnTo>
                  <a:cubicBezTo>
                    <a:pt x="706" y="168"/>
                    <a:pt x="704" y="166"/>
                    <a:pt x="704" y="164"/>
                  </a:cubicBezTo>
                  <a:lnTo>
                    <a:pt x="696" y="135"/>
                  </a:lnTo>
                  <a:cubicBezTo>
                    <a:pt x="696" y="134"/>
                    <a:pt x="695" y="133"/>
                    <a:pt x="695" y="132"/>
                  </a:cubicBezTo>
                  <a:lnTo>
                    <a:pt x="695" y="67"/>
                  </a:lnTo>
                  <a:lnTo>
                    <a:pt x="703" y="75"/>
                  </a:lnTo>
                  <a:lnTo>
                    <a:pt x="686" y="75"/>
                  </a:lnTo>
                  <a:cubicBezTo>
                    <a:pt x="682" y="75"/>
                    <a:pt x="678" y="72"/>
                    <a:pt x="678" y="67"/>
                  </a:cubicBezTo>
                  <a:lnTo>
                    <a:pt x="678" y="61"/>
                  </a:lnTo>
                  <a:cubicBezTo>
                    <a:pt x="678" y="58"/>
                    <a:pt x="681" y="55"/>
                    <a:pt x="684" y="54"/>
                  </a:cubicBezTo>
                  <a:lnTo>
                    <a:pt x="693" y="51"/>
                  </a:lnTo>
                  <a:lnTo>
                    <a:pt x="690" y="53"/>
                  </a:lnTo>
                  <a:lnTo>
                    <a:pt x="696" y="47"/>
                  </a:lnTo>
                  <a:lnTo>
                    <a:pt x="694" y="50"/>
                  </a:lnTo>
                  <a:lnTo>
                    <a:pt x="697" y="41"/>
                  </a:lnTo>
                  <a:lnTo>
                    <a:pt x="700" y="26"/>
                  </a:lnTo>
                  <a:close/>
                  <a:moveTo>
                    <a:pt x="712" y="46"/>
                  </a:moveTo>
                  <a:lnTo>
                    <a:pt x="709" y="55"/>
                  </a:lnTo>
                  <a:cubicBezTo>
                    <a:pt x="709" y="56"/>
                    <a:pt x="708" y="57"/>
                    <a:pt x="707" y="58"/>
                  </a:cubicBezTo>
                  <a:lnTo>
                    <a:pt x="701" y="64"/>
                  </a:lnTo>
                  <a:cubicBezTo>
                    <a:pt x="700" y="65"/>
                    <a:pt x="699" y="66"/>
                    <a:pt x="698" y="66"/>
                  </a:cubicBezTo>
                  <a:lnTo>
                    <a:pt x="689" y="69"/>
                  </a:lnTo>
                  <a:lnTo>
                    <a:pt x="694" y="61"/>
                  </a:lnTo>
                  <a:lnTo>
                    <a:pt x="694" y="67"/>
                  </a:lnTo>
                  <a:lnTo>
                    <a:pt x="686" y="59"/>
                  </a:lnTo>
                  <a:lnTo>
                    <a:pt x="703" y="59"/>
                  </a:lnTo>
                  <a:cubicBezTo>
                    <a:pt x="708" y="59"/>
                    <a:pt x="711" y="63"/>
                    <a:pt x="711" y="67"/>
                  </a:cubicBezTo>
                  <a:lnTo>
                    <a:pt x="711" y="132"/>
                  </a:lnTo>
                  <a:lnTo>
                    <a:pt x="711" y="130"/>
                  </a:lnTo>
                  <a:lnTo>
                    <a:pt x="719" y="159"/>
                  </a:lnTo>
                  <a:lnTo>
                    <a:pt x="715" y="154"/>
                  </a:lnTo>
                  <a:lnTo>
                    <a:pt x="737" y="163"/>
                  </a:lnTo>
                  <a:lnTo>
                    <a:pt x="732" y="163"/>
                  </a:lnTo>
                  <a:lnTo>
                    <a:pt x="748" y="159"/>
                  </a:lnTo>
                  <a:lnTo>
                    <a:pt x="744" y="160"/>
                  </a:lnTo>
                  <a:lnTo>
                    <a:pt x="759" y="148"/>
                  </a:lnTo>
                  <a:lnTo>
                    <a:pt x="758" y="160"/>
                  </a:lnTo>
                  <a:lnTo>
                    <a:pt x="753" y="154"/>
                  </a:lnTo>
                  <a:lnTo>
                    <a:pt x="764" y="155"/>
                  </a:lnTo>
                  <a:lnTo>
                    <a:pt x="756" y="160"/>
                  </a:lnTo>
                  <a:cubicBezTo>
                    <a:pt x="755" y="161"/>
                    <a:pt x="754" y="161"/>
                    <a:pt x="753" y="161"/>
                  </a:cubicBezTo>
                  <a:lnTo>
                    <a:pt x="744" y="163"/>
                  </a:lnTo>
                  <a:cubicBezTo>
                    <a:pt x="743" y="163"/>
                    <a:pt x="742" y="164"/>
                    <a:pt x="741" y="163"/>
                  </a:cubicBezTo>
                  <a:lnTo>
                    <a:pt x="733" y="162"/>
                  </a:lnTo>
                  <a:cubicBezTo>
                    <a:pt x="732" y="162"/>
                    <a:pt x="730" y="161"/>
                    <a:pt x="729" y="160"/>
                  </a:cubicBezTo>
                  <a:lnTo>
                    <a:pt x="723" y="154"/>
                  </a:lnTo>
                  <a:cubicBezTo>
                    <a:pt x="722" y="153"/>
                    <a:pt x="721" y="152"/>
                    <a:pt x="721" y="151"/>
                  </a:cubicBezTo>
                  <a:lnTo>
                    <a:pt x="717" y="141"/>
                  </a:lnTo>
                  <a:cubicBezTo>
                    <a:pt x="717" y="141"/>
                    <a:pt x="717" y="140"/>
                    <a:pt x="716" y="139"/>
                  </a:cubicBezTo>
                  <a:lnTo>
                    <a:pt x="715" y="120"/>
                  </a:lnTo>
                  <a:lnTo>
                    <a:pt x="715" y="67"/>
                  </a:lnTo>
                  <a:cubicBezTo>
                    <a:pt x="715" y="63"/>
                    <a:pt x="719" y="59"/>
                    <a:pt x="723" y="59"/>
                  </a:cubicBezTo>
                  <a:lnTo>
                    <a:pt x="761" y="59"/>
                  </a:lnTo>
                  <a:lnTo>
                    <a:pt x="753" y="67"/>
                  </a:lnTo>
                  <a:lnTo>
                    <a:pt x="753" y="56"/>
                  </a:lnTo>
                  <a:lnTo>
                    <a:pt x="761" y="64"/>
                  </a:lnTo>
                  <a:lnTo>
                    <a:pt x="723" y="64"/>
                  </a:lnTo>
                  <a:cubicBezTo>
                    <a:pt x="719" y="64"/>
                    <a:pt x="715" y="61"/>
                    <a:pt x="715" y="56"/>
                  </a:cubicBezTo>
                  <a:lnTo>
                    <a:pt x="715" y="27"/>
                  </a:lnTo>
                  <a:lnTo>
                    <a:pt x="723" y="35"/>
                  </a:lnTo>
                  <a:lnTo>
                    <a:pt x="707" y="35"/>
                  </a:lnTo>
                  <a:lnTo>
                    <a:pt x="715" y="29"/>
                  </a:lnTo>
                  <a:lnTo>
                    <a:pt x="712" y="46"/>
                  </a:lnTo>
                  <a:close/>
                  <a:moveTo>
                    <a:pt x="793" y="10"/>
                  </a:moveTo>
                  <a:cubicBezTo>
                    <a:pt x="793" y="6"/>
                    <a:pt x="797" y="2"/>
                    <a:pt x="801" y="2"/>
                  </a:cubicBezTo>
                  <a:lnTo>
                    <a:pt x="822" y="2"/>
                  </a:lnTo>
                  <a:cubicBezTo>
                    <a:pt x="827" y="2"/>
                    <a:pt x="830" y="6"/>
                    <a:pt x="830" y="10"/>
                  </a:cubicBezTo>
                  <a:lnTo>
                    <a:pt x="830" y="32"/>
                  </a:lnTo>
                  <a:cubicBezTo>
                    <a:pt x="830" y="37"/>
                    <a:pt x="827" y="40"/>
                    <a:pt x="822" y="40"/>
                  </a:cubicBezTo>
                  <a:lnTo>
                    <a:pt x="801" y="40"/>
                  </a:lnTo>
                  <a:cubicBezTo>
                    <a:pt x="797" y="40"/>
                    <a:pt x="793" y="37"/>
                    <a:pt x="793" y="32"/>
                  </a:cubicBezTo>
                  <a:lnTo>
                    <a:pt x="793" y="10"/>
                  </a:lnTo>
                  <a:close/>
                  <a:moveTo>
                    <a:pt x="809" y="32"/>
                  </a:moveTo>
                  <a:lnTo>
                    <a:pt x="801" y="24"/>
                  </a:lnTo>
                  <a:lnTo>
                    <a:pt x="822" y="24"/>
                  </a:lnTo>
                  <a:lnTo>
                    <a:pt x="814" y="32"/>
                  </a:lnTo>
                  <a:lnTo>
                    <a:pt x="814" y="10"/>
                  </a:lnTo>
                  <a:lnTo>
                    <a:pt x="822" y="18"/>
                  </a:lnTo>
                  <a:lnTo>
                    <a:pt x="801" y="18"/>
                  </a:lnTo>
                  <a:lnTo>
                    <a:pt x="809" y="10"/>
                  </a:lnTo>
                  <a:lnTo>
                    <a:pt x="809" y="32"/>
                  </a:lnTo>
                  <a:close/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lnTo>
                    <a:pt x="117" y="0"/>
                  </a:lnTo>
                  <a:cubicBezTo>
                    <a:pt x="122" y="0"/>
                    <a:pt x="125" y="4"/>
                    <a:pt x="125" y="8"/>
                  </a:cubicBezTo>
                  <a:lnTo>
                    <a:pt x="125" y="43"/>
                  </a:lnTo>
                  <a:cubicBezTo>
                    <a:pt x="125" y="48"/>
                    <a:pt x="122" y="51"/>
                    <a:pt x="117" y="51"/>
                  </a:cubicBezTo>
                  <a:lnTo>
                    <a:pt x="106" y="51"/>
                  </a:lnTo>
                  <a:cubicBezTo>
                    <a:pt x="103" y="51"/>
                    <a:pt x="100" y="49"/>
                    <a:pt x="99" y="46"/>
                  </a:cubicBezTo>
                  <a:lnTo>
                    <a:pt x="95" y="36"/>
                  </a:lnTo>
                  <a:lnTo>
                    <a:pt x="92" y="30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92" y="29"/>
                  </a:lnTo>
                  <a:lnTo>
                    <a:pt x="86" y="27"/>
                  </a:lnTo>
                  <a:lnTo>
                    <a:pt x="87" y="27"/>
                  </a:lnTo>
                  <a:lnTo>
                    <a:pt x="79" y="26"/>
                  </a:lnTo>
                  <a:lnTo>
                    <a:pt x="43" y="26"/>
                  </a:lnTo>
                  <a:lnTo>
                    <a:pt x="51" y="18"/>
                  </a:lnTo>
                  <a:lnTo>
                    <a:pt x="51" y="79"/>
                  </a:lnTo>
                  <a:lnTo>
                    <a:pt x="43" y="71"/>
                  </a:lnTo>
                  <a:lnTo>
                    <a:pt x="68" y="71"/>
                  </a:lnTo>
                  <a:lnTo>
                    <a:pt x="77" y="71"/>
                  </a:lnTo>
                  <a:lnTo>
                    <a:pt x="71" y="73"/>
                  </a:lnTo>
                  <a:lnTo>
                    <a:pt x="75" y="68"/>
                  </a:lnTo>
                  <a:lnTo>
                    <a:pt x="74" y="71"/>
                  </a:lnTo>
                  <a:lnTo>
                    <a:pt x="78" y="60"/>
                  </a:lnTo>
                  <a:cubicBezTo>
                    <a:pt x="79" y="57"/>
                    <a:pt x="82" y="54"/>
                    <a:pt x="85" y="54"/>
                  </a:cubicBezTo>
                  <a:lnTo>
                    <a:pt x="96" y="54"/>
                  </a:lnTo>
                  <a:cubicBezTo>
                    <a:pt x="101" y="54"/>
                    <a:pt x="104" y="58"/>
                    <a:pt x="104" y="62"/>
                  </a:cubicBezTo>
                  <a:lnTo>
                    <a:pt x="104" y="107"/>
                  </a:lnTo>
                  <a:cubicBezTo>
                    <a:pt x="104" y="112"/>
                    <a:pt x="101" y="115"/>
                    <a:pt x="96" y="115"/>
                  </a:cubicBezTo>
                  <a:lnTo>
                    <a:pt x="85" y="115"/>
                  </a:lnTo>
                  <a:cubicBezTo>
                    <a:pt x="82" y="115"/>
                    <a:pt x="79" y="113"/>
                    <a:pt x="78" y="110"/>
                  </a:cubicBezTo>
                  <a:lnTo>
                    <a:pt x="74" y="99"/>
                  </a:lnTo>
                  <a:lnTo>
                    <a:pt x="75" y="101"/>
                  </a:lnTo>
                  <a:lnTo>
                    <a:pt x="71" y="96"/>
                  </a:lnTo>
                  <a:lnTo>
                    <a:pt x="77" y="99"/>
                  </a:lnTo>
                  <a:lnTo>
                    <a:pt x="68" y="98"/>
                  </a:lnTo>
                  <a:lnTo>
                    <a:pt x="43" y="98"/>
                  </a:lnTo>
                  <a:lnTo>
                    <a:pt x="51" y="90"/>
                  </a:lnTo>
                  <a:lnTo>
                    <a:pt x="51" y="157"/>
                  </a:lnTo>
                  <a:lnTo>
                    <a:pt x="43" y="149"/>
                  </a:lnTo>
                  <a:lnTo>
                    <a:pt x="80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92" y="146"/>
                  </a:lnTo>
                  <a:lnTo>
                    <a:pt x="89" y="148"/>
                  </a:lnTo>
                  <a:lnTo>
                    <a:pt x="94" y="142"/>
                  </a:lnTo>
                  <a:lnTo>
                    <a:pt x="93" y="145"/>
                  </a:lnTo>
                  <a:lnTo>
                    <a:pt x="96" y="137"/>
                  </a:lnTo>
                  <a:lnTo>
                    <a:pt x="100" y="125"/>
                  </a:lnTo>
                  <a:cubicBezTo>
                    <a:pt x="101" y="122"/>
                    <a:pt x="104" y="119"/>
                    <a:pt x="107" y="119"/>
                  </a:cubicBezTo>
                  <a:lnTo>
                    <a:pt x="118" y="119"/>
                  </a:lnTo>
                  <a:cubicBezTo>
                    <a:pt x="121" y="119"/>
                    <a:pt x="123" y="120"/>
                    <a:pt x="124" y="122"/>
                  </a:cubicBezTo>
                  <a:cubicBezTo>
                    <a:pt x="126" y="124"/>
                    <a:pt x="127" y="126"/>
                    <a:pt x="126" y="128"/>
                  </a:cubicBezTo>
                  <a:lnTo>
                    <a:pt x="124" y="169"/>
                  </a:lnTo>
                  <a:cubicBezTo>
                    <a:pt x="124" y="173"/>
                    <a:pt x="121" y="176"/>
                    <a:pt x="116" y="176"/>
                  </a:cubicBezTo>
                  <a:lnTo>
                    <a:pt x="8" y="176"/>
                  </a:lnTo>
                  <a:cubicBezTo>
                    <a:pt x="4" y="176"/>
                    <a:pt x="0" y="173"/>
                    <a:pt x="0" y="168"/>
                  </a:cubicBezTo>
                  <a:lnTo>
                    <a:pt x="0" y="162"/>
                  </a:lnTo>
                  <a:cubicBezTo>
                    <a:pt x="0" y="159"/>
                    <a:pt x="2" y="156"/>
                    <a:pt x="5" y="155"/>
                  </a:cubicBezTo>
                  <a:lnTo>
                    <a:pt x="14" y="151"/>
                  </a:lnTo>
                  <a:lnTo>
                    <a:pt x="11" y="154"/>
                  </a:lnTo>
                  <a:lnTo>
                    <a:pt x="15" y="147"/>
                  </a:lnTo>
                  <a:lnTo>
                    <a:pt x="13" y="151"/>
                  </a:lnTo>
                  <a:lnTo>
                    <a:pt x="13" y="138"/>
                  </a:lnTo>
                  <a:lnTo>
                    <a:pt x="13" y="37"/>
                  </a:lnTo>
                  <a:lnTo>
                    <a:pt x="13" y="25"/>
                  </a:lnTo>
                  <a:lnTo>
                    <a:pt x="14" y="28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1" y="23"/>
                  </a:lnTo>
                  <a:lnTo>
                    <a:pt x="12" y="24"/>
                  </a:lnTo>
                  <a:lnTo>
                    <a:pt x="5" y="21"/>
                  </a:lnTo>
                  <a:cubicBezTo>
                    <a:pt x="2" y="20"/>
                    <a:pt x="0" y="17"/>
                    <a:pt x="0" y="13"/>
                  </a:cubicBezTo>
                  <a:lnTo>
                    <a:pt x="0" y="8"/>
                  </a:lnTo>
                  <a:close/>
                  <a:moveTo>
                    <a:pt x="16" y="13"/>
                  </a:moveTo>
                  <a:lnTo>
                    <a:pt x="12" y="6"/>
                  </a:lnTo>
                  <a:lnTo>
                    <a:pt x="19" y="9"/>
                  </a:lnTo>
                  <a:cubicBezTo>
                    <a:pt x="19" y="9"/>
                    <a:pt x="20" y="10"/>
                    <a:pt x="20" y="10"/>
                  </a:cubicBezTo>
                  <a:lnTo>
                    <a:pt x="24" y="13"/>
                  </a:lnTo>
                  <a:cubicBezTo>
                    <a:pt x="26" y="14"/>
                    <a:pt x="27" y="15"/>
                    <a:pt x="27" y="17"/>
                  </a:cubicBezTo>
                  <a:lnTo>
                    <a:pt x="29" y="23"/>
                  </a:lnTo>
                  <a:cubicBezTo>
                    <a:pt x="29" y="24"/>
                    <a:pt x="29" y="25"/>
                    <a:pt x="29" y="25"/>
                  </a:cubicBezTo>
                  <a:lnTo>
                    <a:pt x="29" y="37"/>
                  </a:lnTo>
                  <a:lnTo>
                    <a:pt x="29" y="138"/>
                  </a:lnTo>
                  <a:lnTo>
                    <a:pt x="29" y="151"/>
                  </a:lnTo>
                  <a:cubicBezTo>
                    <a:pt x="29" y="153"/>
                    <a:pt x="29" y="154"/>
                    <a:pt x="28" y="155"/>
                  </a:cubicBezTo>
                  <a:lnTo>
                    <a:pt x="24" y="162"/>
                  </a:lnTo>
                  <a:cubicBezTo>
                    <a:pt x="24" y="164"/>
                    <a:pt x="22" y="165"/>
                    <a:pt x="21" y="166"/>
                  </a:cubicBezTo>
                  <a:lnTo>
                    <a:pt x="12" y="170"/>
                  </a:lnTo>
                  <a:lnTo>
                    <a:pt x="16" y="162"/>
                  </a:lnTo>
                  <a:lnTo>
                    <a:pt x="16" y="168"/>
                  </a:lnTo>
                  <a:lnTo>
                    <a:pt x="8" y="160"/>
                  </a:lnTo>
                  <a:lnTo>
                    <a:pt x="116" y="160"/>
                  </a:lnTo>
                  <a:lnTo>
                    <a:pt x="108" y="168"/>
                  </a:lnTo>
                  <a:lnTo>
                    <a:pt x="110" y="127"/>
                  </a:lnTo>
                  <a:lnTo>
                    <a:pt x="118" y="135"/>
                  </a:lnTo>
                  <a:lnTo>
                    <a:pt x="107" y="135"/>
                  </a:lnTo>
                  <a:lnTo>
                    <a:pt x="115" y="130"/>
                  </a:lnTo>
                  <a:lnTo>
                    <a:pt x="111" y="142"/>
                  </a:lnTo>
                  <a:lnTo>
                    <a:pt x="108" y="150"/>
                  </a:lnTo>
                  <a:cubicBezTo>
                    <a:pt x="108" y="151"/>
                    <a:pt x="107" y="152"/>
                    <a:pt x="107" y="153"/>
                  </a:cubicBezTo>
                  <a:lnTo>
                    <a:pt x="102" y="159"/>
                  </a:lnTo>
                  <a:cubicBezTo>
                    <a:pt x="101" y="159"/>
                    <a:pt x="100" y="160"/>
                    <a:pt x="99" y="161"/>
                  </a:cubicBezTo>
                  <a:lnTo>
                    <a:pt x="93" y="164"/>
                  </a:lnTo>
                  <a:cubicBezTo>
                    <a:pt x="92" y="164"/>
                    <a:pt x="91" y="164"/>
                    <a:pt x="90" y="164"/>
                  </a:cubicBezTo>
                  <a:lnTo>
                    <a:pt x="80" y="165"/>
                  </a:lnTo>
                  <a:lnTo>
                    <a:pt x="43" y="165"/>
                  </a:lnTo>
                  <a:cubicBezTo>
                    <a:pt x="39" y="165"/>
                    <a:pt x="35" y="162"/>
                    <a:pt x="35" y="157"/>
                  </a:cubicBezTo>
                  <a:lnTo>
                    <a:pt x="35" y="90"/>
                  </a:lnTo>
                  <a:cubicBezTo>
                    <a:pt x="35" y="86"/>
                    <a:pt x="39" y="82"/>
                    <a:pt x="43" y="82"/>
                  </a:cubicBezTo>
                  <a:lnTo>
                    <a:pt x="69" y="83"/>
                  </a:lnTo>
                  <a:lnTo>
                    <a:pt x="78" y="84"/>
                  </a:lnTo>
                  <a:cubicBezTo>
                    <a:pt x="80" y="84"/>
                    <a:pt x="82" y="85"/>
                    <a:pt x="84" y="86"/>
                  </a:cubicBezTo>
                  <a:lnTo>
                    <a:pt x="88" y="91"/>
                  </a:lnTo>
                  <a:cubicBezTo>
                    <a:pt x="88" y="92"/>
                    <a:pt x="89" y="93"/>
                    <a:pt x="89" y="94"/>
                  </a:cubicBezTo>
                  <a:lnTo>
                    <a:pt x="93" y="105"/>
                  </a:lnTo>
                  <a:lnTo>
                    <a:pt x="85" y="99"/>
                  </a:lnTo>
                  <a:lnTo>
                    <a:pt x="96" y="99"/>
                  </a:lnTo>
                  <a:lnTo>
                    <a:pt x="88" y="107"/>
                  </a:lnTo>
                  <a:lnTo>
                    <a:pt x="88" y="62"/>
                  </a:lnTo>
                  <a:lnTo>
                    <a:pt x="96" y="70"/>
                  </a:lnTo>
                  <a:lnTo>
                    <a:pt x="85" y="70"/>
                  </a:lnTo>
                  <a:lnTo>
                    <a:pt x="93" y="65"/>
                  </a:lnTo>
                  <a:lnTo>
                    <a:pt x="89" y="76"/>
                  </a:lnTo>
                  <a:cubicBezTo>
                    <a:pt x="89" y="77"/>
                    <a:pt x="88" y="78"/>
                    <a:pt x="88" y="78"/>
                  </a:cubicBezTo>
                  <a:lnTo>
                    <a:pt x="84" y="83"/>
                  </a:lnTo>
                  <a:cubicBezTo>
                    <a:pt x="82" y="85"/>
                    <a:pt x="80" y="86"/>
                    <a:pt x="78" y="86"/>
                  </a:cubicBezTo>
                  <a:lnTo>
                    <a:pt x="68" y="87"/>
                  </a:lnTo>
                  <a:lnTo>
                    <a:pt x="43" y="87"/>
                  </a:lnTo>
                  <a:cubicBezTo>
                    <a:pt x="39" y="87"/>
                    <a:pt x="35" y="84"/>
                    <a:pt x="35" y="79"/>
                  </a:cubicBezTo>
                  <a:lnTo>
                    <a:pt x="35" y="18"/>
                  </a:lnTo>
                  <a:cubicBezTo>
                    <a:pt x="35" y="14"/>
                    <a:pt x="39" y="10"/>
                    <a:pt x="43" y="10"/>
                  </a:cubicBezTo>
                  <a:lnTo>
                    <a:pt x="81" y="11"/>
                  </a:lnTo>
                  <a:lnTo>
                    <a:pt x="89" y="12"/>
                  </a:lnTo>
                  <a:cubicBezTo>
                    <a:pt x="90" y="12"/>
                    <a:pt x="91" y="12"/>
                    <a:pt x="91" y="12"/>
                  </a:cubicBezTo>
                  <a:lnTo>
                    <a:pt x="97" y="14"/>
                  </a:lnTo>
                  <a:cubicBezTo>
                    <a:pt x="98" y="14"/>
                    <a:pt x="100" y="15"/>
                    <a:pt x="101" y="16"/>
                  </a:cubicBezTo>
                  <a:lnTo>
                    <a:pt x="105" y="21"/>
                  </a:lnTo>
                  <a:cubicBezTo>
                    <a:pt x="105" y="22"/>
                    <a:pt x="105" y="22"/>
                    <a:pt x="105" y="22"/>
                  </a:cubicBezTo>
                  <a:lnTo>
                    <a:pt x="110" y="30"/>
                  </a:lnTo>
                  <a:lnTo>
                    <a:pt x="114" y="40"/>
                  </a:lnTo>
                  <a:lnTo>
                    <a:pt x="106" y="35"/>
                  </a:lnTo>
                  <a:lnTo>
                    <a:pt x="117" y="35"/>
                  </a:lnTo>
                  <a:lnTo>
                    <a:pt x="109" y="43"/>
                  </a:lnTo>
                  <a:lnTo>
                    <a:pt x="109" y="8"/>
                  </a:lnTo>
                  <a:lnTo>
                    <a:pt x="117" y="16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16" y="1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8" name="Rectangle 224"/>
            <p:cNvSpPr>
              <a:spLocks noChangeArrowheads="1"/>
            </p:cNvSpPr>
            <p:nvPr/>
          </p:nvSpPr>
          <p:spPr bwMode="auto">
            <a:xfrm>
              <a:off x="4899" y="2988"/>
              <a:ext cx="432" cy="69"/>
            </a:xfrm>
            <a:prstGeom prst="rect">
              <a:avLst/>
            </a:prstGeom>
            <a:solidFill>
              <a:srgbClr val="291A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249" name="Picture 225"/>
            <p:cNvPicPr>
              <a:picLocks noChangeAspect="1" noChangeArrowheads="1"/>
            </p:cNvPicPr>
            <p:nvPr/>
          </p:nvPicPr>
          <p:blipFill>
            <a:blip r:embed="rId82"/>
            <a:srcRect/>
            <a:stretch>
              <a:fillRect/>
            </a:stretch>
          </p:blipFill>
          <p:spPr bwMode="auto">
            <a:xfrm>
              <a:off x="3819" y="2846"/>
              <a:ext cx="46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0" name="Picture 226"/>
            <p:cNvPicPr>
              <a:picLocks noChangeAspect="1" noChangeArrowheads="1"/>
            </p:cNvPicPr>
            <p:nvPr/>
          </p:nvPicPr>
          <p:blipFill>
            <a:blip r:embed="rId83"/>
            <a:srcRect/>
            <a:stretch>
              <a:fillRect/>
            </a:stretch>
          </p:blipFill>
          <p:spPr bwMode="auto">
            <a:xfrm>
              <a:off x="3819" y="2846"/>
              <a:ext cx="46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1" name="Picture 227"/>
            <p:cNvPicPr>
              <a:picLocks noChangeAspect="1" noChangeArrowheads="1"/>
            </p:cNvPicPr>
            <p:nvPr/>
          </p:nvPicPr>
          <p:blipFill>
            <a:blip r:embed="rId84"/>
            <a:srcRect/>
            <a:stretch>
              <a:fillRect/>
            </a:stretch>
          </p:blipFill>
          <p:spPr bwMode="auto">
            <a:xfrm>
              <a:off x="4167" y="2846"/>
              <a:ext cx="15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2" name="Picture 228"/>
            <p:cNvPicPr>
              <a:picLocks noChangeAspect="1" noChangeArrowheads="1"/>
            </p:cNvPicPr>
            <p:nvPr/>
          </p:nvPicPr>
          <p:blipFill>
            <a:blip r:embed="rId85"/>
            <a:srcRect/>
            <a:stretch>
              <a:fillRect/>
            </a:stretch>
          </p:blipFill>
          <p:spPr bwMode="auto">
            <a:xfrm>
              <a:off x="4167" y="2846"/>
              <a:ext cx="15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3" name="Picture 229"/>
            <p:cNvPicPr>
              <a:picLocks noChangeAspect="1" noChangeArrowheads="1"/>
            </p:cNvPicPr>
            <p:nvPr/>
          </p:nvPicPr>
          <p:blipFill>
            <a:blip r:embed="rId86"/>
            <a:srcRect/>
            <a:stretch>
              <a:fillRect/>
            </a:stretch>
          </p:blipFill>
          <p:spPr bwMode="auto">
            <a:xfrm>
              <a:off x="4203" y="2846"/>
              <a:ext cx="120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4" name="Picture 230"/>
            <p:cNvPicPr>
              <a:picLocks noChangeAspect="1" noChangeArrowheads="1"/>
            </p:cNvPicPr>
            <p:nvPr/>
          </p:nvPicPr>
          <p:blipFill>
            <a:blip r:embed="rId87"/>
            <a:srcRect/>
            <a:stretch>
              <a:fillRect/>
            </a:stretch>
          </p:blipFill>
          <p:spPr bwMode="auto">
            <a:xfrm>
              <a:off x="4203" y="2846"/>
              <a:ext cx="120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5" name="Picture 231"/>
            <p:cNvPicPr>
              <a:picLocks noChangeAspect="1" noChangeArrowheads="1"/>
            </p:cNvPicPr>
            <p:nvPr/>
          </p:nvPicPr>
          <p:blipFill>
            <a:blip r:embed="rId88"/>
            <a:srcRect/>
            <a:stretch>
              <a:fillRect/>
            </a:stretch>
          </p:blipFill>
          <p:spPr bwMode="auto">
            <a:xfrm>
              <a:off x="4839" y="2941"/>
              <a:ext cx="5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6" name="Picture 232"/>
            <p:cNvPicPr>
              <a:picLocks noChangeAspect="1" noChangeArrowheads="1"/>
            </p:cNvPicPr>
            <p:nvPr/>
          </p:nvPicPr>
          <p:blipFill>
            <a:blip r:embed="rId89"/>
            <a:srcRect/>
            <a:stretch>
              <a:fillRect/>
            </a:stretch>
          </p:blipFill>
          <p:spPr bwMode="auto">
            <a:xfrm>
              <a:off x="4839" y="2941"/>
              <a:ext cx="54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7" name="Picture 233"/>
            <p:cNvPicPr>
              <a:picLocks noChangeAspect="1" noChangeArrowheads="1"/>
            </p:cNvPicPr>
            <p:nvPr/>
          </p:nvPicPr>
          <p:blipFill>
            <a:blip r:embed="rId90"/>
            <a:srcRect/>
            <a:stretch>
              <a:fillRect/>
            </a:stretch>
          </p:blipFill>
          <p:spPr bwMode="auto">
            <a:xfrm>
              <a:off x="3345" y="1937"/>
              <a:ext cx="85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8" name="Picture 234"/>
            <p:cNvPicPr>
              <a:picLocks noChangeAspect="1" noChangeArrowheads="1"/>
            </p:cNvPicPr>
            <p:nvPr/>
          </p:nvPicPr>
          <p:blipFill>
            <a:blip r:embed="rId91"/>
            <a:srcRect/>
            <a:stretch>
              <a:fillRect/>
            </a:stretch>
          </p:blipFill>
          <p:spPr bwMode="auto">
            <a:xfrm>
              <a:off x="3345" y="1937"/>
              <a:ext cx="85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9" name="Picture 235"/>
            <p:cNvPicPr>
              <a:picLocks noChangeAspect="1" noChangeArrowheads="1"/>
            </p:cNvPicPr>
            <p:nvPr/>
          </p:nvPicPr>
          <p:blipFill>
            <a:blip r:embed="rId92"/>
            <a:srcRect/>
            <a:stretch>
              <a:fillRect/>
            </a:stretch>
          </p:blipFill>
          <p:spPr bwMode="auto">
            <a:xfrm>
              <a:off x="3345" y="2111"/>
              <a:ext cx="84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0" name="Picture 236"/>
            <p:cNvPicPr>
              <a:picLocks noChangeAspect="1" noChangeArrowheads="1"/>
            </p:cNvPicPr>
            <p:nvPr/>
          </p:nvPicPr>
          <p:blipFill>
            <a:blip r:embed="rId93"/>
            <a:srcRect/>
            <a:stretch>
              <a:fillRect/>
            </a:stretch>
          </p:blipFill>
          <p:spPr bwMode="auto">
            <a:xfrm>
              <a:off x="3345" y="2111"/>
              <a:ext cx="84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1" name="Picture 237"/>
            <p:cNvPicPr>
              <a:picLocks noChangeAspect="1" noChangeArrowheads="1"/>
            </p:cNvPicPr>
            <p:nvPr/>
          </p:nvPicPr>
          <p:blipFill>
            <a:blip r:embed="rId94"/>
            <a:srcRect/>
            <a:stretch>
              <a:fillRect/>
            </a:stretch>
          </p:blipFill>
          <p:spPr bwMode="auto">
            <a:xfrm>
              <a:off x="3345" y="2280"/>
              <a:ext cx="109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2" name="Picture 238"/>
            <p:cNvPicPr>
              <a:picLocks noChangeAspect="1" noChangeArrowheads="1"/>
            </p:cNvPicPr>
            <p:nvPr/>
          </p:nvPicPr>
          <p:blipFill>
            <a:blip r:embed="rId95"/>
            <a:srcRect/>
            <a:stretch>
              <a:fillRect/>
            </a:stretch>
          </p:blipFill>
          <p:spPr bwMode="auto">
            <a:xfrm>
              <a:off x="3345" y="2280"/>
              <a:ext cx="109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3" name="Picture 239"/>
            <p:cNvPicPr>
              <a:picLocks noChangeAspect="1" noChangeArrowheads="1"/>
            </p:cNvPicPr>
            <p:nvPr/>
          </p:nvPicPr>
          <p:blipFill>
            <a:blip r:embed="rId96"/>
            <a:srcRect/>
            <a:stretch>
              <a:fillRect/>
            </a:stretch>
          </p:blipFill>
          <p:spPr bwMode="auto">
            <a:xfrm>
              <a:off x="3345" y="2449"/>
              <a:ext cx="66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4" name="Picture 240"/>
            <p:cNvPicPr>
              <a:picLocks noChangeAspect="1" noChangeArrowheads="1"/>
            </p:cNvPicPr>
            <p:nvPr/>
          </p:nvPicPr>
          <p:blipFill>
            <a:blip r:embed="rId97"/>
            <a:srcRect/>
            <a:stretch>
              <a:fillRect/>
            </a:stretch>
          </p:blipFill>
          <p:spPr bwMode="auto">
            <a:xfrm>
              <a:off x="3345" y="2449"/>
              <a:ext cx="66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5496" y="21804"/>
            <a:ext cx="8712968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mbria" pitchFamily="18" charset="0"/>
                <a:ea typeface="Tahoma" pitchFamily="34" charset="0"/>
                <a:cs typeface="Aharoni" pitchFamily="2" charset="-79"/>
              </a:rPr>
              <a:t>SPAN  Program Scope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Cambria" pitchFamily="18" charset="0"/>
              <a:ea typeface="Tahoma" pitchFamily="34" charset="0"/>
              <a:cs typeface="Aharoni" pitchFamily="2" charset="-79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533400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 fontScale="90000" lnSpcReduction="1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SPAN Scope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7010400" y="6477000"/>
            <a:ext cx="2133600" cy="3651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2" name="Group 4"/>
          <p:cNvGrpSpPr>
            <a:grpSpLocks noChangeAspect="1"/>
          </p:cNvGrpSpPr>
          <p:nvPr/>
        </p:nvGrpSpPr>
        <p:grpSpPr bwMode="auto">
          <a:xfrm>
            <a:off x="-4763" y="1457325"/>
            <a:ext cx="9190039" cy="5324475"/>
            <a:chOff x="-3" y="918"/>
            <a:chExt cx="5789" cy="3354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-3" y="918"/>
              <a:ext cx="5766" cy="3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255" y="3568"/>
              <a:ext cx="1542" cy="631"/>
            </a:xfrm>
            <a:custGeom>
              <a:avLst/>
              <a:gdLst/>
              <a:ahLst/>
              <a:cxnLst>
                <a:cxn ang="0">
                  <a:pos x="2556" y="169"/>
                </a:cxn>
                <a:cxn ang="0">
                  <a:pos x="403" y="719"/>
                </a:cxn>
                <a:cxn ang="0">
                  <a:pos x="1224" y="1886"/>
                </a:cxn>
                <a:cxn ang="0">
                  <a:pos x="3212" y="2027"/>
                </a:cxn>
                <a:cxn ang="0">
                  <a:pos x="3986" y="1248"/>
                </a:cxn>
                <a:cxn ang="0">
                  <a:pos x="2556" y="169"/>
                </a:cxn>
              </a:cxnLst>
              <a:rect l="0" t="0" r="r" b="b"/>
              <a:pathLst>
                <a:path w="4112" h="2064">
                  <a:moveTo>
                    <a:pt x="2556" y="169"/>
                  </a:moveTo>
                  <a:cubicBezTo>
                    <a:pt x="1960" y="81"/>
                    <a:pt x="920" y="0"/>
                    <a:pt x="403" y="719"/>
                  </a:cubicBezTo>
                  <a:cubicBezTo>
                    <a:pt x="254" y="942"/>
                    <a:pt x="0" y="1653"/>
                    <a:pt x="1224" y="1886"/>
                  </a:cubicBezTo>
                  <a:cubicBezTo>
                    <a:pt x="1998" y="2064"/>
                    <a:pt x="2549" y="2049"/>
                    <a:pt x="3212" y="2027"/>
                  </a:cubicBezTo>
                  <a:cubicBezTo>
                    <a:pt x="4112" y="1911"/>
                    <a:pt x="4097" y="1557"/>
                    <a:pt x="3986" y="1248"/>
                  </a:cubicBezTo>
                  <a:cubicBezTo>
                    <a:pt x="3878" y="940"/>
                    <a:pt x="3558" y="334"/>
                    <a:pt x="2556" y="169"/>
                  </a:cubicBezTo>
                </a:path>
              </a:pathLst>
            </a:custGeom>
            <a:solidFill>
              <a:srgbClr val="D7E4B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4" name="Freeform 6"/>
            <p:cNvSpPr>
              <a:spLocks noEditPoints="1"/>
            </p:cNvSpPr>
            <p:nvPr/>
          </p:nvSpPr>
          <p:spPr bwMode="auto">
            <a:xfrm>
              <a:off x="355" y="3600"/>
              <a:ext cx="1417" cy="593"/>
            </a:xfrm>
            <a:custGeom>
              <a:avLst/>
              <a:gdLst/>
              <a:ahLst/>
              <a:cxnLst>
                <a:cxn ang="0">
                  <a:pos x="2047" y="41"/>
                </a:cxn>
                <a:cxn ang="0">
                  <a:pos x="1630" y="16"/>
                </a:cxn>
                <a:cxn ang="0">
                  <a:pos x="1184" y="44"/>
                </a:cxn>
                <a:cxn ang="0">
                  <a:pos x="747" y="158"/>
                </a:cxn>
                <a:cxn ang="0">
                  <a:pos x="358" y="387"/>
                </a:cxn>
                <a:cxn ang="0">
                  <a:pos x="114" y="666"/>
                </a:cxn>
                <a:cxn ang="0">
                  <a:pos x="37" y="861"/>
                </a:cxn>
                <a:cxn ang="0">
                  <a:pos x="21" y="1106"/>
                </a:cxn>
                <a:cxn ang="0">
                  <a:pos x="40" y="1192"/>
                </a:cxn>
                <a:cxn ang="0">
                  <a:pos x="127" y="1364"/>
                </a:cxn>
                <a:cxn ang="0">
                  <a:pos x="246" y="1486"/>
                </a:cxn>
                <a:cxn ang="0">
                  <a:pos x="418" y="1599"/>
                </a:cxn>
                <a:cxn ang="0">
                  <a:pos x="653" y="1697"/>
                </a:cxn>
                <a:cxn ang="0">
                  <a:pos x="959" y="1774"/>
                </a:cxn>
                <a:cxn ang="0">
                  <a:pos x="1752" y="1903"/>
                </a:cxn>
                <a:cxn ang="0">
                  <a:pos x="2464" y="1926"/>
                </a:cxn>
                <a:cxn ang="0">
                  <a:pos x="3102" y="1891"/>
                </a:cxn>
                <a:cxn ang="0">
                  <a:pos x="3459" y="1788"/>
                </a:cxn>
                <a:cxn ang="0">
                  <a:pos x="3610" y="1701"/>
                </a:cxn>
                <a:cxn ang="0">
                  <a:pos x="3705" y="1600"/>
                </a:cxn>
                <a:cxn ang="0">
                  <a:pos x="3734" y="1549"/>
                </a:cxn>
                <a:cxn ang="0">
                  <a:pos x="3763" y="1436"/>
                </a:cxn>
                <a:cxn ang="0">
                  <a:pos x="3758" y="1321"/>
                </a:cxn>
                <a:cxn ang="0">
                  <a:pos x="3689" y="1085"/>
                </a:cxn>
                <a:cxn ang="0">
                  <a:pos x="3584" y="872"/>
                </a:cxn>
                <a:cxn ang="0">
                  <a:pos x="3410" y="636"/>
                </a:cxn>
                <a:cxn ang="0">
                  <a:pos x="3149" y="404"/>
                </a:cxn>
                <a:cxn ang="0">
                  <a:pos x="2781" y="206"/>
                </a:cxn>
                <a:cxn ang="0">
                  <a:pos x="2288" y="72"/>
                </a:cxn>
                <a:cxn ang="0">
                  <a:pos x="2788" y="191"/>
                </a:cxn>
                <a:cxn ang="0">
                  <a:pos x="3158" y="391"/>
                </a:cxn>
                <a:cxn ang="0">
                  <a:pos x="3423" y="625"/>
                </a:cxn>
                <a:cxn ang="0">
                  <a:pos x="3598" y="865"/>
                </a:cxn>
                <a:cxn ang="0">
                  <a:pos x="3704" y="1080"/>
                </a:cxn>
                <a:cxn ang="0">
                  <a:pos x="3774" y="1320"/>
                </a:cxn>
                <a:cxn ang="0">
                  <a:pos x="3778" y="1439"/>
                </a:cxn>
                <a:cxn ang="0">
                  <a:pos x="3749" y="1554"/>
                </a:cxn>
                <a:cxn ang="0">
                  <a:pos x="3718" y="1610"/>
                </a:cxn>
                <a:cxn ang="0">
                  <a:pos x="3621" y="1712"/>
                </a:cxn>
                <a:cxn ang="0">
                  <a:pos x="3464" y="1803"/>
                </a:cxn>
                <a:cxn ang="0">
                  <a:pos x="3105" y="1906"/>
                </a:cxn>
                <a:cxn ang="0">
                  <a:pos x="2464" y="1942"/>
                </a:cxn>
                <a:cxn ang="0">
                  <a:pos x="1751" y="1918"/>
                </a:cxn>
                <a:cxn ang="0">
                  <a:pos x="956" y="1789"/>
                </a:cxn>
                <a:cxn ang="0">
                  <a:pos x="648" y="1712"/>
                </a:cxn>
                <a:cxn ang="0">
                  <a:pos x="411" y="1613"/>
                </a:cxn>
                <a:cxn ang="0">
                  <a:pos x="235" y="1499"/>
                </a:cxn>
                <a:cxn ang="0">
                  <a:pos x="114" y="1373"/>
                </a:cxn>
                <a:cxn ang="0">
                  <a:pos x="25" y="1197"/>
                </a:cxn>
                <a:cxn ang="0">
                  <a:pos x="5" y="1107"/>
                </a:cxn>
                <a:cxn ang="0">
                  <a:pos x="22" y="856"/>
                </a:cxn>
                <a:cxn ang="0">
                  <a:pos x="101" y="657"/>
                </a:cxn>
                <a:cxn ang="0">
                  <a:pos x="349" y="374"/>
                </a:cxn>
                <a:cxn ang="0">
                  <a:pos x="742" y="143"/>
                </a:cxn>
                <a:cxn ang="0">
                  <a:pos x="1183" y="29"/>
                </a:cxn>
                <a:cxn ang="0">
                  <a:pos x="1631" y="0"/>
                </a:cxn>
                <a:cxn ang="0">
                  <a:pos x="2048" y="26"/>
                </a:cxn>
                <a:cxn ang="0">
                  <a:pos x="2472" y="93"/>
                </a:cxn>
              </a:cxnLst>
              <a:rect l="0" t="0" r="r" b="b"/>
              <a:pathLst>
                <a:path w="3779" h="1942">
                  <a:moveTo>
                    <a:pt x="2288" y="72"/>
                  </a:moveTo>
                  <a:lnTo>
                    <a:pt x="2171" y="56"/>
                  </a:lnTo>
                  <a:lnTo>
                    <a:pt x="2047" y="41"/>
                  </a:lnTo>
                  <a:lnTo>
                    <a:pt x="1913" y="28"/>
                  </a:lnTo>
                  <a:lnTo>
                    <a:pt x="1774" y="20"/>
                  </a:lnTo>
                  <a:lnTo>
                    <a:pt x="1630" y="16"/>
                  </a:lnTo>
                  <a:lnTo>
                    <a:pt x="1483" y="18"/>
                  </a:lnTo>
                  <a:lnTo>
                    <a:pt x="1334" y="27"/>
                  </a:lnTo>
                  <a:lnTo>
                    <a:pt x="1184" y="44"/>
                  </a:lnTo>
                  <a:lnTo>
                    <a:pt x="1036" y="71"/>
                  </a:lnTo>
                  <a:lnTo>
                    <a:pt x="889" y="109"/>
                  </a:lnTo>
                  <a:lnTo>
                    <a:pt x="747" y="158"/>
                  </a:lnTo>
                  <a:lnTo>
                    <a:pt x="611" y="220"/>
                  </a:lnTo>
                  <a:lnTo>
                    <a:pt x="481" y="296"/>
                  </a:lnTo>
                  <a:lnTo>
                    <a:pt x="358" y="387"/>
                  </a:lnTo>
                  <a:lnTo>
                    <a:pt x="245" y="494"/>
                  </a:lnTo>
                  <a:lnTo>
                    <a:pt x="143" y="620"/>
                  </a:lnTo>
                  <a:lnTo>
                    <a:pt x="114" y="666"/>
                  </a:lnTo>
                  <a:lnTo>
                    <a:pt x="86" y="723"/>
                  </a:lnTo>
                  <a:lnTo>
                    <a:pt x="60" y="788"/>
                  </a:lnTo>
                  <a:lnTo>
                    <a:pt x="37" y="861"/>
                  </a:lnTo>
                  <a:lnTo>
                    <a:pt x="22" y="939"/>
                  </a:lnTo>
                  <a:lnTo>
                    <a:pt x="16" y="1021"/>
                  </a:lnTo>
                  <a:lnTo>
                    <a:pt x="21" y="1106"/>
                  </a:lnTo>
                  <a:lnTo>
                    <a:pt x="21" y="1105"/>
                  </a:lnTo>
                  <a:lnTo>
                    <a:pt x="40" y="1193"/>
                  </a:lnTo>
                  <a:lnTo>
                    <a:pt x="40" y="1192"/>
                  </a:lnTo>
                  <a:lnTo>
                    <a:pt x="75" y="1280"/>
                  </a:lnTo>
                  <a:lnTo>
                    <a:pt x="74" y="1278"/>
                  </a:lnTo>
                  <a:lnTo>
                    <a:pt x="127" y="1364"/>
                  </a:lnTo>
                  <a:lnTo>
                    <a:pt x="126" y="1363"/>
                  </a:lnTo>
                  <a:lnTo>
                    <a:pt x="200" y="1447"/>
                  </a:lnTo>
                  <a:lnTo>
                    <a:pt x="246" y="1486"/>
                  </a:lnTo>
                  <a:lnTo>
                    <a:pt x="296" y="1526"/>
                  </a:lnTo>
                  <a:lnTo>
                    <a:pt x="354" y="1564"/>
                  </a:lnTo>
                  <a:lnTo>
                    <a:pt x="418" y="1599"/>
                  </a:lnTo>
                  <a:lnTo>
                    <a:pt x="489" y="1633"/>
                  </a:lnTo>
                  <a:lnTo>
                    <a:pt x="568" y="1666"/>
                  </a:lnTo>
                  <a:lnTo>
                    <a:pt x="653" y="1697"/>
                  </a:lnTo>
                  <a:lnTo>
                    <a:pt x="747" y="1725"/>
                  </a:lnTo>
                  <a:lnTo>
                    <a:pt x="849" y="1751"/>
                  </a:lnTo>
                  <a:lnTo>
                    <a:pt x="959" y="1774"/>
                  </a:lnTo>
                  <a:lnTo>
                    <a:pt x="1239" y="1832"/>
                  </a:lnTo>
                  <a:lnTo>
                    <a:pt x="1503" y="1874"/>
                  </a:lnTo>
                  <a:lnTo>
                    <a:pt x="1752" y="1903"/>
                  </a:lnTo>
                  <a:lnTo>
                    <a:pt x="1994" y="1919"/>
                  </a:lnTo>
                  <a:lnTo>
                    <a:pt x="2230" y="1926"/>
                  </a:lnTo>
                  <a:lnTo>
                    <a:pt x="2464" y="1926"/>
                  </a:lnTo>
                  <a:lnTo>
                    <a:pt x="2701" y="1922"/>
                  </a:lnTo>
                  <a:lnTo>
                    <a:pt x="2945" y="1914"/>
                  </a:lnTo>
                  <a:lnTo>
                    <a:pt x="3102" y="1891"/>
                  </a:lnTo>
                  <a:lnTo>
                    <a:pt x="3240" y="1861"/>
                  </a:lnTo>
                  <a:lnTo>
                    <a:pt x="3358" y="1827"/>
                  </a:lnTo>
                  <a:lnTo>
                    <a:pt x="3459" y="1788"/>
                  </a:lnTo>
                  <a:lnTo>
                    <a:pt x="3543" y="1745"/>
                  </a:lnTo>
                  <a:lnTo>
                    <a:pt x="3611" y="1700"/>
                  </a:lnTo>
                  <a:lnTo>
                    <a:pt x="3610" y="1701"/>
                  </a:lnTo>
                  <a:lnTo>
                    <a:pt x="3664" y="1652"/>
                  </a:lnTo>
                  <a:lnTo>
                    <a:pt x="3663" y="1652"/>
                  </a:lnTo>
                  <a:lnTo>
                    <a:pt x="3705" y="1600"/>
                  </a:lnTo>
                  <a:lnTo>
                    <a:pt x="3704" y="1602"/>
                  </a:lnTo>
                  <a:lnTo>
                    <a:pt x="3734" y="1548"/>
                  </a:lnTo>
                  <a:lnTo>
                    <a:pt x="3734" y="1549"/>
                  </a:lnTo>
                  <a:lnTo>
                    <a:pt x="3753" y="1493"/>
                  </a:lnTo>
                  <a:lnTo>
                    <a:pt x="3753" y="1494"/>
                  </a:lnTo>
                  <a:lnTo>
                    <a:pt x="3763" y="1436"/>
                  </a:lnTo>
                  <a:lnTo>
                    <a:pt x="3762" y="1437"/>
                  </a:lnTo>
                  <a:lnTo>
                    <a:pt x="3763" y="1379"/>
                  </a:lnTo>
                  <a:lnTo>
                    <a:pt x="3758" y="1321"/>
                  </a:lnTo>
                  <a:lnTo>
                    <a:pt x="3748" y="1262"/>
                  </a:lnTo>
                  <a:lnTo>
                    <a:pt x="3712" y="1146"/>
                  </a:lnTo>
                  <a:lnTo>
                    <a:pt x="3689" y="1085"/>
                  </a:lnTo>
                  <a:lnTo>
                    <a:pt x="3661" y="1019"/>
                  </a:lnTo>
                  <a:lnTo>
                    <a:pt x="3626" y="947"/>
                  </a:lnTo>
                  <a:lnTo>
                    <a:pt x="3584" y="872"/>
                  </a:lnTo>
                  <a:lnTo>
                    <a:pt x="3535" y="794"/>
                  </a:lnTo>
                  <a:lnTo>
                    <a:pt x="3477" y="715"/>
                  </a:lnTo>
                  <a:lnTo>
                    <a:pt x="3410" y="636"/>
                  </a:lnTo>
                  <a:lnTo>
                    <a:pt x="3334" y="556"/>
                  </a:lnTo>
                  <a:lnTo>
                    <a:pt x="3247" y="478"/>
                  </a:lnTo>
                  <a:lnTo>
                    <a:pt x="3149" y="404"/>
                  </a:lnTo>
                  <a:lnTo>
                    <a:pt x="3039" y="332"/>
                  </a:lnTo>
                  <a:lnTo>
                    <a:pt x="2917" y="267"/>
                  </a:lnTo>
                  <a:lnTo>
                    <a:pt x="2781" y="206"/>
                  </a:lnTo>
                  <a:lnTo>
                    <a:pt x="2632" y="153"/>
                  </a:lnTo>
                  <a:lnTo>
                    <a:pt x="2467" y="108"/>
                  </a:lnTo>
                  <a:lnTo>
                    <a:pt x="2288" y="72"/>
                  </a:lnTo>
                  <a:close/>
                  <a:moveTo>
                    <a:pt x="2472" y="93"/>
                  </a:moveTo>
                  <a:lnTo>
                    <a:pt x="2637" y="138"/>
                  </a:lnTo>
                  <a:lnTo>
                    <a:pt x="2788" y="191"/>
                  </a:lnTo>
                  <a:lnTo>
                    <a:pt x="2924" y="252"/>
                  </a:lnTo>
                  <a:lnTo>
                    <a:pt x="3048" y="319"/>
                  </a:lnTo>
                  <a:lnTo>
                    <a:pt x="3158" y="391"/>
                  </a:lnTo>
                  <a:lnTo>
                    <a:pt x="3258" y="467"/>
                  </a:lnTo>
                  <a:lnTo>
                    <a:pt x="3345" y="545"/>
                  </a:lnTo>
                  <a:lnTo>
                    <a:pt x="3423" y="625"/>
                  </a:lnTo>
                  <a:lnTo>
                    <a:pt x="3490" y="706"/>
                  </a:lnTo>
                  <a:lnTo>
                    <a:pt x="3548" y="785"/>
                  </a:lnTo>
                  <a:lnTo>
                    <a:pt x="3598" y="865"/>
                  </a:lnTo>
                  <a:lnTo>
                    <a:pt x="3641" y="940"/>
                  </a:lnTo>
                  <a:lnTo>
                    <a:pt x="3676" y="1012"/>
                  </a:lnTo>
                  <a:lnTo>
                    <a:pt x="3704" y="1080"/>
                  </a:lnTo>
                  <a:lnTo>
                    <a:pt x="3727" y="1141"/>
                  </a:lnTo>
                  <a:lnTo>
                    <a:pt x="3763" y="1259"/>
                  </a:lnTo>
                  <a:lnTo>
                    <a:pt x="3774" y="1320"/>
                  </a:lnTo>
                  <a:lnTo>
                    <a:pt x="3779" y="1380"/>
                  </a:lnTo>
                  <a:lnTo>
                    <a:pt x="3778" y="1438"/>
                  </a:lnTo>
                  <a:cubicBezTo>
                    <a:pt x="3778" y="1438"/>
                    <a:pt x="3778" y="1438"/>
                    <a:pt x="3778" y="1439"/>
                  </a:cubicBezTo>
                  <a:lnTo>
                    <a:pt x="3768" y="1497"/>
                  </a:lnTo>
                  <a:cubicBezTo>
                    <a:pt x="3768" y="1497"/>
                    <a:pt x="3768" y="1498"/>
                    <a:pt x="3768" y="1498"/>
                  </a:cubicBezTo>
                  <a:lnTo>
                    <a:pt x="3749" y="1554"/>
                  </a:lnTo>
                  <a:cubicBezTo>
                    <a:pt x="3749" y="1554"/>
                    <a:pt x="3749" y="1555"/>
                    <a:pt x="3748" y="1555"/>
                  </a:cubicBezTo>
                  <a:lnTo>
                    <a:pt x="3718" y="1609"/>
                  </a:lnTo>
                  <a:cubicBezTo>
                    <a:pt x="3718" y="1610"/>
                    <a:pt x="3718" y="1610"/>
                    <a:pt x="3718" y="1610"/>
                  </a:cubicBezTo>
                  <a:lnTo>
                    <a:pt x="3676" y="1662"/>
                  </a:lnTo>
                  <a:cubicBezTo>
                    <a:pt x="3675" y="1663"/>
                    <a:pt x="3675" y="1663"/>
                    <a:pt x="3675" y="1663"/>
                  </a:cubicBezTo>
                  <a:lnTo>
                    <a:pt x="3621" y="1712"/>
                  </a:lnTo>
                  <a:cubicBezTo>
                    <a:pt x="3621" y="1713"/>
                    <a:pt x="3620" y="1713"/>
                    <a:pt x="3620" y="1713"/>
                  </a:cubicBezTo>
                  <a:lnTo>
                    <a:pt x="3550" y="1760"/>
                  </a:lnTo>
                  <a:lnTo>
                    <a:pt x="3464" y="1803"/>
                  </a:lnTo>
                  <a:lnTo>
                    <a:pt x="3363" y="1842"/>
                  </a:lnTo>
                  <a:lnTo>
                    <a:pt x="3243" y="1876"/>
                  </a:lnTo>
                  <a:lnTo>
                    <a:pt x="3105" y="1906"/>
                  </a:lnTo>
                  <a:lnTo>
                    <a:pt x="2946" y="1930"/>
                  </a:lnTo>
                  <a:lnTo>
                    <a:pt x="2702" y="1938"/>
                  </a:lnTo>
                  <a:lnTo>
                    <a:pt x="2464" y="1942"/>
                  </a:lnTo>
                  <a:lnTo>
                    <a:pt x="2229" y="1942"/>
                  </a:lnTo>
                  <a:lnTo>
                    <a:pt x="1993" y="1935"/>
                  </a:lnTo>
                  <a:lnTo>
                    <a:pt x="1751" y="1918"/>
                  </a:lnTo>
                  <a:lnTo>
                    <a:pt x="1500" y="1889"/>
                  </a:lnTo>
                  <a:lnTo>
                    <a:pt x="1236" y="1847"/>
                  </a:lnTo>
                  <a:lnTo>
                    <a:pt x="956" y="1789"/>
                  </a:lnTo>
                  <a:lnTo>
                    <a:pt x="846" y="1766"/>
                  </a:lnTo>
                  <a:lnTo>
                    <a:pt x="742" y="1740"/>
                  </a:lnTo>
                  <a:lnTo>
                    <a:pt x="648" y="1712"/>
                  </a:lnTo>
                  <a:lnTo>
                    <a:pt x="561" y="1681"/>
                  </a:lnTo>
                  <a:lnTo>
                    <a:pt x="482" y="1648"/>
                  </a:lnTo>
                  <a:lnTo>
                    <a:pt x="411" y="1613"/>
                  </a:lnTo>
                  <a:lnTo>
                    <a:pt x="345" y="1577"/>
                  </a:lnTo>
                  <a:lnTo>
                    <a:pt x="287" y="1539"/>
                  </a:lnTo>
                  <a:lnTo>
                    <a:pt x="235" y="1499"/>
                  </a:lnTo>
                  <a:lnTo>
                    <a:pt x="188" y="1458"/>
                  </a:lnTo>
                  <a:lnTo>
                    <a:pt x="114" y="1374"/>
                  </a:lnTo>
                  <a:cubicBezTo>
                    <a:pt x="114" y="1373"/>
                    <a:pt x="114" y="1373"/>
                    <a:pt x="114" y="1373"/>
                  </a:cubicBezTo>
                  <a:lnTo>
                    <a:pt x="61" y="1287"/>
                  </a:lnTo>
                  <a:cubicBezTo>
                    <a:pt x="60" y="1286"/>
                    <a:pt x="60" y="1286"/>
                    <a:pt x="60" y="1285"/>
                  </a:cubicBezTo>
                  <a:lnTo>
                    <a:pt x="25" y="1197"/>
                  </a:lnTo>
                  <a:cubicBezTo>
                    <a:pt x="25" y="1197"/>
                    <a:pt x="25" y="1197"/>
                    <a:pt x="25" y="1196"/>
                  </a:cubicBezTo>
                  <a:lnTo>
                    <a:pt x="6" y="1108"/>
                  </a:lnTo>
                  <a:cubicBezTo>
                    <a:pt x="6" y="1108"/>
                    <a:pt x="5" y="1107"/>
                    <a:pt x="5" y="1107"/>
                  </a:cubicBezTo>
                  <a:lnTo>
                    <a:pt x="0" y="1020"/>
                  </a:lnTo>
                  <a:lnTo>
                    <a:pt x="7" y="936"/>
                  </a:lnTo>
                  <a:lnTo>
                    <a:pt x="22" y="856"/>
                  </a:lnTo>
                  <a:lnTo>
                    <a:pt x="45" y="783"/>
                  </a:lnTo>
                  <a:lnTo>
                    <a:pt x="71" y="716"/>
                  </a:lnTo>
                  <a:lnTo>
                    <a:pt x="101" y="657"/>
                  </a:lnTo>
                  <a:lnTo>
                    <a:pt x="130" y="609"/>
                  </a:lnTo>
                  <a:lnTo>
                    <a:pt x="234" y="483"/>
                  </a:lnTo>
                  <a:lnTo>
                    <a:pt x="349" y="374"/>
                  </a:lnTo>
                  <a:lnTo>
                    <a:pt x="472" y="283"/>
                  </a:lnTo>
                  <a:lnTo>
                    <a:pt x="604" y="205"/>
                  </a:lnTo>
                  <a:lnTo>
                    <a:pt x="742" y="143"/>
                  </a:lnTo>
                  <a:lnTo>
                    <a:pt x="885" y="94"/>
                  </a:lnTo>
                  <a:lnTo>
                    <a:pt x="1033" y="56"/>
                  </a:lnTo>
                  <a:lnTo>
                    <a:pt x="1183" y="29"/>
                  </a:lnTo>
                  <a:lnTo>
                    <a:pt x="1333" y="11"/>
                  </a:lnTo>
                  <a:lnTo>
                    <a:pt x="1482" y="2"/>
                  </a:lnTo>
                  <a:lnTo>
                    <a:pt x="1631" y="0"/>
                  </a:lnTo>
                  <a:lnTo>
                    <a:pt x="1775" y="4"/>
                  </a:lnTo>
                  <a:lnTo>
                    <a:pt x="1914" y="12"/>
                  </a:lnTo>
                  <a:lnTo>
                    <a:pt x="2048" y="26"/>
                  </a:lnTo>
                  <a:lnTo>
                    <a:pt x="2174" y="41"/>
                  </a:lnTo>
                  <a:lnTo>
                    <a:pt x="2291" y="57"/>
                  </a:lnTo>
                  <a:lnTo>
                    <a:pt x="2472" y="93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1200" y="3693"/>
              <a:ext cx="270" cy="205"/>
            </a:xfrm>
            <a:prstGeom prst="rect">
              <a:avLst/>
            </a:prstGeom>
            <a:solidFill>
              <a:srgbClr val="D7E4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1262" y="3719"/>
              <a:ext cx="19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725" y="1001"/>
              <a:ext cx="2130" cy="675"/>
            </a:xfrm>
            <a:custGeom>
              <a:avLst/>
              <a:gdLst/>
              <a:ahLst/>
              <a:cxnLst>
                <a:cxn ang="0">
                  <a:pos x="1638" y="86"/>
                </a:cxn>
                <a:cxn ang="0">
                  <a:pos x="218" y="747"/>
                </a:cxn>
                <a:cxn ang="0">
                  <a:pos x="330" y="1729"/>
                </a:cxn>
                <a:cxn ang="0">
                  <a:pos x="2033" y="2113"/>
                </a:cxn>
                <a:cxn ang="0">
                  <a:pos x="4664" y="1790"/>
                </a:cxn>
                <a:cxn ang="0">
                  <a:pos x="5661" y="1007"/>
                </a:cxn>
                <a:cxn ang="0">
                  <a:pos x="4779" y="228"/>
                </a:cxn>
                <a:cxn ang="0">
                  <a:pos x="1638" y="86"/>
                </a:cxn>
              </a:cxnLst>
              <a:rect l="0" t="0" r="r" b="b"/>
              <a:pathLst>
                <a:path w="5680" h="2208">
                  <a:moveTo>
                    <a:pt x="1638" y="86"/>
                  </a:moveTo>
                  <a:cubicBezTo>
                    <a:pt x="878" y="172"/>
                    <a:pt x="436" y="475"/>
                    <a:pt x="218" y="747"/>
                  </a:cubicBezTo>
                  <a:cubicBezTo>
                    <a:pt x="0" y="1020"/>
                    <a:pt x="28" y="1502"/>
                    <a:pt x="330" y="1729"/>
                  </a:cubicBezTo>
                  <a:cubicBezTo>
                    <a:pt x="632" y="1956"/>
                    <a:pt x="1017" y="2208"/>
                    <a:pt x="2033" y="2113"/>
                  </a:cubicBezTo>
                  <a:cubicBezTo>
                    <a:pt x="2872" y="2032"/>
                    <a:pt x="3964" y="1853"/>
                    <a:pt x="4664" y="1790"/>
                  </a:cubicBezTo>
                  <a:cubicBezTo>
                    <a:pt x="5468" y="1709"/>
                    <a:pt x="5642" y="1267"/>
                    <a:pt x="5661" y="1007"/>
                  </a:cubicBezTo>
                  <a:cubicBezTo>
                    <a:pt x="5680" y="747"/>
                    <a:pt x="5424" y="394"/>
                    <a:pt x="4779" y="228"/>
                  </a:cubicBezTo>
                  <a:cubicBezTo>
                    <a:pt x="4008" y="11"/>
                    <a:pt x="2398" y="0"/>
                    <a:pt x="1638" y="86"/>
                  </a:cubicBezTo>
                </a:path>
              </a:pathLst>
            </a:custGeom>
            <a:solidFill>
              <a:srgbClr val="D7E4B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8" name="Freeform 10"/>
            <p:cNvSpPr>
              <a:spLocks noEditPoints="1"/>
            </p:cNvSpPr>
            <p:nvPr/>
          </p:nvSpPr>
          <p:spPr bwMode="auto">
            <a:xfrm>
              <a:off x="1750" y="1010"/>
              <a:ext cx="2101" cy="645"/>
            </a:xfrm>
            <a:custGeom>
              <a:avLst/>
              <a:gdLst/>
              <a:ahLst/>
              <a:cxnLst>
                <a:cxn ang="0">
                  <a:pos x="1178" y="136"/>
                </a:cxn>
                <a:cxn ang="0">
                  <a:pos x="752" y="283"/>
                </a:cxn>
                <a:cxn ang="0">
                  <a:pos x="429" y="469"/>
                </a:cxn>
                <a:cxn ang="0">
                  <a:pos x="158" y="724"/>
                </a:cxn>
                <a:cxn ang="0">
                  <a:pos x="42" y="958"/>
                </a:cxn>
                <a:cxn ang="0">
                  <a:pos x="20" y="1227"/>
                </a:cxn>
                <a:cxn ang="0">
                  <a:pos x="95" y="1487"/>
                </a:cxn>
                <a:cxn ang="0">
                  <a:pos x="269" y="1695"/>
                </a:cxn>
                <a:cxn ang="0">
                  <a:pos x="671" y="1940"/>
                </a:cxn>
                <a:cxn ang="0">
                  <a:pos x="1062" y="2058"/>
                </a:cxn>
                <a:cxn ang="0">
                  <a:pos x="1615" y="2097"/>
                </a:cxn>
                <a:cxn ang="0">
                  <a:pos x="2633" y="2002"/>
                </a:cxn>
                <a:cxn ang="0">
                  <a:pos x="4008" y="1821"/>
                </a:cxn>
                <a:cxn ang="0">
                  <a:pos x="4597" y="1754"/>
                </a:cxn>
                <a:cxn ang="0">
                  <a:pos x="5087" y="1635"/>
                </a:cxn>
                <a:cxn ang="0">
                  <a:pos x="5385" y="1433"/>
                </a:cxn>
                <a:cxn ang="0">
                  <a:pos x="5536" y="1197"/>
                </a:cxn>
                <a:cxn ang="0">
                  <a:pos x="5586" y="979"/>
                </a:cxn>
                <a:cxn ang="0">
                  <a:pos x="5548" y="774"/>
                </a:cxn>
                <a:cxn ang="0">
                  <a:pos x="5397" y="560"/>
                </a:cxn>
                <a:cxn ang="0">
                  <a:pos x="5121" y="362"/>
                </a:cxn>
                <a:cxn ang="0">
                  <a:pos x="4710" y="208"/>
                </a:cxn>
                <a:cxn ang="0">
                  <a:pos x="4002" y="82"/>
                </a:cxn>
                <a:cxn ang="0">
                  <a:pos x="2696" y="16"/>
                </a:cxn>
                <a:cxn ang="0">
                  <a:pos x="1894" y="39"/>
                </a:cxn>
                <a:cxn ang="0">
                  <a:pos x="1893" y="23"/>
                </a:cxn>
                <a:cxn ang="0">
                  <a:pos x="2697" y="0"/>
                </a:cxn>
                <a:cxn ang="0">
                  <a:pos x="4004" y="67"/>
                </a:cxn>
                <a:cxn ang="0">
                  <a:pos x="4715" y="193"/>
                </a:cxn>
                <a:cxn ang="0">
                  <a:pos x="5129" y="349"/>
                </a:cxn>
                <a:cxn ang="0">
                  <a:pos x="5408" y="549"/>
                </a:cxn>
                <a:cxn ang="0">
                  <a:pos x="5563" y="769"/>
                </a:cxn>
                <a:cxn ang="0">
                  <a:pos x="5602" y="979"/>
                </a:cxn>
                <a:cxn ang="0">
                  <a:pos x="5551" y="1204"/>
                </a:cxn>
                <a:cxn ang="0">
                  <a:pos x="5396" y="1444"/>
                </a:cxn>
                <a:cxn ang="0">
                  <a:pos x="5092" y="1650"/>
                </a:cxn>
                <a:cxn ang="0">
                  <a:pos x="4598" y="1770"/>
                </a:cxn>
                <a:cxn ang="0">
                  <a:pos x="4010" y="1836"/>
                </a:cxn>
                <a:cxn ang="0">
                  <a:pos x="2634" y="2017"/>
                </a:cxn>
                <a:cxn ang="0">
                  <a:pos x="1614" y="2113"/>
                </a:cxn>
                <a:cxn ang="0">
                  <a:pos x="1059" y="2073"/>
                </a:cxn>
                <a:cxn ang="0">
                  <a:pos x="664" y="1955"/>
                </a:cxn>
                <a:cxn ang="0">
                  <a:pos x="258" y="1708"/>
                </a:cxn>
                <a:cxn ang="0">
                  <a:pos x="80" y="1494"/>
                </a:cxn>
                <a:cxn ang="0">
                  <a:pos x="4" y="1228"/>
                </a:cxn>
                <a:cxn ang="0">
                  <a:pos x="27" y="955"/>
                </a:cxn>
                <a:cxn ang="0">
                  <a:pos x="145" y="715"/>
                </a:cxn>
                <a:cxn ang="0">
                  <a:pos x="420" y="456"/>
                </a:cxn>
                <a:cxn ang="0">
                  <a:pos x="745" y="268"/>
                </a:cxn>
                <a:cxn ang="0">
                  <a:pos x="1175" y="121"/>
                </a:cxn>
                <a:cxn ang="0">
                  <a:pos x="1723" y="35"/>
                </a:cxn>
              </a:cxnLst>
              <a:rect l="0" t="0" r="r" b="b"/>
              <a:pathLst>
                <a:path w="5602" h="2113">
                  <a:moveTo>
                    <a:pt x="1572" y="66"/>
                  </a:moveTo>
                  <a:lnTo>
                    <a:pt x="1434" y="85"/>
                  </a:lnTo>
                  <a:lnTo>
                    <a:pt x="1303" y="108"/>
                  </a:lnTo>
                  <a:lnTo>
                    <a:pt x="1178" y="136"/>
                  </a:lnTo>
                  <a:lnTo>
                    <a:pt x="1062" y="167"/>
                  </a:lnTo>
                  <a:lnTo>
                    <a:pt x="952" y="203"/>
                  </a:lnTo>
                  <a:lnTo>
                    <a:pt x="848" y="241"/>
                  </a:lnTo>
                  <a:lnTo>
                    <a:pt x="752" y="283"/>
                  </a:lnTo>
                  <a:lnTo>
                    <a:pt x="662" y="327"/>
                  </a:lnTo>
                  <a:lnTo>
                    <a:pt x="578" y="372"/>
                  </a:lnTo>
                  <a:lnTo>
                    <a:pt x="501" y="420"/>
                  </a:lnTo>
                  <a:lnTo>
                    <a:pt x="429" y="469"/>
                  </a:lnTo>
                  <a:lnTo>
                    <a:pt x="363" y="520"/>
                  </a:lnTo>
                  <a:lnTo>
                    <a:pt x="249" y="622"/>
                  </a:lnTo>
                  <a:lnTo>
                    <a:pt x="157" y="725"/>
                  </a:lnTo>
                  <a:lnTo>
                    <a:pt x="158" y="724"/>
                  </a:lnTo>
                  <a:lnTo>
                    <a:pt x="88" y="835"/>
                  </a:lnTo>
                  <a:lnTo>
                    <a:pt x="89" y="833"/>
                  </a:lnTo>
                  <a:lnTo>
                    <a:pt x="42" y="959"/>
                  </a:lnTo>
                  <a:lnTo>
                    <a:pt x="42" y="958"/>
                  </a:lnTo>
                  <a:lnTo>
                    <a:pt x="28" y="1024"/>
                  </a:lnTo>
                  <a:lnTo>
                    <a:pt x="19" y="1092"/>
                  </a:lnTo>
                  <a:lnTo>
                    <a:pt x="16" y="1159"/>
                  </a:lnTo>
                  <a:lnTo>
                    <a:pt x="20" y="1227"/>
                  </a:lnTo>
                  <a:lnTo>
                    <a:pt x="30" y="1294"/>
                  </a:lnTo>
                  <a:lnTo>
                    <a:pt x="45" y="1362"/>
                  </a:lnTo>
                  <a:lnTo>
                    <a:pt x="67" y="1426"/>
                  </a:lnTo>
                  <a:lnTo>
                    <a:pt x="95" y="1487"/>
                  </a:lnTo>
                  <a:lnTo>
                    <a:pt x="129" y="1545"/>
                  </a:lnTo>
                  <a:lnTo>
                    <a:pt x="170" y="1601"/>
                  </a:lnTo>
                  <a:lnTo>
                    <a:pt x="216" y="1651"/>
                  </a:lnTo>
                  <a:lnTo>
                    <a:pt x="269" y="1695"/>
                  </a:lnTo>
                  <a:lnTo>
                    <a:pt x="386" y="1781"/>
                  </a:lnTo>
                  <a:lnTo>
                    <a:pt x="519" y="1864"/>
                  </a:lnTo>
                  <a:lnTo>
                    <a:pt x="591" y="1903"/>
                  </a:lnTo>
                  <a:lnTo>
                    <a:pt x="671" y="1940"/>
                  </a:lnTo>
                  <a:lnTo>
                    <a:pt x="756" y="1975"/>
                  </a:lnTo>
                  <a:lnTo>
                    <a:pt x="850" y="2007"/>
                  </a:lnTo>
                  <a:lnTo>
                    <a:pt x="952" y="2035"/>
                  </a:lnTo>
                  <a:lnTo>
                    <a:pt x="1062" y="2058"/>
                  </a:lnTo>
                  <a:lnTo>
                    <a:pt x="1184" y="2077"/>
                  </a:lnTo>
                  <a:lnTo>
                    <a:pt x="1315" y="2089"/>
                  </a:lnTo>
                  <a:lnTo>
                    <a:pt x="1458" y="2096"/>
                  </a:lnTo>
                  <a:lnTo>
                    <a:pt x="1615" y="2097"/>
                  </a:lnTo>
                  <a:lnTo>
                    <a:pt x="1783" y="2091"/>
                  </a:lnTo>
                  <a:lnTo>
                    <a:pt x="1966" y="2077"/>
                  </a:lnTo>
                  <a:lnTo>
                    <a:pt x="2291" y="2043"/>
                  </a:lnTo>
                  <a:lnTo>
                    <a:pt x="2633" y="2002"/>
                  </a:lnTo>
                  <a:lnTo>
                    <a:pt x="2982" y="1957"/>
                  </a:lnTo>
                  <a:lnTo>
                    <a:pt x="3333" y="1910"/>
                  </a:lnTo>
                  <a:lnTo>
                    <a:pt x="3677" y="1864"/>
                  </a:lnTo>
                  <a:lnTo>
                    <a:pt x="4008" y="1821"/>
                  </a:lnTo>
                  <a:lnTo>
                    <a:pt x="4165" y="1801"/>
                  </a:lnTo>
                  <a:lnTo>
                    <a:pt x="4317" y="1784"/>
                  </a:lnTo>
                  <a:lnTo>
                    <a:pt x="4461" y="1768"/>
                  </a:lnTo>
                  <a:lnTo>
                    <a:pt x="4597" y="1754"/>
                  </a:lnTo>
                  <a:lnTo>
                    <a:pt x="4739" y="1736"/>
                  </a:lnTo>
                  <a:lnTo>
                    <a:pt x="4869" y="1709"/>
                  </a:lnTo>
                  <a:lnTo>
                    <a:pt x="4984" y="1675"/>
                  </a:lnTo>
                  <a:lnTo>
                    <a:pt x="5087" y="1635"/>
                  </a:lnTo>
                  <a:lnTo>
                    <a:pt x="5178" y="1590"/>
                  </a:lnTo>
                  <a:lnTo>
                    <a:pt x="5257" y="1541"/>
                  </a:lnTo>
                  <a:lnTo>
                    <a:pt x="5326" y="1488"/>
                  </a:lnTo>
                  <a:lnTo>
                    <a:pt x="5385" y="1433"/>
                  </a:lnTo>
                  <a:lnTo>
                    <a:pt x="5434" y="1374"/>
                  </a:lnTo>
                  <a:lnTo>
                    <a:pt x="5476" y="1316"/>
                  </a:lnTo>
                  <a:lnTo>
                    <a:pt x="5509" y="1257"/>
                  </a:lnTo>
                  <a:lnTo>
                    <a:pt x="5536" y="1197"/>
                  </a:lnTo>
                  <a:lnTo>
                    <a:pt x="5557" y="1139"/>
                  </a:lnTo>
                  <a:lnTo>
                    <a:pt x="5572" y="1082"/>
                  </a:lnTo>
                  <a:lnTo>
                    <a:pt x="5587" y="978"/>
                  </a:lnTo>
                  <a:lnTo>
                    <a:pt x="5586" y="979"/>
                  </a:lnTo>
                  <a:lnTo>
                    <a:pt x="5586" y="929"/>
                  </a:lnTo>
                  <a:lnTo>
                    <a:pt x="5581" y="879"/>
                  </a:lnTo>
                  <a:lnTo>
                    <a:pt x="5568" y="827"/>
                  </a:lnTo>
                  <a:lnTo>
                    <a:pt x="5548" y="774"/>
                  </a:lnTo>
                  <a:lnTo>
                    <a:pt x="5521" y="721"/>
                  </a:lnTo>
                  <a:lnTo>
                    <a:pt x="5487" y="667"/>
                  </a:lnTo>
                  <a:lnTo>
                    <a:pt x="5445" y="613"/>
                  </a:lnTo>
                  <a:lnTo>
                    <a:pt x="5397" y="560"/>
                  </a:lnTo>
                  <a:lnTo>
                    <a:pt x="5340" y="508"/>
                  </a:lnTo>
                  <a:lnTo>
                    <a:pt x="5276" y="458"/>
                  </a:lnTo>
                  <a:lnTo>
                    <a:pt x="5202" y="409"/>
                  </a:lnTo>
                  <a:lnTo>
                    <a:pt x="5121" y="362"/>
                  </a:lnTo>
                  <a:lnTo>
                    <a:pt x="5032" y="319"/>
                  </a:lnTo>
                  <a:lnTo>
                    <a:pt x="4933" y="278"/>
                  </a:lnTo>
                  <a:lnTo>
                    <a:pt x="4826" y="241"/>
                  </a:lnTo>
                  <a:lnTo>
                    <a:pt x="4710" y="208"/>
                  </a:lnTo>
                  <a:lnTo>
                    <a:pt x="4557" y="170"/>
                  </a:lnTo>
                  <a:lnTo>
                    <a:pt x="4386" y="136"/>
                  </a:lnTo>
                  <a:lnTo>
                    <a:pt x="4200" y="107"/>
                  </a:lnTo>
                  <a:lnTo>
                    <a:pt x="4002" y="82"/>
                  </a:lnTo>
                  <a:lnTo>
                    <a:pt x="3795" y="62"/>
                  </a:lnTo>
                  <a:lnTo>
                    <a:pt x="3580" y="45"/>
                  </a:lnTo>
                  <a:lnTo>
                    <a:pt x="3137" y="23"/>
                  </a:lnTo>
                  <a:lnTo>
                    <a:pt x="2696" y="16"/>
                  </a:lnTo>
                  <a:lnTo>
                    <a:pt x="2482" y="17"/>
                  </a:lnTo>
                  <a:lnTo>
                    <a:pt x="2275" y="21"/>
                  </a:lnTo>
                  <a:lnTo>
                    <a:pt x="2078" y="29"/>
                  </a:lnTo>
                  <a:lnTo>
                    <a:pt x="1894" y="39"/>
                  </a:lnTo>
                  <a:lnTo>
                    <a:pt x="1724" y="51"/>
                  </a:lnTo>
                  <a:lnTo>
                    <a:pt x="1572" y="66"/>
                  </a:lnTo>
                  <a:close/>
                  <a:moveTo>
                    <a:pt x="1723" y="35"/>
                  </a:moveTo>
                  <a:lnTo>
                    <a:pt x="1893" y="23"/>
                  </a:lnTo>
                  <a:lnTo>
                    <a:pt x="2077" y="13"/>
                  </a:lnTo>
                  <a:lnTo>
                    <a:pt x="2274" y="5"/>
                  </a:lnTo>
                  <a:lnTo>
                    <a:pt x="2481" y="1"/>
                  </a:lnTo>
                  <a:lnTo>
                    <a:pt x="2697" y="0"/>
                  </a:lnTo>
                  <a:lnTo>
                    <a:pt x="3138" y="7"/>
                  </a:lnTo>
                  <a:lnTo>
                    <a:pt x="3581" y="29"/>
                  </a:lnTo>
                  <a:lnTo>
                    <a:pt x="3796" y="46"/>
                  </a:lnTo>
                  <a:lnTo>
                    <a:pt x="4004" y="67"/>
                  </a:lnTo>
                  <a:lnTo>
                    <a:pt x="4203" y="92"/>
                  </a:lnTo>
                  <a:lnTo>
                    <a:pt x="4389" y="121"/>
                  </a:lnTo>
                  <a:lnTo>
                    <a:pt x="4560" y="155"/>
                  </a:lnTo>
                  <a:lnTo>
                    <a:pt x="4715" y="193"/>
                  </a:lnTo>
                  <a:lnTo>
                    <a:pt x="4831" y="226"/>
                  </a:lnTo>
                  <a:lnTo>
                    <a:pt x="4940" y="263"/>
                  </a:lnTo>
                  <a:lnTo>
                    <a:pt x="5039" y="304"/>
                  </a:lnTo>
                  <a:lnTo>
                    <a:pt x="5129" y="349"/>
                  </a:lnTo>
                  <a:lnTo>
                    <a:pt x="5211" y="396"/>
                  </a:lnTo>
                  <a:lnTo>
                    <a:pt x="5285" y="445"/>
                  </a:lnTo>
                  <a:lnTo>
                    <a:pt x="5351" y="497"/>
                  </a:lnTo>
                  <a:lnTo>
                    <a:pt x="5408" y="549"/>
                  </a:lnTo>
                  <a:lnTo>
                    <a:pt x="5458" y="604"/>
                  </a:lnTo>
                  <a:lnTo>
                    <a:pt x="5500" y="658"/>
                  </a:lnTo>
                  <a:lnTo>
                    <a:pt x="5536" y="714"/>
                  </a:lnTo>
                  <a:lnTo>
                    <a:pt x="5563" y="769"/>
                  </a:lnTo>
                  <a:lnTo>
                    <a:pt x="5583" y="824"/>
                  </a:lnTo>
                  <a:lnTo>
                    <a:pt x="5596" y="878"/>
                  </a:lnTo>
                  <a:lnTo>
                    <a:pt x="5602" y="929"/>
                  </a:lnTo>
                  <a:lnTo>
                    <a:pt x="5602" y="979"/>
                  </a:lnTo>
                  <a:cubicBezTo>
                    <a:pt x="5602" y="980"/>
                    <a:pt x="5602" y="980"/>
                    <a:pt x="5602" y="981"/>
                  </a:cubicBezTo>
                  <a:lnTo>
                    <a:pt x="5587" y="1087"/>
                  </a:lnTo>
                  <a:lnTo>
                    <a:pt x="5572" y="1144"/>
                  </a:lnTo>
                  <a:lnTo>
                    <a:pt x="5551" y="1204"/>
                  </a:lnTo>
                  <a:lnTo>
                    <a:pt x="5523" y="1264"/>
                  </a:lnTo>
                  <a:lnTo>
                    <a:pt x="5489" y="1325"/>
                  </a:lnTo>
                  <a:lnTo>
                    <a:pt x="5447" y="1385"/>
                  </a:lnTo>
                  <a:lnTo>
                    <a:pt x="5396" y="1444"/>
                  </a:lnTo>
                  <a:lnTo>
                    <a:pt x="5335" y="1501"/>
                  </a:lnTo>
                  <a:lnTo>
                    <a:pt x="5266" y="1554"/>
                  </a:lnTo>
                  <a:lnTo>
                    <a:pt x="5185" y="1605"/>
                  </a:lnTo>
                  <a:lnTo>
                    <a:pt x="5092" y="1650"/>
                  </a:lnTo>
                  <a:lnTo>
                    <a:pt x="4989" y="1690"/>
                  </a:lnTo>
                  <a:lnTo>
                    <a:pt x="4872" y="1724"/>
                  </a:lnTo>
                  <a:lnTo>
                    <a:pt x="4742" y="1751"/>
                  </a:lnTo>
                  <a:lnTo>
                    <a:pt x="4598" y="1770"/>
                  </a:lnTo>
                  <a:lnTo>
                    <a:pt x="4462" y="1783"/>
                  </a:lnTo>
                  <a:lnTo>
                    <a:pt x="4318" y="1799"/>
                  </a:lnTo>
                  <a:lnTo>
                    <a:pt x="4167" y="1816"/>
                  </a:lnTo>
                  <a:lnTo>
                    <a:pt x="4010" y="1836"/>
                  </a:lnTo>
                  <a:lnTo>
                    <a:pt x="3680" y="1879"/>
                  </a:lnTo>
                  <a:lnTo>
                    <a:pt x="3336" y="1925"/>
                  </a:lnTo>
                  <a:lnTo>
                    <a:pt x="2984" y="1972"/>
                  </a:lnTo>
                  <a:lnTo>
                    <a:pt x="2634" y="2017"/>
                  </a:lnTo>
                  <a:lnTo>
                    <a:pt x="2292" y="2058"/>
                  </a:lnTo>
                  <a:lnTo>
                    <a:pt x="1967" y="2093"/>
                  </a:lnTo>
                  <a:lnTo>
                    <a:pt x="1784" y="2107"/>
                  </a:lnTo>
                  <a:lnTo>
                    <a:pt x="1614" y="2113"/>
                  </a:lnTo>
                  <a:lnTo>
                    <a:pt x="1457" y="2112"/>
                  </a:lnTo>
                  <a:lnTo>
                    <a:pt x="1314" y="2105"/>
                  </a:lnTo>
                  <a:lnTo>
                    <a:pt x="1181" y="2092"/>
                  </a:lnTo>
                  <a:lnTo>
                    <a:pt x="1059" y="2073"/>
                  </a:lnTo>
                  <a:lnTo>
                    <a:pt x="947" y="2050"/>
                  </a:lnTo>
                  <a:lnTo>
                    <a:pt x="845" y="2022"/>
                  </a:lnTo>
                  <a:lnTo>
                    <a:pt x="750" y="1990"/>
                  </a:lnTo>
                  <a:lnTo>
                    <a:pt x="664" y="1955"/>
                  </a:lnTo>
                  <a:lnTo>
                    <a:pt x="584" y="1917"/>
                  </a:lnTo>
                  <a:lnTo>
                    <a:pt x="510" y="1877"/>
                  </a:lnTo>
                  <a:lnTo>
                    <a:pt x="377" y="1794"/>
                  </a:lnTo>
                  <a:lnTo>
                    <a:pt x="258" y="1708"/>
                  </a:lnTo>
                  <a:lnTo>
                    <a:pt x="205" y="1662"/>
                  </a:lnTo>
                  <a:lnTo>
                    <a:pt x="157" y="1610"/>
                  </a:lnTo>
                  <a:lnTo>
                    <a:pt x="116" y="1554"/>
                  </a:lnTo>
                  <a:lnTo>
                    <a:pt x="80" y="1494"/>
                  </a:lnTo>
                  <a:lnTo>
                    <a:pt x="52" y="1431"/>
                  </a:lnTo>
                  <a:lnTo>
                    <a:pt x="30" y="1365"/>
                  </a:lnTo>
                  <a:lnTo>
                    <a:pt x="15" y="1297"/>
                  </a:lnTo>
                  <a:lnTo>
                    <a:pt x="4" y="1228"/>
                  </a:lnTo>
                  <a:lnTo>
                    <a:pt x="0" y="1158"/>
                  </a:lnTo>
                  <a:lnTo>
                    <a:pt x="4" y="1089"/>
                  </a:lnTo>
                  <a:lnTo>
                    <a:pt x="13" y="1021"/>
                  </a:lnTo>
                  <a:lnTo>
                    <a:pt x="27" y="955"/>
                  </a:lnTo>
                  <a:cubicBezTo>
                    <a:pt x="27" y="954"/>
                    <a:pt x="27" y="954"/>
                    <a:pt x="27" y="954"/>
                  </a:cubicBezTo>
                  <a:lnTo>
                    <a:pt x="74" y="828"/>
                  </a:lnTo>
                  <a:cubicBezTo>
                    <a:pt x="74" y="827"/>
                    <a:pt x="74" y="827"/>
                    <a:pt x="75" y="826"/>
                  </a:cubicBezTo>
                  <a:lnTo>
                    <a:pt x="145" y="715"/>
                  </a:lnTo>
                  <a:cubicBezTo>
                    <a:pt x="145" y="715"/>
                    <a:pt x="145" y="714"/>
                    <a:pt x="145" y="714"/>
                  </a:cubicBezTo>
                  <a:lnTo>
                    <a:pt x="238" y="611"/>
                  </a:lnTo>
                  <a:lnTo>
                    <a:pt x="354" y="507"/>
                  </a:lnTo>
                  <a:lnTo>
                    <a:pt x="420" y="456"/>
                  </a:lnTo>
                  <a:lnTo>
                    <a:pt x="492" y="407"/>
                  </a:lnTo>
                  <a:lnTo>
                    <a:pt x="571" y="358"/>
                  </a:lnTo>
                  <a:lnTo>
                    <a:pt x="655" y="312"/>
                  </a:lnTo>
                  <a:lnTo>
                    <a:pt x="745" y="268"/>
                  </a:lnTo>
                  <a:lnTo>
                    <a:pt x="843" y="226"/>
                  </a:lnTo>
                  <a:lnTo>
                    <a:pt x="947" y="188"/>
                  </a:lnTo>
                  <a:lnTo>
                    <a:pt x="1057" y="152"/>
                  </a:lnTo>
                  <a:lnTo>
                    <a:pt x="1175" y="121"/>
                  </a:lnTo>
                  <a:lnTo>
                    <a:pt x="1300" y="93"/>
                  </a:lnTo>
                  <a:lnTo>
                    <a:pt x="1431" y="70"/>
                  </a:lnTo>
                  <a:lnTo>
                    <a:pt x="1571" y="50"/>
                  </a:lnTo>
                  <a:lnTo>
                    <a:pt x="1723" y="35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3420" y="1096"/>
              <a:ext cx="210" cy="206"/>
            </a:xfrm>
            <a:prstGeom prst="rect">
              <a:avLst/>
            </a:prstGeom>
            <a:solidFill>
              <a:srgbClr val="D7E4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3479" y="1125"/>
              <a:ext cx="1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B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615" y="2898"/>
              <a:ext cx="1332" cy="631"/>
            </a:xfrm>
            <a:custGeom>
              <a:avLst/>
              <a:gdLst/>
              <a:ahLst/>
              <a:cxnLst>
                <a:cxn ang="0">
                  <a:pos x="2208" y="169"/>
                </a:cxn>
                <a:cxn ang="0">
                  <a:pos x="348" y="719"/>
                </a:cxn>
                <a:cxn ang="0">
                  <a:pos x="1058" y="1886"/>
                </a:cxn>
                <a:cxn ang="0">
                  <a:pos x="2775" y="2027"/>
                </a:cxn>
                <a:cxn ang="0">
                  <a:pos x="3443" y="1248"/>
                </a:cxn>
                <a:cxn ang="0">
                  <a:pos x="2208" y="169"/>
                </a:cxn>
              </a:cxnLst>
              <a:rect l="0" t="0" r="r" b="b"/>
              <a:pathLst>
                <a:path w="3552" h="2064">
                  <a:moveTo>
                    <a:pt x="2208" y="169"/>
                  </a:moveTo>
                  <a:cubicBezTo>
                    <a:pt x="1693" y="81"/>
                    <a:pt x="795" y="0"/>
                    <a:pt x="348" y="719"/>
                  </a:cubicBezTo>
                  <a:cubicBezTo>
                    <a:pt x="220" y="942"/>
                    <a:pt x="0" y="1653"/>
                    <a:pt x="1058" y="1886"/>
                  </a:cubicBezTo>
                  <a:cubicBezTo>
                    <a:pt x="1726" y="2064"/>
                    <a:pt x="2202" y="2049"/>
                    <a:pt x="2775" y="2027"/>
                  </a:cubicBezTo>
                  <a:cubicBezTo>
                    <a:pt x="3552" y="1911"/>
                    <a:pt x="3539" y="1557"/>
                    <a:pt x="3443" y="1248"/>
                  </a:cubicBezTo>
                  <a:cubicBezTo>
                    <a:pt x="3350" y="940"/>
                    <a:pt x="3073" y="334"/>
                    <a:pt x="2208" y="169"/>
                  </a:cubicBezTo>
                </a:path>
              </a:pathLst>
            </a:custGeom>
            <a:solidFill>
              <a:srgbClr val="D7E4B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2" name="Freeform 14"/>
            <p:cNvSpPr>
              <a:spLocks noEditPoints="1"/>
            </p:cNvSpPr>
            <p:nvPr/>
          </p:nvSpPr>
          <p:spPr bwMode="auto">
            <a:xfrm>
              <a:off x="701" y="2930"/>
              <a:ext cx="1225" cy="594"/>
            </a:xfrm>
            <a:custGeom>
              <a:avLst/>
              <a:gdLst/>
              <a:ahLst/>
              <a:cxnLst>
                <a:cxn ang="0">
                  <a:pos x="1769" y="41"/>
                </a:cxn>
                <a:cxn ang="0">
                  <a:pos x="1409" y="16"/>
                </a:cxn>
                <a:cxn ang="0">
                  <a:pos x="1025" y="44"/>
                </a:cxn>
                <a:cxn ang="0">
                  <a:pos x="648" y="158"/>
                </a:cxn>
                <a:cxn ang="0">
                  <a:pos x="312" y="387"/>
                </a:cxn>
                <a:cxn ang="0">
                  <a:pos x="102" y="665"/>
                </a:cxn>
                <a:cxn ang="0">
                  <a:pos x="35" y="860"/>
                </a:cxn>
                <a:cxn ang="0">
                  <a:pos x="21" y="1106"/>
                </a:cxn>
                <a:cxn ang="0">
                  <a:pos x="67" y="1280"/>
                </a:cxn>
                <a:cxn ang="0">
                  <a:pos x="113" y="1364"/>
                </a:cxn>
                <a:cxn ang="0">
                  <a:pos x="260" y="1527"/>
                </a:cxn>
                <a:cxn ang="0">
                  <a:pos x="425" y="1633"/>
                </a:cxn>
                <a:cxn ang="0">
                  <a:pos x="648" y="1725"/>
                </a:cxn>
                <a:cxn ang="0">
                  <a:pos x="1073" y="1832"/>
                </a:cxn>
                <a:cxn ang="0">
                  <a:pos x="1724" y="1919"/>
                </a:cxn>
                <a:cxn ang="0">
                  <a:pos x="2335" y="1922"/>
                </a:cxn>
                <a:cxn ang="0">
                  <a:pos x="2801" y="1861"/>
                </a:cxn>
                <a:cxn ang="0">
                  <a:pos x="3061" y="1746"/>
                </a:cxn>
                <a:cxn ang="0">
                  <a:pos x="3166" y="1652"/>
                </a:cxn>
                <a:cxn ang="0">
                  <a:pos x="3200" y="1602"/>
                </a:cxn>
                <a:cxn ang="0">
                  <a:pos x="3243" y="1493"/>
                </a:cxn>
                <a:cxn ang="0">
                  <a:pos x="3251" y="1379"/>
                </a:cxn>
                <a:cxn ang="0">
                  <a:pos x="3207" y="1146"/>
                </a:cxn>
                <a:cxn ang="0">
                  <a:pos x="3133" y="947"/>
                </a:cxn>
                <a:cxn ang="0">
                  <a:pos x="3004" y="715"/>
                </a:cxn>
                <a:cxn ang="0">
                  <a:pos x="2806" y="478"/>
                </a:cxn>
                <a:cxn ang="0">
                  <a:pos x="2520" y="266"/>
                </a:cxn>
                <a:cxn ang="0">
                  <a:pos x="2132" y="108"/>
                </a:cxn>
                <a:cxn ang="0">
                  <a:pos x="2281" y="138"/>
                </a:cxn>
                <a:cxn ang="0">
                  <a:pos x="2635" y="319"/>
                </a:cxn>
                <a:cxn ang="0">
                  <a:pos x="2893" y="545"/>
                </a:cxn>
                <a:cxn ang="0">
                  <a:pos x="3069" y="786"/>
                </a:cxn>
                <a:cxn ang="0">
                  <a:pos x="3178" y="1013"/>
                </a:cxn>
                <a:cxn ang="0">
                  <a:pos x="3253" y="1259"/>
                </a:cxn>
                <a:cxn ang="0">
                  <a:pos x="3266" y="1439"/>
                </a:cxn>
                <a:cxn ang="0">
                  <a:pos x="3241" y="1554"/>
                </a:cxn>
                <a:cxn ang="0">
                  <a:pos x="3214" y="1610"/>
                </a:cxn>
                <a:cxn ang="0">
                  <a:pos x="3130" y="1712"/>
                </a:cxn>
                <a:cxn ang="0">
                  <a:pos x="2996" y="1803"/>
                </a:cxn>
                <a:cxn ang="0">
                  <a:pos x="2685" y="1906"/>
                </a:cxn>
                <a:cxn ang="0">
                  <a:pos x="2130" y="1942"/>
                </a:cxn>
                <a:cxn ang="0">
                  <a:pos x="1514" y="1918"/>
                </a:cxn>
                <a:cxn ang="0">
                  <a:pos x="828" y="1789"/>
                </a:cxn>
                <a:cxn ang="0">
                  <a:pos x="561" y="1712"/>
                </a:cxn>
                <a:cxn ang="0">
                  <a:pos x="356" y="1613"/>
                </a:cxn>
                <a:cxn ang="0">
                  <a:pos x="165" y="1458"/>
                </a:cxn>
                <a:cxn ang="0">
                  <a:pos x="99" y="1372"/>
                </a:cxn>
                <a:cxn ang="0">
                  <a:pos x="22" y="1197"/>
                </a:cxn>
                <a:cxn ang="0">
                  <a:pos x="0" y="1020"/>
                </a:cxn>
                <a:cxn ang="0">
                  <a:pos x="39" y="783"/>
                </a:cxn>
                <a:cxn ang="0">
                  <a:pos x="113" y="610"/>
                </a:cxn>
                <a:cxn ang="0">
                  <a:pos x="409" y="283"/>
                </a:cxn>
                <a:cxn ang="0">
                  <a:pos x="766" y="94"/>
                </a:cxn>
                <a:cxn ang="0">
                  <a:pos x="1153" y="11"/>
                </a:cxn>
                <a:cxn ang="0">
                  <a:pos x="1535" y="4"/>
                </a:cxn>
                <a:cxn ang="0">
                  <a:pos x="1880" y="41"/>
                </a:cxn>
              </a:cxnLst>
              <a:rect l="0" t="0" r="r" b="b"/>
              <a:pathLst>
                <a:path w="3267" h="1942">
                  <a:moveTo>
                    <a:pt x="1978" y="72"/>
                  </a:moveTo>
                  <a:lnTo>
                    <a:pt x="1877" y="56"/>
                  </a:lnTo>
                  <a:lnTo>
                    <a:pt x="1769" y="41"/>
                  </a:lnTo>
                  <a:lnTo>
                    <a:pt x="1654" y="28"/>
                  </a:lnTo>
                  <a:lnTo>
                    <a:pt x="1534" y="20"/>
                  </a:lnTo>
                  <a:lnTo>
                    <a:pt x="1409" y="16"/>
                  </a:lnTo>
                  <a:lnTo>
                    <a:pt x="1283" y="18"/>
                  </a:lnTo>
                  <a:lnTo>
                    <a:pt x="1154" y="27"/>
                  </a:lnTo>
                  <a:lnTo>
                    <a:pt x="1025" y="44"/>
                  </a:lnTo>
                  <a:lnTo>
                    <a:pt x="897" y="71"/>
                  </a:lnTo>
                  <a:lnTo>
                    <a:pt x="771" y="109"/>
                  </a:lnTo>
                  <a:lnTo>
                    <a:pt x="648" y="158"/>
                  </a:lnTo>
                  <a:lnTo>
                    <a:pt x="530" y="220"/>
                  </a:lnTo>
                  <a:lnTo>
                    <a:pt x="418" y="296"/>
                  </a:lnTo>
                  <a:lnTo>
                    <a:pt x="312" y="387"/>
                  </a:lnTo>
                  <a:lnTo>
                    <a:pt x="214" y="494"/>
                  </a:lnTo>
                  <a:lnTo>
                    <a:pt x="126" y="619"/>
                  </a:lnTo>
                  <a:lnTo>
                    <a:pt x="102" y="665"/>
                  </a:lnTo>
                  <a:lnTo>
                    <a:pt x="77" y="723"/>
                  </a:lnTo>
                  <a:lnTo>
                    <a:pt x="54" y="788"/>
                  </a:lnTo>
                  <a:lnTo>
                    <a:pt x="35" y="860"/>
                  </a:lnTo>
                  <a:lnTo>
                    <a:pt x="22" y="939"/>
                  </a:lnTo>
                  <a:lnTo>
                    <a:pt x="16" y="1021"/>
                  </a:lnTo>
                  <a:lnTo>
                    <a:pt x="21" y="1106"/>
                  </a:lnTo>
                  <a:lnTo>
                    <a:pt x="37" y="1193"/>
                  </a:lnTo>
                  <a:lnTo>
                    <a:pt x="37" y="1192"/>
                  </a:lnTo>
                  <a:lnTo>
                    <a:pt x="67" y="1280"/>
                  </a:lnTo>
                  <a:lnTo>
                    <a:pt x="66" y="1279"/>
                  </a:lnTo>
                  <a:lnTo>
                    <a:pt x="113" y="1365"/>
                  </a:lnTo>
                  <a:lnTo>
                    <a:pt x="113" y="1364"/>
                  </a:lnTo>
                  <a:lnTo>
                    <a:pt x="177" y="1448"/>
                  </a:lnTo>
                  <a:lnTo>
                    <a:pt x="176" y="1447"/>
                  </a:lnTo>
                  <a:lnTo>
                    <a:pt x="260" y="1527"/>
                  </a:lnTo>
                  <a:lnTo>
                    <a:pt x="259" y="1526"/>
                  </a:lnTo>
                  <a:lnTo>
                    <a:pt x="365" y="1600"/>
                  </a:lnTo>
                  <a:lnTo>
                    <a:pt x="425" y="1633"/>
                  </a:lnTo>
                  <a:lnTo>
                    <a:pt x="493" y="1666"/>
                  </a:lnTo>
                  <a:lnTo>
                    <a:pt x="568" y="1697"/>
                  </a:lnTo>
                  <a:lnTo>
                    <a:pt x="648" y="1725"/>
                  </a:lnTo>
                  <a:lnTo>
                    <a:pt x="737" y="1751"/>
                  </a:lnTo>
                  <a:lnTo>
                    <a:pt x="831" y="1774"/>
                  </a:lnTo>
                  <a:lnTo>
                    <a:pt x="1073" y="1832"/>
                  </a:lnTo>
                  <a:lnTo>
                    <a:pt x="1301" y="1874"/>
                  </a:lnTo>
                  <a:lnTo>
                    <a:pt x="1517" y="1903"/>
                  </a:lnTo>
                  <a:lnTo>
                    <a:pt x="1724" y="1919"/>
                  </a:lnTo>
                  <a:lnTo>
                    <a:pt x="1928" y="1926"/>
                  </a:lnTo>
                  <a:lnTo>
                    <a:pt x="2130" y="1926"/>
                  </a:lnTo>
                  <a:lnTo>
                    <a:pt x="2335" y="1922"/>
                  </a:lnTo>
                  <a:lnTo>
                    <a:pt x="2546" y="1914"/>
                  </a:lnTo>
                  <a:lnTo>
                    <a:pt x="2682" y="1891"/>
                  </a:lnTo>
                  <a:lnTo>
                    <a:pt x="2801" y="1861"/>
                  </a:lnTo>
                  <a:lnTo>
                    <a:pt x="2902" y="1827"/>
                  </a:lnTo>
                  <a:lnTo>
                    <a:pt x="2989" y="1788"/>
                  </a:lnTo>
                  <a:lnTo>
                    <a:pt x="3061" y="1746"/>
                  </a:lnTo>
                  <a:lnTo>
                    <a:pt x="3120" y="1700"/>
                  </a:lnTo>
                  <a:lnTo>
                    <a:pt x="3119" y="1701"/>
                  </a:lnTo>
                  <a:lnTo>
                    <a:pt x="3166" y="1652"/>
                  </a:lnTo>
                  <a:lnTo>
                    <a:pt x="3165" y="1653"/>
                  </a:lnTo>
                  <a:lnTo>
                    <a:pt x="3201" y="1601"/>
                  </a:lnTo>
                  <a:lnTo>
                    <a:pt x="3200" y="1602"/>
                  </a:lnTo>
                  <a:lnTo>
                    <a:pt x="3226" y="1548"/>
                  </a:lnTo>
                  <a:lnTo>
                    <a:pt x="3226" y="1549"/>
                  </a:lnTo>
                  <a:lnTo>
                    <a:pt x="3243" y="1493"/>
                  </a:lnTo>
                  <a:lnTo>
                    <a:pt x="3243" y="1494"/>
                  </a:lnTo>
                  <a:lnTo>
                    <a:pt x="3251" y="1436"/>
                  </a:lnTo>
                  <a:lnTo>
                    <a:pt x="3251" y="1379"/>
                  </a:lnTo>
                  <a:lnTo>
                    <a:pt x="3247" y="1321"/>
                  </a:lnTo>
                  <a:lnTo>
                    <a:pt x="3238" y="1262"/>
                  </a:lnTo>
                  <a:lnTo>
                    <a:pt x="3207" y="1146"/>
                  </a:lnTo>
                  <a:lnTo>
                    <a:pt x="3187" y="1085"/>
                  </a:lnTo>
                  <a:lnTo>
                    <a:pt x="3163" y="1018"/>
                  </a:lnTo>
                  <a:lnTo>
                    <a:pt x="3133" y="947"/>
                  </a:lnTo>
                  <a:lnTo>
                    <a:pt x="3096" y="872"/>
                  </a:lnTo>
                  <a:lnTo>
                    <a:pt x="3054" y="793"/>
                  </a:lnTo>
                  <a:lnTo>
                    <a:pt x="3004" y="715"/>
                  </a:lnTo>
                  <a:lnTo>
                    <a:pt x="2946" y="635"/>
                  </a:lnTo>
                  <a:lnTo>
                    <a:pt x="2880" y="556"/>
                  </a:lnTo>
                  <a:lnTo>
                    <a:pt x="2806" y="478"/>
                  </a:lnTo>
                  <a:lnTo>
                    <a:pt x="2720" y="404"/>
                  </a:lnTo>
                  <a:lnTo>
                    <a:pt x="2626" y="332"/>
                  </a:lnTo>
                  <a:lnTo>
                    <a:pt x="2520" y="266"/>
                  </a:lnTo>
                  <a:lnTo>
                    <a:pt x="2403" y="206"/>
                  </a:lnTo>
                  <a:lnTo>
                    <a:pt x="2274" y="153"/>
                  </a:lnTo>
                  <a:lnTo>
                    <a:pt x="2132" y="108"/>
                  </a:lnTo>
                  <a:lnTo>
                    <a:pt x="1978" y="72"/>
                  </a:lnTo>
                  <a:close/>
                  <a:moveTo>
                    <a:pt x="2137" y="93"/>
                  </a:moveTo>
                  <a:lnTo>
                    <a:pt x="2281" y="138"/>
                  </a:lnTo>
                  <a:lnTo>
                    <a:pt x="2410" y="191"/>
                  </a:lnTo>
                  <a:lnTo>
                    <a:pt x="2529" y="253"/>
                  </a:lnTo>
                  <a:lnTo>
                    <a:pt x="2635" y="319"/>
                  </a:lnTo>
                  <a:lnTo>
                    <a:pt x="2731" y="391"/>
                  </a:lnTo>
                  <a:lnTo>
                    <a:pt x="2817" y="467"/>
                  </a:lnTo>
                  <a:lnTo>
                    <a:pt x="2893" y="545"/>
                  </a:lnTo>
                  <a:lnTo>
                    <a:pt x="2959" y="626"/>
                  </a:lnTo>
                  <a:lnTo>
                    <a:pt x="3017" y="706"/>
                  </a:lnTo>
                  <a:lnTo>
                    <a:pt x="3069" y="786"/>
                  </a:lnTo>
                  <a:lnTo>
                    <a:pt x="3111" y="865"/>
                  </a:lnTo>
                  <a:lnTo>
                    <a:pt x="3148" y="940"/>
                  </a:lnTo>
                  <a:lnTo>
                    <a:pt x="3178" y="1013"/>
                  </a:lnTo>
                  <a:lnTo>
                    <a:pt x="3202" y="1080"/>
                  </a:lnTo>
                  <a:lnTo>
                    <a:pt x="3222" y="1141"/>
                  </a:lnTo>
                  <a:lnTo>
                    <a:pt x="3253" y="1259"/>
                  </a:lnTo>
                  <a:lnTo>
                    <a:pt x="3263" y="1320"/>
                  </a:lnTo>
                  <a:lnTo>
                    <a:pt x="3267" y="1380"/>
                  </a:lnTo>
                  <a:lnTo>
                    <a:pt x="3266" y="1439"/>
                  </a:lnTo>
                  <a:lnTo>
                    <a:pt x="3258" y="1497"/>
                  </a:lnTo>
                  <a:cubicBezTo>
                    <a:pt x="3258" y="1497"/>
                    <a:pt x="3258" y="1497"/>
                    <a:pt x="3258" y="1498"/>
                  </a:cubicBezTo>
                  <a:lnTo>
                    <a:pt x="3241" y="1554"/>
                  </a:lnTo>
                  <a:cubicBezTo>
                    <a:pt x="3241" y="1554"/>
                    <a:pt x="3241" y="1555"/>
                    <a:pt x="3241" y="1555"/>
                  </a:cubicBezTo>
                  <a:lnTo>
                    <a:pt x="3215" y="1609"/>
                  </a:lnTo>
                  <a:cubicBezTo>
                    <a:pt x="3215" y="1609"/>
                    <a:pt x="3214" y="1610"/>
                    <a:pt x="3214" y="1610"/>
                  </a:cubicBezTo>
                  <a:lnTo>
                    <a:pt x="3178" y="1662"/>
                  </a:lnTo>
                  <a:cubicBezTo>
                    <a:pt x="3178" y="1662"/>
                    <a:pt x="3178" y="1663"/>
                    <a:pt x="3177" y="1663"/>
                  </a:cubicBezTo>
                  <a:lnTo>
                    <a:pt x="3130" y="1712"/>
                  </a:lnTo>
                  <a:cubicBezTo>
                    <a:pt x="3130" y="1712"/>
                    <a:pt x="3130" y="1713"/>
                    <a:pt x="3129" y="1713"/>
                  </a:cubicBezTo>
                  <a:lnTo>
                    <a:pt x="3070" y="1759"/>
                  </a:lnTo>
                  <a:lnTo>
                    <a:pt x="2996" y="1803"/>
                  </a:lnTo>
                  <a:lnTo>
                    <a:pt x="2907" y="1842"/>
                  </a:lnTo>
                  <a:lnTo>
                    <a:pt x="2804" y="1876"/>
                  </a:lnTo>
                  <a:lnTo>
                    <a:pt x="2685" y="1906"/>
                  </a:lnTo>
                  <a:lnTo>
                    <a:pt x="2547" y="1930"/>
                  </a:lnTo>
                  <a:lnTo>
                    <a:pt x="2336" y="1938"/>
                  </a:lnTo>
                  <a:lnTo>
                    <a:pt x="2130" y="1942"/>
                  </a:lnTo>
                  <a:lnTo>
                    <a:pt x="1927" y="1942"/>
                  </a:lnTo>
                  <a:lnTo>
                    <a:pt x="1723" y="1935"/>
                  </a:lnTo>
                  <a:lnTo>
                    <a:pt x="1514" y="1918"/>
                  </a:lnTo>
                  <a:lnTo>
                    <a:pt x="1298" y="1889"/>
                  </a:lnTo>
                  <a:lnTo>
                    <a:pt x="1070" y="1847"/>
                  </a:lnTo>
                  <a:lnTo>
                    <a:pt x="828" y="1789"/>
                  </a:lnTo>
                  <a:lnTo>
                    <a:pt x="732" y="1766"/>
                  </a:lnTo>
                  <a:lnTo>
                    <a:pt x="643" y="1740"/>
                  </a:lnTo>
                  <a:lnTo>
                    <a:pt x="561" y="1712"/>
                  </a:lnTo>
                  <a:lnTo>
                    <a:pt x="486" y="1681"/>
                  </a:lnTo>
                  <a:lnTo>
                    <a:pt x="418" y="1647"/>
                  </a:lnTo>
                  <a:lnTo>
                    <a:pt x="356" y="1613"/>
                  </a:lnTo>
                  <a:lnTo>
                    <a:pt x="250" y="1539"/>
                  </a:lnTo>
                  <a:cubicBezTo>
                    <a:pt x="250" y="1539"/>
                    <a:pt x="249" y="1539"/>
                    <a:pt x="249" y="1538"/>
                  </a:cubicBezTo>
                  <a:lnTo>
                    <a:pt x="165" y="1458"/>
                  </a:lnTo>
                  <a:cubicBezTo>
                    <a:pt x="165" y="1458"/>
                    <a:pt x="164" y="1458"/>
                    <a:pt x="164" y="1457"/>
                  </a:cubicBezTo>
                  <a:lnTo>
                    <a:pt x="100" y="1373"/>
                  </a:lnTo>
                  <a:cubicBezTo>
                    <a:pt x="100" y="1373"/>
                    <a:pt x="100" y="1373"/>
                    <a:pt x="99" y="1372"/>
                  </a:cubicBezTo>
                  <a:lnTo>
                    <a:pt x="52" y="1286"/>
                  </a:lnTo>
                  <a:cubicBezTo>
                    <a:pt x="52" y="1286"/>
                    <a:pt x="52" y="1285"/>
                    <a:pt x="52" y="1285"/>
                  </a:cubicBezTo>
                  <a:lnTo>
                    <a:pt x="22" y="1197"/>
                  </a:lnTo>
                  <a:cubicBezTo>
                    <a:pt x="22" y="1197"/>
                    <a:pt x="22" y="1196"/>
                    <a:pt x="22" y="1196"/>
                  </a:cubicBezTo>
                  <a:lnTo>
                    <a:pt x="5" y="1107"/>
                  </a:lnTo>
                  <a:lnTo>
                    <a:pt x="0" y="1020"/>
                  </a:lnTo>
                  <a:lnTo>
                    <a:pt x="7" y="936"/>
                  </a:lnTo>
                  <a:lnTo>
                    <a:pt x="20" y="856"/>
                  </a:lnTo>
                  <a:lnTo>
                    <a:pt x="39" y="783"/>
                  </a:lnTo>
                  <a:lnTo>
                    <a:pt x="62" y="716"/>
                  </a:lnTo>
                  <a:lnTo>
                    <a:pt x="87" y="658"/>
                  </a:lnTo>
                  <a:lnTo>
                    <a:pt x="113" y="610"/>
                  </a:lnTo>
                  <a:lnTo>
                    <a:pt x="203" y="483"/>
                  </a:lnTo>
                  <a:lnTo>
                    <a:pt x="301" y="374"/>
                  </a:lnTo>
                  <a:lnTo>
                    <a:pt x="409" y="283"/>
                  </a:lnTo>
                  <a:lnTo>
                    <a:pt x="523" y="205"/>
                  </a:lnTo>
                  <a:lnTo>
                    <a:pt x="643" y="143"/>
                  </a:lnTo>
                  <a:lnTo>
                    <a:pt x="766" y="94"/>
                  </a:lnTo>
                  <a:lnTo>
                    <a:pt x="894" y="56"/>
                  </a:lnTo>
                  <a:lnTo>
                    <a:pt x="1022" y="29"/>
                  </a:lnTo>
                  <a:lnTo>
                    <a:pt x="1153" y="11"/>
                  </a:lnTo>
                  <a:lnTo>
                    <a:pt x="1282" y="2"/>
                  </a:lnTo>
                  <a:lnTo>
                    <a:pt x="1410" y="0"/>
                  </a:lnTo>
                  <a:lnTo>
                    <a:pt x="1535" y="4"/>
                  </a:lnTo>
                  <a:lnTo>
                    <a:pt x="1655" y="13"/>
                  </a:lnTo>
                  <a:lnTo>
                    <a:pt x="1772" y="26"/>
                  </a:lnTo>
                  <a:lnTo>
                    <a:pt x="1880" y="41"/>
                  </a:lnTo>
                  <a:lnTo>
                    <a:pt x="1981" y="57"/>
                  </a:lnTo>
                  <a:lnTo>
                    <a:pt x="2137" y="93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798" y="3155"/>
              <a:ext cx="234" cy="210"/>
            </a:xfrm>
            <a:prstGeom prst="rect">
              <a:avLst/>
            </a:prstGeom>
            <a:solidFill>
              <a:srgbClr val="D7E4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862" y="3183"/>
              <a:ext cx="19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O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113" y="1510"/>
              <a:ext cx="3660" cy="2429"/>
            </a:xfrm>
            <a:custGeom>
              <a:avLst/>
              <a:gdLst/>
              <a:ahLst/>
              <a:cxnLst>
                <a:cxn ang="0">
                  <a:pos x="2892" y="721"/>
                </a:cxn>
                <a:cxn ang="0">
                  <a:pos x="745" y="1741"/>
                </a:cxn>
                <a:cxn ang="0">
                  <a:pos x="19" y="3188"/>
                </a:cxn>
                <a:cxn ang="0">
                  <a:pos x="629" y="4172"/>
                </a:cxn>
                <a:cxn ang="0">
                  <a:pos x="1514" y="4876"/>
                </a:cxn>
                <a:cxn ang="0">
                  <a:pos x="2187" y="5619"/>
                </a:cxn>
                <a:cxn ang="0">
                  <a:pos x="2300" y="7066"/>
                </a:cxn>
                <a:cxn ang="0">
                  <a:pos x="3379" y="7849"/>
                </a:cxn>
                <a:cxn ang="0">
                  <a:pos x="5787" y="7689"/>
                </a:cxn>
                <a:cxn ang="0">
                  <a:pos x="7503" y="6852"/>
                </a:cxn>
                <a:cxn ang="0">
                  <a:pos x="8658" y="5664"/>
                </a:cxn>
                <a:cxn ang="0">
                  <a:pos x="9616" y="3951"/>
                </a:cxn>
                <a:cxn ang="0">
                  <a:pos x="9524" y="1580"/>
                </a:cxn>
                <a:cxn ang="0">
                  <a:pos x="8205" y="86"/>
                </a:cxn>
                <a:cxn ang="0">
                  <a:pos x="6597" y="154"/>
                </a:cxn>
                <a:cxn ang="0">
                  <a:pos x="2892" y="721"/>
                </a:cxn>
              </a:cxnLst>
              <a:rect l="0" t="0" r="r" b="b"/>
              <a:pathLst>
                <a:path w="9760" h="7952">
                  <a:moveTo>
                    <a:pt x="2892" y="721"/>
                  </a:moveTo>
                  <a:cubicBezTo>
                    <a:pt x="1742" y="1121"/>
                    <a:pt x="1224" y="1329"/>
                    <a:pt x="745" y="1741"/>
                  </a:cubicBezTo>
                  <a:cubicBezTo>
                    <a:pt x="266" y="2153"/>
                    <a:pt x="37" y="2783"/>
                    <a:pt x="19" y="3188"/>
                  </a:cubicBezTo>
                  <a:cubicBezTo>
                    <a:pt x="0" y="3592"/>
                    <a:pt x="319" y="3919"/>
                    <a:pt x="629" y="4172"/>
                  </a:cubicBezTo>
                  <a:cubicBezTo>
                    <a:pt x="1037" y="4539"/>
                    <a:pt x="1253" y="4635"/>
                    <a:pt x="1514" y="4876"/>
                  </a:cubicBezTo>
                  <a:cubicBezTo>
                    <a:pt x="1774" y="5117"/>
                    <a:pt x="2056" y="5255"/>
                    <a:pt x="2187" y="5619"/>
                  </a:cubicBezTo>
                  <a:cubicBezTo>
                    <a:pt x="2319" y="5983"/>
                    <a:pt x="2103" y="6694"/>
                    <a:pt x="2300" y="7066"/>
                  </a:cubicBezTo>
                  <a:cubicBezTo>
                    <a:pt x="2498" y="7438"/>
                    <a:pt x="2798" y="7747"/>
                    <a:pt x="3379" y="7849"/>
                  </a:cubicBezTo>
                  <a:cubicBezTo>
                    <a:pt x="3961" y="7952"/>
                    <a:pt x="5100" y="7855"/>
                    <a:pt x="5787" y="7689"/>
                  </a:cubicBezTo>
                  <a:cubicBezTo>
                    <a:pt x="6474" y="7523"/>
                    <a:pt x="7024" y="7189"/>
                    <a:pt x="7503" y="6852"/>
                  </a:cubicBezTo>
                  <a:cubicBezTo>
                    <a:pt x="7982" y="6516"/>
                    <a:pt x="8305" y="6147"/>
                    <a:pt x="8658" y="5664"/>
                  </a:cubicBezTo>
                  <a:cubicBezTo>
                    <a:pt x="9011" y="5182"/>
                    <a:pt x="9471" y="4632"/>
                    <a:pt x="9616" y="3951"/>
                  </a:cubicBezTo>
                  <a:cubicBezTo>
                    <a:pt x="9760" y="3271"/>
                    <a:pt x="9710" y="2238"/>
                    <a:pt x="9524" y="1580"/>
                  </a:cubicBezTo>
                  <a:cubicBezTo>
                    <a:pt x="9289" y="937"/>
                    <a:pt x="8976" y="211"/>
                    <a:pt x="8205" y="86"/>
                  </a:cubicBezTo>
                  <a:cubicBezTo>
                    <a:pt x="7637" y="0"/>
                    <a:pt x="7129" y="66"/>
                    <a:pt x="6597" y="154"/>
                  </a:cubicBezTo>
                  <a:cubicBezTo>
                    <a:pt x="5421" y="312"/>
                    <a:pt x="4219" y="427"/>
                    <a:pt x="2892" y="721"/>
                  </a:cubicBezTo>
                </a:path>
              </a:pathLst>
            </a:custGeom>
            <a:solidFill>
              <a:srgbClr val="D7E4B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6" name="Freeform 18"/>
            <p:cNvSpPr>
              <a:spLocks noEditPoints="1"/>
            </p:cNvSpPr>
            <p:nvPr/>
          </p:nvSpPr>
          <p:spPr bwMode="auto">
            <a:xfrm>
              <a:off x="1117" y="1521"/>
              <a:ext cx="3636" cy="2402"/>
            </a:xfrm>
            <a:custGeom>
              <a:avLst/>
              <a:gdLst/>
              <a:ahLst/>
              <a:cxnLst>
                <a:cxn ang="0">
                  <a:pos x="2131" y="960"/>
                </a:cxn>
                <a:cxn ang="0">
                  <a:pos x="1439" y="1253"/>
                </a:cxn>
                <a:cxn ang="0">
                  <a:pos x="739" y="1709"/>
                </a:cxn>
                <a:cxn ang="0">
                  <a:pos x="127" y="2625"/>
                </a:cxn>
                <a:cxn ang="0">
                  <a:pos x="24" y="3297"/>
                </a:cxn>
                <a:cxn ang="0">
                  <a:pos x="291" y="3813"/>
                </a:cxn>
                <a:cxn ang="0">
                  <a:pos x="768" y="4253"/>
                </a:cxn>
                <a:cxn ang="0">
                  <a:pos x="1317" y="4671"/>
                </a:cxn>
                <a:cxn ang="0">
                  <a:pos x="1801" y="5076"/>
                </a:cxn>
                <a:cxn ang="0">
                  <a:pos x="2128" y="5450"/>
                </a:cxn>
                <a:cxn ang="0">
                  <a:pos x="2230" y="5907"/>
                </a:cxn>
                <a:cxn ang="0">
                  <a:pos x="2225" y="6787"/>
                </a:cxn>
                <a:cxn ang="0">
                  <a:pos x="2466" y="7288"/>
                </a:cxn>
                <a:cxn ang="0">
                  <a:pos x="3073" y="7725"/>
                </a:cxn>
                <a:cxn ang="0">
                  <a:pos x="3611" y="7832"/>
                </a:cxn>
                <a:cxn ang="0">
                  <a:pos x="4533" y="7823"/>
                </a:cxn>
                <a:cxn ang="0">
                  <a:pos x="5641" y="7673"/>
                </a:cxn>
                <a:cxn ang="0">
                  <a:pos x="6709" y="7289"/>
                </a:cxn>
                <a:cxn ang="0">
                  <a:pos x="7661" y="6679"/>
                </a:cxn>
                <a:cxn ang="0">
                  <a:pos x="8379" y="5962"/>
                </a:cxn>
                <a:cxn ang="0">
                  <a:pos x="9061" y="5047"/>
                </a:cxn>
                <a:cxn ang="0">
                  <a:pos x="9530" y="4159"/>
                </a:cxn>
                <a:cxn ang="0">
                  <a:pos x="9659" y="3497"/>
                </a:cxn>
                <a:cxn ang="0">
                  <a:pos x="9619" y="2094"/>
                </a:cxn>
                <a:cxn ang="0">
                  <a:pos x="9413" y="1300"/>
                </a:cxn>
                <a:cxn ang="0">
                  <a:pos x="8969" y="504"/>
                </a:cxn>
                <a:cxn ang="0">
                  <a:pos x="8459" y="129"/>
                </a:cxn>
                <a:cxn ang="0">
                  <a:pos x="7576" y="16"/>
                </a:cxn>
                <a:cxn ang="0">
                  <a:pos x="5699" y="237"/>
                </a:cxn>
                <a:cxn ang="0">
                  <a:pos x="3375" y="588"/>
                </a:cxn>
                <a:cxn ang="0">
                  <a:pos x="4789" y="341"/>
                </a:cxn>
                <a:cxn ang="0">
                  <a:pos x="7179" y="24"/>
                </a:cxn>
                <a:cxn ang="0">
                  <a:pos x="8196" y="40"/>
                </a:cxn>
                <a:cxn ang="0">
                  <a:pos x="8800" y="314"/>
                </a:cxn>
                <a:cxn ang="0">
                  <a:pos x="9204" y="816"/>
                </a:cxn>
                <a:cxn ang="0">
                  <a:pos x="9584" y="1803"/>
                </a:cxn>
                <a:cxn ang="0">
                  <a:pos x="9696" y="3037"/>
                </a:cxn>
                <a:cxn ang="0">
                  <a:pos x="9613" y="3914"/>
                </a:cxn>
                <a:cxn ang="0">
                  <a:pos x="9338" y="4631"/>
                </a:cxn>
                <a:cxn ang="0">
                  <a:pos x="8654" y="5630"/>
                </a:cxn>
                <a:cxn ang="0">
                  <a:pos x="7981" y="6423"/>
                </a:cxn>
                <a:cxn ang="0">
                  <a:pos x="7123" y="7070"/>
                </a:cxn>
                <a:cxn ang="0">
                  <a:pos x="6030" y="7588"/>
                </a:cxn>
                <a:cxn ang="0">
                  <a:pos x="5193" y="7768"/>
                </a:cxn>
                <a:cxn ang="0">
                  <a:pos x="3893" y="7860"/>
                </a:cxn>
                <a:cxn ang="0">
                  <a:pos x="3260" y="7796"/>
                </a:cxn>
                <a:cxn ang="0">
                  <a:pos x="2680" y="7526"/>
                </a:cxn>
                <a:cxn ang="0">
                  <a:pos x="2250" y="6956"/>
                </a:cxn>
                <a:cxn ang="0">
                  <a:pos x="2200" y="6300"/>
                </a:cxn>
                <a:cxn ang="0">
                  <a:pos x="2190" y="5655"/>
                </a:cxn>
                <a:cxn ang="0">
                  <a:pos x="1969" y="5254"/>
                </a:cxn>
                <a:cxn ang="0">
                  <a:pos x="1498" y="4843"/>
                </a:cxn>
                <a:cxn ang="0">
                  <a:pos x="1004" y="4460"/>
                </a:cxn>
                <a:cxn ang="0">
                  <a:pos x="497" y="4041"/>
                </a:cxn>
                <a:cxn ang="0">
                  <a:pos x="45" y="3441"/>
                </a:cxn>
                <a:cxn ang="0">
                  <a:pos x="18" y="2986"/>
                </a:cxn>
                <a:cxn ang="0">
                  <a:pos x="415" y="2040"/>
                </a:cxn>
                <a:cxn ang="0">
                  <a:pos x="1210" y="1356"/>
                </a:cxn>
                <a:cxn ang="0">
                  <a:pos x="1820" y="1065"/>
                </a:cxn>
                <a:cxn ang="0">
                  <a:pos x="2671" y="748"/>
                </a:cxn>
              </a:cxnLst>
              <a:rect l="0" t="0" r="r" b="b"/>
              <a:pathLst>
                <a:path w="9696" h="7860">
                  <a:moveTo>
                    <a:pt x="2883" y="690"/>
                  </a:moveTo>
                  <a:lnTo>
                    <a:pt x="2676" y="763"/>
                  </a:lnTo>
                  <a:lnTo>
                    <a:pt x="2481" y="832"/>
                  </a:lnTo>
                  <a:lnTo>
                    <a:pt x="2300" y="897"/>
                  </a:lnTo>
                  <a:lnTo>
                    <a:pt x="2131" y="960"/>
                  </a:lnTo>
                  <a:lnTo>
                    <a:pt x="1973" y="1021"/>
                  </a:lnTo>
                  <a:lnTo>
                    <a:pt x="1826" y="1080"/>
                  </a:lnTo>
                  <a:lnTo>
                    <a:pt x="1689" y="1138"/>
                  </a:lnTo>
                  <a:lnTo>
                    <a:pt x="1560" y="1196"/>
                  </a:lnTo>
                  <a:lnTo>
                    <a:pt x="1439" y="1253"/>
                  </a:lnTo>
                  <a:lnTo>
                    <a:pt x="1325" y="1312"/>
                  </a:lnTo>
                  <a:lnTo>
                    <a:pt x="1217" y="1370"/>
                  </a:lnTo>
                  <a:lnTo>
                    <a:pt x="1115" y="1432"/>
                  </a:lnTo>
                  <a:lnTo>
                    <a:pt x="922" y="1563"/>
                  </a:lnTo>
                  <a:lnTo>
                    <a:pt x="739" y="1709"/>
                  </a:lnTo>
                  <a:lnTo>
                    <a:pt x="572" y="1872"/>
                  </a:lnTo>
                  <a:lnTo>
                    <a:pt x="428" y="2051"/>
                  </a:lnTo>
                  <a:lnTo>
                    <a:pt x="306" y="2239"/>
                  </a:lnTo>
                  <a:lnTo>
                    <a:pt x="206" y="2432"/>
                  </a:lnTo>
                  <a:lnTo>
                    <a:pt x="127" y="2625"/>
                  </a:lnTo>
                  <a:lnTo>
                    <a:pt x="70" y="2813"/>
                  </a:lnTo>
                  <a:lnTo>
                    <a:pt x="33" y="2989"/>
                  </a:lnTo>
                  <a:lnTo>
                    <a:pt x="16" y="3150"/>
                  </a:lnTo>
                  <a:lnTo>
                    <a:pt x="16" y="3224"/>
                  </a:lnTo>
                  <a:lnTo>
                    <a:pt x="24" y="3297"/>
                  </a:lnTo>
                  <a:lnTo>
                    <a:pt x="39" y="3367"/>
                  </a:lnTo>
                  <a:lnTo>
                    <a:pt x="60" y="3436"/>
                  </a:lnTo>
                  <a:lnTo>
                    <a:pt x="119" y="3568"/>
                  </a:lnTo>
                  <a:lnTo>
                    <a:pt x="197" y="3694"/>
                  </a:lnTo>
                  <a:lnTo>
                    <a:pt x="291" y="3813"/>
                  </a:lnTo>
                  <a:lnTo>
                    <a:pt x="395" y="3924"/>
                  </a:lnTo>
                  <a:lnTo>
                    <a:pt x="508" y="4030"/>
                  </a:lnTo>
                  <a:lnTo>
                    <a:pt x="624" y="4127"/>
                  </a:lnTo>
                  <a:lnTo>
                    <a:pt x="698" y="4193"/>
                  </a:lnTo>
                  <a:lnTo>
                    <a:pt x="768" y="4253"/>
                  </a:lnTo>
                  <a:lnTo>
                    <a:pt x="897" y="4358"/>
                  </a:lnTo>
                  <a:lnTo>
                    <a:pt x="1013" y="4447"/>
                  </a:lnTo>
                  <a:lnTo>
                    <a:pt x="1121" y="4526"/>
                  </a:lnTo>
                  <a:lnTo>
                    <a:pt x="1221" y="4599"/>
                  </a:lnTo>
                  <a:lnTo>
                    <a:pt x="1317" y="4671"/>
                  </a:lnTo>
                  <a:lnTo>
                    <a:pt x="1412" y="4747"/>
                  </a:lnTo>
                  <a:lnTo>
                    <a:pt x="1509" y="4831"/>
                  </a:lnTo>
                  <a:lnTo>
                    <a:pt x="1607" y="4917"/>
                  </a:lnTo>
                  <a:lnTo>
                    <a:pt x="1705" y="4998"/>
                  </a:lnTo>
                  <a:lnTo>
                    <a:pt x="1801" y="5076"/>
                  </a:lnTo>
                  <a:lnTo>
                    <a:pt x="1894" y="5156"/>
                  </a:lnTo>
                  <a:lnTo>
                    <a:pt x="1980" y="5243"/>
                  </a:lnTo>
                  <a:lnTo>
                    <a:pt x="2059" y="5339"/>
                  </a:lnTo>
                  <a:lnTo>
                    <a:pt x="2127" y="5449"/>
                  </a:lnTo>
                  <a:cubicBezTo>
                    <a:pt x="2127" y="5450"/>
                    <a:pt x="2128" y="5450"/>
                    <a:pt x="2128" y="5450"/>
                  </a:cubicBezTo>
                  <a:lnTo>
                    <a:pt x="2184" y="5577"/>
                  </a:lnTo>
                  <a:lnTo>
                    <a:pt x="2205" y="5650"/>
                  </a:lnTo>
                  <a:lnTo>
                    <a:pt x="2219" y="5730"/>
                  </a:lnTo>
                  <a:lnTo>
                    <a:pt x="2227" y="5817"/>
                  </a:lnTo>
                  <a:lnTo>
                    <a:pt x="2230" y="5907"/>
                  </a:lnTo>
                  <a:lnTo>
                    <a:pt x="2226" y="6101"/>
                  </a:lnTo>
                  <a:lnTo>
                    <a:pt x="2216" y="6301"/>
                  </a:lnTo>
                  <a:lnTo>
                    <a:pt x="2209" y="6503"/>
                  </a:lnTo>
                  <a:lnTo>
                    <a:pt x="2215" y="6695"/>
                  </a:lnTo>
                  <a:lnTo>
                    <a:pt x="2225" y="6787"/>
                  </a:lnTo>
                  <a:lnTo>
                    <a:pt x="2241" y="6872"/>
                  </a:lnTo>
                  <a:lnTo>
                    <a:pt x="2265" y="6951"/>
                  </a:lnTo>
                  <a:lnTo>
                    <a:pt x="2297" y="7024"/>
                  </a:lnTo>
                  <a:lnTo>
                    <a:pt x="2375" y="7159"/>
                  </a:lnTo>
                  <a:lnTo>
                    <a:pt x="2466" y="7288"/>
                  </a:lnTo>
                  <a:lnTo>
                    <a:pt x="2570" y="7406"/>
                  </a:lnTo>
                  <a:lnTo>
                    <a:pt x="2691" y="7515"/>
                  </a:lnTo>
                  <a:lnTo>
                    <a:pt x="2828" y="7610"/>
                  </a:lnTo>
                  <a:lnTo>
                    <a:pt x="2986" y="7690"/>
                  </a:lnTo>
                  <a:lnTo>
                    <a:pt x="3073" y="7725"/>
                  </a:lnTo>
                  <a:lnTo>
                    <a:pt x="3166" y="7755"/>
                  </a:lnTo>
                  <a:lnTo>
                    <a:pt x="3264" y="7781"/>
                  </a:lnTo>
                  <a:lnTo>
                    <a:pt x="3370" y="7803"/>
                  </a:lnTo>
                  <a:lnTo>
                    <a:pt x="3485" y="7820"/>
                  </a:lnTo>
                  <a:lnTo>
                    <a:pt x="3611" y="7832"/>
                  </a:lnTo>
                  <a:lnTo>
                    <a:pt x="3748" y="7840"/>
                  </a:lnTo>
                  <a:lnTo>
                    <a:pt x="3894" y="7844"/>
                  </a:lnTo>
                  <a:lnTo>
                    <a:pt x="4046" y="7844"/>
                  </a:lnTo>
                  <a:lnTo>
                    <a:pt x="4205" y="7840"/>
                  </a:lnTo>
                  <a:lnTo>
                    <a:pt x="4533" y="7823"/>
                  </a:lnTo>
                  <a:lnTo>
                    <a:pt x="4866" y="7793"/>
                  </a:lnTo>
                  <a:lnTo>
                    <a:pt x="5191" y="7753"/>
                  </a:lnTo>
                  <a:lnTo>
                    <a:pt x="5348" y="7728"/>
                  </a:lnTo>
                  <a:lnTo>
                    <a:pt x="5498" y="7702"/>
                  </a:lnTo>
                  <a:lnTo>
                    <a:pt x="5641" y="7673"/>
                  </a:lnTo>
                  <a:lnTo>
                    <a:pt x="5775" y="7643"/>
                  </a:lnTo>
                  <a:lnTo>
                    <a:pt x="6025" y="7573"/>
                  </a:lnTo>
                  <a:lnTo>
                    <a:pt x="6265" y="7490"/>
                  </a:lnTo>
                  <a:lnTo>
                    <a:pt x="6492" y="7394"/>
                  </a:lnTo>
                  <a:lnTo>
                    <a:pt x="6709" y="7289"/>
                  </a:lnTo>
                  <a:lnTo>
                    <a:pt x="6917" y="7175"/>
                  </a:lnTo>
                  <a:lnTo>
                    <a:pt x="7114" y="7057"/>
                  </a:lnTo>
                  <a:lnTo>
                    <a:pt x="7305" y="6933"/>
                  </a:lnTo>
                  <a:lnTo>
                    <a:pt x="7488" y="6807"/>
                  </a:lnTo>
                  <a:lnTo>
                    <a:pt x="7661" y="6679"/>
                  </a:lnTo>
                  <a:lnTo>
                    <a:pt x="7820" y="6548"/>
                  </a:lnTo>
                  <a:lnTo>
                    <a:pt x="7970" y="6412"/>
                  </a:lnTo>
                  <a:lnTo>
                    <a:pt x="8112" y="6269"/>
                  </a:lnTo>
                  <a:lnTo>
                    <a:pt x="8248" y="6120"/>
                  </a:lnTo>
                  <a:lnTo>
                    <a:pt x="8379" y="5962"/>
                  </a:lnTo>
                  <a:lnTo>
                    <a:pt x="8510" y="5797"/>
                  </a:lnTo>
                  <a:lnTo>
                    <a:pt x="8641" y="5621"/>
                  </a:lnTo>
                  <a:lnTo>
                    <a:pt x="8778" y="5437"/>
                  </a:lnTo>
                  <a:lnTo>
                    <a:pt x="8919" y="5246"/>
                  </a:lnTo>
                  <a:lnTo>
                    <a:pt x="9061" y="5047"/>
                  </a:lnTo>
                  <a:lnTo>
                    <a:pt x="9198" y="4839"/>
                  </a:lnTo>
                  <a:lnTo>
                    <a:pt x="9325" y="4622"/>
                  </a:lnTo>
                  <a:lnTo>
                    <a:pt x="9437" y="4396"/>
                  </a:lnTo>
                  <a:lnTo>
                    <a:pt x="9486" y="4279"/>
                  </a:lnTo>
                  <a:lnTo>
                    <a:pt x="9530" y="4159"/>
                  </a:lnTo>
                  <a:lnTo>
                    <a:pt x="9567" y="4036"/>
                  </a:lnTo>
                  <a:lnTo>
                    <a:pt x="9598" y="3911"/>
                  </a:lnTo>
                  <a:lnTo>
                    <a:pt x="9623" y="3780"/>
                  </a:lnTo>
                  <a:lnTo>
                    <a:pt x="9643" y="3641"/>
                  </a:lnTo>
                  <a:lnTo>
                    <a:pt x="9659" y="3497"/>
                  </a:lnTo>
                  <a:lnTo>
                    <a:pt x="9670" y="3347"/>
                  </a:lnTo>
                  <a:lnTo>
                    <a:pt x="9680" y="3036"/>
                  </a:lnTo>
                  <a:lnTo>
                    <a:pt x="9675" y="2719"/>
                  </a:lnTo>
                  <a:lnTo>
                    <a:pt x="9654" y="2402"/>
                  </a:lnTo>
                  <a:lnTo>
                    <a:pt x="9619" y="2094"/>
                  </a:lnTo>
                  <a:lnTo>
                    <a:pt x="9596" y="1948"/>
                  </a:lnTo>
                  <a:lnTo>
                    <a:pt x="9569" y="1806"/>
                  </a:lnTo>
                  <a:lnTo>
                    <a:pt x="9539" y="1671"/>
                  </a:lnTo>
                  <a:lnTo>
                    <a:pt x="9506" y="1543"/>
                  </a:lnTo>
                  <a:lnTo>
                    <a:pt x="9413" y="1300"/>
                  </a:lnTo>
                  <a:lnTo>
                    <a:pt x="9309" y="1058"/>
                  </a:lnTo>
                  <a:lnTo>
                    <a:pt x="9189" y="823"/>
                  </a:lnTo>
                  <a:lnTo>
                    <a:pt x="9122" y="712"/>
                  </a:lnTo>
                  <a:lnTo>
                    <a:pt x="9049" y="605"/>
                  </a:lnTo>
                  <a:lnTo>
                    <a:pt x="8969" y="504"/>
                  </a:lnTo>
                  <a:lnTo>
                    <a:pt x="8883" y="411"/>
                  </a:lnTo>
                  <a:lnTo>
                    <a:pt x="8789" y="325"/>
                  </a:lnTo>
                  <a:lnTo>
                    <a:pt x="8688" y="250"/>
                  </a:lnTo>
                  <a:lnTo>
                    <a:pt x="8578" y="183"/>
                  </a:lnTo>
                  <a:lnTo>
                    <a:pt x="8459" y="129"/>
                  </a:lnTo>
                  <a:lnTo>
                    <a:pt x="8331" y="85"/>
                  </a:lnTo>
                  <a:lnTo>
                    <a:pt x="8193" y="55"/>
                  </a:lnTo>
                  <a:lnTo>
                    <a:pt x="7984" y="30"/>
                  </a:lnTo>
                  <a:lnTo>
                    <a:pt x="7778" y="17"/>
                  </a:lnTo>
                  <a:lnTo>
                    <a:pt x="7576" y="16"/>
                  </a:lnTo>
                  <a:lnTo>
                    <a:pt x="7378" y="24"/>
                  </a:lnTo>
                  <a:lnTo>
                    <a:pt x="7180" y="40"/>
                  </a:lnTo>
                  <a:lnTo>
                    <a:pt x="6983" y="63"/>
                  </a:lnTo>
                  <a:lnTo>
                    <a:pt x="6588" y="123"/>
                  </a:lnTo>
                  <a:lnTo>
                    <a:pt x="5699" y="237"/>
                  </a:lnTo>
                  <a:lnTo>
                    <a:pt x="5248" y="294"/>
                  </a:lnTo>
                  <a:lnTo>
                    <a:pt x="4792" y="356"/>
                  </a:lnTo>
                  <a:lnTo>
                    <a:pt x="4328" y="423"/>
                  </a:lnTo>
                  <a:lnTo>
                    <a:pt x="3856" y="500"/>
                  </a:lnTo>
                  <a:lnTo>
                    <a:pt x="3375" y="588"/>
                  </a:lnTo>
                  <a:lnTo>
                    <a:pt x="2883" y="690"/>
                  </a:lnTo>
                  <a:close/>
                  <a:moveTo>
                    <a:pt x="3372" y="573"/>
                  </a:moveTo>
                  <a:lnTo>
                    <a:pt x="3853" y="485"/>
                  </a:lnTo>
                  <a:lnTo>
                    <a:pt x="4325" y="408"/>
                  </a:lnTo>
                  <a:lnTo>
                    <a:pt x="4789" y="341"/>
                  </a:lnTo>
                  <a:lnTo>
                    <a:pt x="5246" y="279"/>
                  </a:lnTo>
                  <a:lnTo>
                    <a:pt x="5697" y="222"/>
                  </a:lnTo>
                  <a:lnTo>
                    <a:pt x="6585" y="108"/>
                  </a:lnTo>
                  <a:lnTo>
                    <a:pt x="6982" y="48"/>
                  </a:lnTo>
                  <a:lnTo>
                    <a:pt x="7179" y="24"/>
                  </a:lnTo>
                  <a:lnTo>
                    <a:pt x="7377" y="8"/>
                  </a:lnTo>
                  <a:lnTo>
                    <a:pt x="7577" y="0"/>
                  </a:lnTo>
                  <a:lnTo>
                    <a:pt x="7779" y="1"/>
                  </a:lnTo>
                  <a:lnTo>
                    <a:pt x="7985" y="15"/>
                  </a:lnTo>
                  <a:lnTo>
                    <a:pt x="8196" y="40"/>
                  </a:lnTo>
                  <a:lnTo>
                    <a:pt x="8336" y="70"/>
                  </a:lnTo>
                  <a:lnTo>
                    <a:pt x="8466" y="114"/>
                  </a:lnTo>
                  <a:lnTo>
                    <a:pt x="8587" y="170"/>
                  </a:lnTo>
                  <a:lnTo>
                    <a:pt x="8697" y="237"/>
                  </a:lnTo>
                  <a:lnTo>
                    <a:pt x="8800" y="314"/>
                  </a:lnTo>
                  <a:lnTo>
                    <a:pt x="8894" y="400"/>
                  </a:lnTo>
                  <a:lnTo>
                    <a:pt x="8982" y="494"/>
                  </a:lnTo>
                  <a:lnTo>
                    <a:pt x="9062" y="596"/>
                  </a:lnTo>
                  <a:lnTo>
                    <a:pt x="9135" y="703"/>
                  </a:lnTo>
                  <a:lnTo>
                    <a:pt x="9204" y="816"/>
                  </a:lnTo>
                  <a:lnTo>
                    <a:pt x="9324" y="1051"/>
                  </a:lnTo>
                  <a:lnTo>
                    <a:pt x="9428" y="1295"/>
                  </a:lnTo>
                  <a:lnTo>
                    <a:pt x="9521" y="1539"/>
                  </a:lnTo>
                  <a:lnTo>
                    <a:pt x="9554" y="1668"/>
                  </a:lnTo>
                  <a:lnTo>
                    <a:pt x="9584" y="1803"/>
                  </a:lnTo>
                  <a:lnTo>
                    <a:pt x="9611" y="1945"/>
                  </a:lnTo>
                  <a:lnTo>
                    <a:pt x="9634" y="2093"/>
                  </a:lnTo>
                  <a:lnTo>
                    <a:pt x="9670" y="2401"/>
                  </a:lnTo>
                  <a:lnTo>
                    <a:pt x="9691" y="2718"/>
                  </a:lnTo>
                  <a:lnTo>
                    <a:pt x="9696" y="3037"/>
                  </a:lnTo>
                  <a:lnTo>
                    <a:pt x="9686" y="3348"/>
                  </a:lnTo>
                  <a:lnTo>
                    <a:pt x="9674" y="3498"/>
                  </a:lnTo>
                  <a:lnTo>
                    <a:pt x="9658" y="3644"/>
                  </a:lnTo>
                  <a:lnTo>
                    <a:pt x="9638" y="3783"/>
                  </a:lnTo>
                  <a:lnTo>
                    <a:pt x="9613" y="3914"/>
                  </a:lnTo>
                  <a:lnTo>
                    <a:pt x="9582" y="4041"/>
                  </a:lnTo>
                  <a:lnTo>
                    <a:pt x="9545" y="4164"/>
                  </a:lnTo>
                  <a:lnTo>
                    <a:pt x="9501" y="4286"/>
                  </a:lnTo>
                  <a:lnTo>
                    <a:pt x="9452" y="4403"/>
                  </a:lnTo>
                  <a:lnTo>
                    <a:pt x="9338" y="4631"/>
                  </a:lnTo>
                  <a:lnTo>
                    <a:pt x="9211" y="4848"/>
                  </a:lnTo>
                  <a:lnTo>
                    <a:pt x="9074" y="5056"/>
                  </a:lnTo>
                  <a:lnTo>
                    <a:pt x="8932" y="5255"/>
                  </a:lnTo>
                  <a:lnTo>
                    <a:pt x="8791" y="5446"/>
                  </a:lnTo>
                  <a:lnTo>
                    <a:pt x="8654" y="5630"/>
                  </a:lnTo>
                  <a:lnTo>
                    <a:pt x="8523" y="5806"/>
                  </a:lnTo>
                  <a:lnTo>
                    <a:pt x="8392" y="5973"/>
                  </a:lnTo>
                  <a:lnTo>
                    <a:pt x="8259" y="6131"/>
                  </a:lnTo>
                  <a:lnTo>
                    <a:pt x="8123" y="6280"/>
                  </a:lnTo>
                  <a:lnTo>
                    <a:pt x="7981" y="6423"/>
                  </a:lnTo>
                  <a:lnTo>
                    <a:pt x="7831" y="6561"/>
                  </a:lnTo>
                  <a:lnTo>
                    <a:pt x="7670" y="6692"/>
                  </a:lnTo>
                  <a:lnTo>
                    <a:pt x="7497" y="6820"/>
                  </a:lnTo>
                  <a:lnTo>
                    <a:pt x="7314" y="6946"/>
                  </a:lnTo>
                  <a:lnTo>
                    <a:pt x="7123" y="7070"/>
                  </a:lnTo>
                  <a:lnTo>
                    <a:pt x="6924" y="7189"/>
                  </a:lnTo>
                  <a:lnTo>
                    <a:pt x="6716" y="7304"/>
                  </a:lnTo>
                  <a:lnTo>
                    <a:pt x="6499" y="7409"/>
                  </a:lnTo>
                  <a:lnTo>
                    <a:pt x="6270" y="7505"/>
                  </a:lnTo>
                  <a:lnTo>
                    <a:pt x="6030" y="7588"/>
                  </a:lnTo>
                  <a:lnTo>
                    <a:pt x="5778" y="7658"/>
                  </a:lnTo>
                  <a:lnTo>
                    <a:pt x="5644" y="7688"/>
                  </a:lnTo>
                  <a:lnTo>
                    <a:pt x="5501" y="7717"/>
                  </a:lnTo>
                  <a:lnTo>
                    <a:pt x="5351" y="7743"/>
                  </a:lnTo>
                  <a:lnTo>
                    <a:pt x="5193" y="7768"/>
                  </a:lnTo>
                  <a:lnTo>
                    <a:pt x="4867" y="7809"/>
                  </a:lnTo>
                  <a:lnTo>
                    <a:pt x="4534" y="7839"/>
                  </a:lnTo>
                  <a:lnTo>
                    <a:pt x="4206" y="7856"/>
                  </a:lnTo>
                  <a:lnTo>
                    <a:pt x="4046" y="7860"/>
                  </a:lnTo>
                  <a:lnTo>
                    <a:pt x="3893" y="7860"/>
                  </a:lnTo>
                  <a:lnTo>
                    <a:pt x="3747" y="7856"/>
                  </a:lnTo>
                  <a:lnTo>
                    <a:pt x="3610" y="7848"/>
                  </a:lnTo>
                  <a:lnTo>
                    <a:pt x="3482" y="7835"/>
                  </a:lnTo>
                  <a:lnTo>
                    <a:pt x="3367" y="7818"/>
                  </a:lnTo>
                  <a:lnTo>
                    <a:pt x="3260" y="7796"/>
                  </a:lnTo>
                  <a:lnTo>
                    <a:pt x="3161" y="7770"/>
                  </a:lnTo>
                  <a:lnTo>
                    <a:pt x="3068" y="7740"/>
                  </a:lnTo>
                  <a:lnTo>
                    <a:pt x="2979" y="7705"/>
                  </a:lnTo>
                  <a:lnTo>
                    <a:pt x="2819" y="7623"/>
                  </a:lnTo>
                  <a:lnTo>
                    <a:pt x="2680" y="7526"/>
                  </a:lnTo>
                  <a:lnTo>
                    <a:pt x="2558" y="7417"/>
                  </a:lnTo>
                  <a:lnTo>
                    <a:pt x="2453" y="7297"/>
                  </a:lnTo>
                  <a:lnTo>
                    <a:pt x="2362" y="7167"/>
                  </a:lnTo>
                  <a:lnTo>
                    <a:pt x="2282" y="7031"/>
                  </a:lnTo>
                  <a:lnTo>
                    <a:pt x="2250" y="6956"/>
                  </a:lnTo>
                  <a:lnTo>
                    <a:pt x="2226" y="6875"/>
                  </a:lnTo>
                  <a:lnTo>
                    <a:pt x="2210" y="6788"/>
                  </a:lnTo>
                  <a:lnTo>
                    <a:pt x="2199" y="6696"/>
                  </a:lnTo>
                  <a:lnTo>
                    <a:pt x="2193" y="6502"/>
                  </a:lnTo>
                  <a:lnTo>
                    <a:pt x="2200" y="6300"/>
                  </a:lnTo>
                  <a:lnTo>
                    <a:pt x="2210" y="6100"/>
                  </a:lnTo>
                  <a:lnTo>
                    <a:pt x="2214" y="5908"/>
                  </a:lnTo>
                  <a:lnTo>
                    <a:pt x="2211" y="5818"/>
                  </a:lnTo>
                  <a:lnTo>
                    <a:pt x="2204" y="5733"/>
                  </a:lnTo>
                  <a:lnTo>
                    <a:pt x="2190" y="5655"/>
                  </a:lnTo>
                  <a:lnTo>
                    <a:pt x="2169" y="5584"/>
                  </a:lnTo>
                  <a:lnTo>
                    <a:pt x="2113" y="5457"/>
                  </a:lnTo>
                  <a:lnTo>
                    <a:pt x="2114" y="5458"/>
                  </a:lnTo>
                  <a:lnTo>
                    <a:pt x="2046" y="5350"/>
                  </a:lnTo>
                  <a:lnTo>
                    <a:pt x="1969" y="5254"/>
                  </a:lnTo>
                  <a:lnTo>
                    <a:pt x="1883" y="5169"/>
                  </a:lnTo>
                  <a:lnTo>
                    <a:pt x="1791" y="5089"/>
                  </a:lnTo>
                  <a:lnTo>
                    <a:pt x="1694" y="5011"/>
                  </a:lnTo>
                  <a:lnTo>
                    <a:pt x="1596" y="4929"/>
                  </a:lnTo>
                  <a:lnTo>
                    <a:pt x="1498" y="4843"/>
                  </a:lnTo>
                  <a:lnTo>
                    <a:pt x="1402" y="4760"/>
                  </a:lnTo>
                  <a:lnTo>
                    <a:pt x="1308" y="4684"/>
                  </a:lnTo>
                  <a:lnTo>
                    <a:pt x="1212" y="4612"/>
                  </a:lnTo>
                  <a:lnTo>
                    <a:pt x="1112" y="4539"/>
                  </a:lnTo>
                  <a:lnTo>
                    <a:pt x="1004" y="4460"/>
                  </a:lnTo>
                  <a:lnTo>
                    <a:pt x="887" y="4371"/>
                  </a:lnTo>
                  <a:lnTo>
                    <a:pt x="757" y="4266"/>
                  </a:lnTo>
                  <a:lnTo>
                    <a:pt x="687" y="4205"/>
                  </a:lnTo>
                  <a:lnTo>
                    <a:pt x="613" y="4140"/>
                  </a:lnTo>
                  <a:lnTo>
                    <a:pt x="497" y="4041"/>
                  </a:lnTo>
                  <a:lnTo>
                    <a:pt x="384" y="3935"/>
                  </a:lnTo>
                  <a:lnTo>
                    <a:pt x="278" y="3822"/>
                  </a:lnTo>
                  <a:lnTo>
                    <a:pt x="184" y="3703"/>
                  </a:lnTo>
                  <a:lnTo>
                    <a:pt x="104" y="3575"/>
                  </a:lnTo>
                  <a:lnTo>
                    <a:pt x="45" y="3441"/>
                  </a:lnTo>
                  <a:lnTo>
                    <a:pt x="24" y="3370"/>
                  </a:lnTo>
                  <a:lnTo>
                    <a:pt x="9" y="3298"/>
                  </a:lnTo>
                  <a:lnTo>
                    <a:pt x="0" y="3224"/>
                  </a:lnTo>
                  <a:lnTo>
                    <a:pt x="1" y="3149"/>
                  </a:lnTo>
                  <a:lnTo>
                    <a:pt x="18" y="2986"/>
                  </a:lnTo>
                  <a:lnTo>
                    <a:pt x="55" y="2808"/>
                  </a:lnTo>
                  <a:lnTo>
                    <a:pt x="112" y="2619"/>
                  </a:lnTo>
                  <a:lnTo>
                    <a:pt x="191" y="2425"/>
                  </a:lnTo>
                  <a:lnTo>
                    <a:pt x="293" y="2230"/>
                  </a:lnTo>
                  <a:lnTo>
                    <a:pt x="415" y="2040"/>
                  </a:lnTo>
                  <a:lnTo>
                    <a:pt x="561" y="1861"/>
                  </a:lnTo>
                  <a:lnTo>
                    <a:pt x="729" y="1696"/>
                  </a:lnTo>
                  <a:lnTo>
                    <a:pt x="913" y="1550"/>
                  </a:lnTo>
                  <a:lnTo>
                    <a:pt x="1106" y="1419"/>
                  </a:lnTo>
                  <a:lnTo>
                    <a:pt x="1210" y="1356"/>
                  </a:lnTo>
                  <a:lnTo>
                    <a:pt x="1318" y="1297"/>
                  </a:lnTo>
                  <a:lnTo>
                    <a:pt x="1432" y="1238"/>
                  </a:lnTo>
                  <a:lnTo>
                    <a:pt x="1553" y="1181"/>
                  </a:lnTo>
                  <a:lnTo>
                    <a:pt x="1682" y="1123"/>
                  </a:lnTo>
                  <a:lnTo>
                    <a:pt x="1820" y="1065"/>
                  </a:lnTo>
                  <a:lnTo>
                    <a:pt x="1968" y="1006"/>
                  </a:lnTo>
                  <a:lnTo>
                    <a:pt x="2126" y="945"/>
                  </a:lnTo>
                  <a:lnTo>
                    <a:pt x="2295" y="882"/>
                  </a:lnTo>
                  <a:lnTo>
                    <a:pt x="2476" y="817"/>
                  </a:lnTo>
                  <a:lnTo>
                    <a:pt x="2671" y="748"/>
                  </a:lnTo>
                  <a:lnTo>
                    <a:pt x="2880" y="675"/>
                  </a:lnTo>
                  <a:lnTo>
                    <a:pt x="3372" y="573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4332" y="1962"/>
              <a:ext cx="216" cy="205"/>
            </a:xfrm>
            <a:prstGeom prst="rect">
              <a:avLst/>
            </a:prstGeom>
            <a:solidFill>
              <a:srgbClr val="D7E4B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68" name="Rectangle 20"/>
            <p:cNvSpPr>
              <a:spLocks noChangeArrowheads="1"/>
            </p:cNvSpPr>
            <p:nvPr/>
          </p:nvSpPr>
          <p:spPr bwMode="auto">
            <a:xfrm>
              <a:off x="4393" y="1989"/>
              <a:ext cx="1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9" name="Rectangle 21"/>
            <p:cNvSpPr>
              <a:spLocks noChangeArrowheads="1"/>
            </p:cNvSpPr>
            <p:nvPr/>
          </p:nvSpPr>
          <p:spPr bwMode="auto">
            <a:xfrm>
              <a:off x="4269" y="3382"/>
              <a:ext cx="864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 bwMode="auto">
            <a:xfrm>
              <a:off x="4266" y="3380"/>
              <a:ext cx="870" cy="2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239"/>
                </a:cxn>
                <a:cxn ang="0">
                  <a:pos x="0" y="239"/>
                </a:cxn>
                <a:cxn ang="0">
                  <a:pos x="0" y="0"/>
                </a:cxn>
                <a:cxn ang="0">
                  <a:pos x="6" y="237"/>
                </a:cxn>
                <a:cxn ang="0">
                  <a:pos x="3" y="234"/>
                </a:cxn>
                <a:cxn ang="0">
                  <a:pos x="867" y="234"/>
                </a:cxn>
                <a:cxn ang="0">
                  <a:pos x="864" y="237"/>
                </a:cxn>
                <a:cxn ang="0">
                  <a:pos x="864" y="2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237"/>
                </a:cxn>
              </a:cxnLst>
              <a:rect l="0" t="0" r="r" b="b"/>
              <a:pathLst>
                <a:path w="870" h="239">
                  <a:moveTo>
                    <a:pt x="0" y="0"/>
                  </a:moveTo>
                  <a:lnTo>
                    <a:pt x="870" y="0"/>
                  </a:lnTo>
                  <a:lnTo>
                    <a:pt x="870" y="239"/>
                  </a:lnTo>
                  <a:lnTo>
                    <a:pt x="0" y="239"/>
                  </a:lnTo>
                  <a:lnTo>
                    <a:pt x="0" y="0"/>
                  </a:lnTo>
                  <a:close/>
                  <a:moveTo>
                    <a:pt x="6" y="237"/>
                  </a:moveTo>
                  <a:lnTo>
                    <a:pt x="3" y="234"/>
                  </a:lnTo>
                  <a:lnTo>
                    <a:pt x="867" y="234"/>
                  </a:lnTo>
                  <a:lnTo>
                    <a:pt x="864" y="237"/>
                  </a:lnTo>
                  <a:lnTo>
                    <a:pt x="864" y="2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1" name="Rectangle 23"/>
            <p:cNvSpPr>
              <a:spLocks noChangeArrowheads="1"/>
            </p:cNvSpPr>
            <p:nvPr/>
          </p:nvSpPr>
          <p:spPr bwMode="auto">
            <a:xfrm>
              <a:off x="4525" y="3379"/>
              <a:ext cx="99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Управление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Активами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/Запасами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4285" y="3491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3" name="Rectangle 25"/>
            <p:cNvSpPr>
              <a:spLocks noChangeArrowheads="1"/>
            </p:cNvSpPr>
            <p:nvPr/>
          </p:nvSpPr>
          <p:spPr bwMode="auto">
            <a:xfrm>
              <a:off x="4617" y="2629"/>
              <a:ext cx="864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4" name="Freeform 26"/>
            <p:cNvSpPr>
              <a:spLocks noEditPoints="1"/>
            </p:cNvSpPr>
            <p:nvPr/>
          </p:nvSpPr>
          <p:spPr bwMode="auto">
            <a:xfrm>
              <a:off x="4614" y="2627"/>
              <a:ext cx="870" cy="2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239"/>
                </a:cxn>
                <a:cxn ang="0">
                  <a:pos x="0" y="239"/>
                </a:cxn>
                <a:cxn ang="0">
                  <a:pos x="0" y="0"/>
                </a:cxn>
                <a:cxn ang="0">
                  <a:pos x="6" y="237"/>
                </a:cxn>
                <a:cxn ang="0">
                  <a:pos x="3" y="234"/>
                </a:cxn>
                <a:cxn ang="0">
                  <a:pos x="867" y="234"/>
                </a:cxn>
                <a:cxn ang="0">
                  <a:pos x="864" y="237"/>
                </a:cxn>
                <a:cxn ang="0">
                  <a:pos x="864" y="2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237"/>
                </a:cxn>
              </a:cxnLst>
              <a:rect l="0" t="0" r="r" b="b"/>
              <a:pathLst>
                <a:path w="870" h="239">
                  <a:moveTo>
                    <a:pt x="0" y="0"/>
                  </a:moveTo>
                  <a:lnTo>
                    <a:pt x="870" y="0"/>
                  </a:lnTo>
                  <a:lnTo>
                    <a:pt x="870" y="239"/>
                  </a:lnTo>
                  <a:lnTo>
                    <a:pt x="0" y="239"/>
                  </a:lnTo>
                  <a:lnTo>
                    <a:pt x="0" y="0"/>
                  </a:lnTo>
                  <a:close/>
                  <a:moveTo>
                    <a:pt x="6" y="237"/>
                  </a:moveTo>
                  <a:lnTo>
                    <a:pt x="3" y="234"/>
                  </a:lnTo>
                  <a:lnTo>
                    <a:pt x="867" y="234"/>
                  </a:lnTo>
                  <a:lnTo>
                    <a:pt x="864" y="237"/>
                  </a:lnTo>
                  <a:lnTo>
                    <a:pt x="864" y="2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5" name="Rectangle 27"/>
            <p:cNvSpPr>
              <a:spLocks noChangeArrowheads="1"/>
            </p:cNvSpPr>
            <p:nvPr/>
          </p:nvSpPr>
          <p:spPr bwMode="auto">
            <a:xfrm>
              <a:off x="4675" y="2624"/>
              <a:ext cx="84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Поставки/Закупки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6" name="Rectangle 28"/>
            <p:cNvSpPr>
              <a:spLocks noChangeArrowheads="1"/>
            </p:cNvSpPr>
            <p:nvPr/>
          </p:nvSpPr>
          <p:spPr bwMode="auto">
            <a:xfrm>
              <a:off x="4759" y="2735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7" name="Freeform 29"/>
            <p:cNvSpPr>
              <a:spLocks noEditPoints="1"/>
            </p:cNvSpPr>
            <p:nvPr/>
          </p:nvSpPr>
          <p:spPr bwMode="auto">
            <a:xfrm>
              <a:off x="4230" y="1793"/>
              <a:ext cx="194" cy="371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68" y="42"/>
                </a:cxn>
                <a:cxn ang="0">
                  <a:pos x="89" y="87"/>
                </a:cxn>
                <a:cxn ang="0">
                  <a:pos x="108" y="132"/>
                </a:cxn>
                <a:cxn ang="0">
                  <a:pos x="126" y="178"/>
                </a:cxn>
                <a:cxn ang="0">
                  <a:pos x="140" y="225"/>
                </a:cxn>
                <a:cxn ang="0">
                  <a:pos x="150" y="271"/>
                </a:cxn>
                <a:cxn ang="0">
                  <a:pos x="103" y="277"/>
                </a:cxn>
                <a:cxn ang="0">
                  <a:pos x="93" y="235"/>
                </a:cxn>
                <a:cxn ang="0">
                  <a:pos x="80" y="189"/>
                </a:cxn>
                <a:cxn ang="0">
                  <a:pos x="63" y="145"/>
                </a:cxn>
                <a:cxn ang="0">
                  <a:pos x="45" y="101"/>
                </a:cxn>
                <a:cxn ang="0">
                  <a:pos x="24" y="59"/>
                </a:cxn>
                <a:cxn ang="0">
                  <a:pos x="0" y="16"/>
                </a:cxn>
                <a:cxn ang="0">
                  <a:pos x="44" y="0"/>
                </a:cxn>
                <a:cxn ang="0">
                  <a:pos x="194" y="246"/>
                </a:cxn>
                <a:cxn ang="0">
                  <a:pos x="144" y="371"/>
                </a:cxn>
                <a:cxn ang="0">
                  <a:pos x="51" y="263"/>
                </a:cxn>
                <a:cxn ang="0">
                  <a:pos x="194" y="246"/>
                </a:cxn>
              </a:cxnLst>
              <a:rect l="0" t="0" r="r" b="b"/>
              <a:pathLst>
                <a:path w="194" h="371">
                  <a:moveTo>
                    <a:pt x="44" y="0"/>
                  </a:moveTo>
                  <a:lnTo>
                    <a:pt x="68" y="42"/>
                  </a:lnTo>
                  <a:lnTo>
                    <a:pt x="89" y="87"/>
                  </a:lnTo>
                  <a:lnTo>
                    <a:pt x="108" y="132"/>
                  </a:lnTo>
                  <a:lnTo>
                    <a:pt x="126" y="178"/>
                  </a:lnTo>
                  <a:lnTo>
                    <a:pt x="140" y="225"/>
                  </a:lnTo>
                  <a:lnTo>
                    <a:pt x="150" y="271"/>
                  </a:lnTo>
                  <a:lnTo>
                    <a:pt x="103" y="277"/>
                  </a:lnTo>
                  <a:lnTo>
                    <a:pt x="93" y="235"/>
                  </a:lnTo>
                  <a:lnTo>
                    <a:pt x="80" y="189"/>
                  </a:lnTo>
                  <a:lnTo>
                    <a:pt x="63" y="145"/>
                  </a:lnTo>
                  <a:lnTo>
                    <a:pt x="45" y="101"/>
                  </a:lnTo>
                  <a:lnTo>
                    <a:pt x="24" y="59"/>
                  </a:lnTo>
                  <a:lnTo>
                    <a:pt x="0" y="16"/>
                  </a:lnTo>
                  <a:lnTo>
                    <a:pt x="44" y="0"/>
                  </a:lnTo>
                  <a:close/>
                  <a:moveTo>
                    <a:pt x="194" y="246"/>
                  </a:moveTo>
                  <a:lnTo>
                    <a:pt x="144" y="371"/>
                  </a:lnTo>
                  <a:lnTo>
                    <a:pt x="51" y="263"/>
                  </a:lnTo>
                  <a:lnTo>
                    <a:pt x="194" y="246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8" name="Rectangle 30"/>
            <p:cNvSpPr>
              <a:spLocks noChangeArrowheads="1"/>
            </p:cNvSpPr>
            <p:nvPr/>
          </p:nvSpPr>
          <p:spPr bwMode="auto">
            <a:xfrm>
              <a:off x="3381" y="1598"/>
              <a:ext cx="864" cy="4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 bwMode="auto">
            <a:xfrm>
              <a:off x="3378" y="1595"/>
              <a:ext cx="870" cy="4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435"/>
                </a:cxn>
                <a:cxn ang="0">
                  <a:pos x="0" y="435"/>
                </a:cxn>
                <a:cxn ang="0">
                  <a:pos x="0" y="0"/>
                </a:cxn>
                <a:cxn ang="0">
                  <a:pos x="6" y="433"/>
                </a:cxn>
                <a:cxn ang="0">
                  <a:pos x="3" y="430"/>
                </a:cxn>
                <a:cxn ang="0">
                  <a:pos x="867" y="430"/>
                </a:cxn>
                <a:cxn ang="0">
                  <a:pos x="864" y="433"/>
                </a:cxn>
                <a:cxn ang="0">
                  <a:pos x="864" y="3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433"/>
                </a:cxn>
              </a:cxnLst>
              <a:rect l="0" t="0" r="r" b="b"/>
              <a:pathLst>
                <a:path w="870" h="435">
                  <a:moveTo>
                    <a:pt x="0" y="0"/>
                  </a:moveTo>
                  <a:lnTo>
                    <a:pt x="870" y="0"/>
                  </a:lnTo>
                  <a:lnTo>
                    <a:pt x="870" y="435"/>
                  </a:lnTo>
                  <a:lnTo>
                    <a:pt x="0" y="435"/>
                  </a:lnTo>
                  <a:lnTo>
                    <a:pt x="0" y="0"/>
                  </a:lnTo>
                  <a:close/>
                  <a:moveTo>
                    <a:pt x="6" y="433"/>
                  </a:moveTo>
                  <a:lnTo>
                    <a:pt x="3" y="430"/>
                  </a:lnTo>
                  <a:lnTo>
                    <a:pt x="867" y="430"/>
                  </a:lnTo>
                  <a:lnTo>
                    <a:pt x="864" y="433"/>
                  </a:lnTo>
                  <a:lnTo>
                    <a:pt x="864" y="3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433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3407" y="1592"/>
              <a:ext cx="120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Управление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Бюджетных Полномочий</a:t>
              </a:r>
            </a:p>
          </p:txBody>
        </p:sp>
        <p:sp>
          <p:nvSpPr>
            <p:cNvPr id="2081" name="Rectangle 33"/>
            <p:cNvSpPr>
              <a:spLocks noChangeArrowheads="1"/>
            </p:cNvSpPr>
            <p:nvPr/>
          </p:nvSpPr>
          <p:spPr bwMode="auto">
            <a:xfrm>
              <a:off x="3425" y="1704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2" name="Rectangle 34"/>
            <p:cNvSpPr>
              <a:spLocks noChangeArrowheads="1"/>
            </p:cNvSpPr>
            <p:nvPr/>
          </p:nvSpPr>
          <p:spPr bwMode="auto">
            <a:xfrm>
              <a:off x="3455" y="1812"/>
              <a:ext cx="82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ГД Казначейства)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3825" y="2155"/>
              <a:ext cx="864" cy="4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 bwMode="auto">
            <a:xfrm>
              <a:off x="3822" y="2153"/>
              <a:ext cx="870" cy="4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430"/>
                </a:cxn>
                <a:cxn ang="0">
                  <a:pos x="0" y="430"/>
                </a:cxn>
                <a:cxn ang="0">
                  <a:pos x="0" y="0"/>
                </a:cxn>
                <a:cxn ang="0">
                  <a:pos x="6" y="427"/>
                </a:cxn>
                <a:cxn ang="0">
                  <a:pos x="3" y="425"/>
                </a:cxn>
                <a:cxn ang="0">
                  <a:pos x="867" y="425"/>
                </a:cxn>
                <a:cxn ang="0">
                  <a:pos x="864" y="427"/>
                </a:cxn>
                <a:cxn ang="0">
                  <a:pos x="864" y="2"/>
                </a:cxn>
                <a:cxn ang="0">
                  <a:pos x="867" y="4"/>
                </a:cxn>
                <a:cxn ang="0">
                  <a:pos x="3" y="4"/>
                </a:cxn>
                <a:cxn ang="0">
                  <a:pos x="6" y="2"/>
                </a:cxn>
                <a:cxn ang="0">
                  <a:pos x="6" y="427"/>
                </a:cxn>
              </a:cxnLst>
              <a:rect l="0" t="0" r="r" b="b"/>
              <a:pathLst>
                <a:path w="870" h="430">
                  <a:moveTo>
                    <a:pt x="0" y="0"/>
                  </a:moveTo>
                  <a:lnTo>
                    <a:pt x="870" y="0"/>
                  </a:lnTo>
                  <a:lnTo>
                    <a:pt x="870" y="430"/>
                  </a:lnTo>
                  <a:lnTo>
                    <a:pt x="0" y="430"/>
                  </a:lnTo>
                  <a:lnTo>
                    <a:pt x="0" y="0"/>
                  </a:lnTo>
                  <a:close/>
                  <a:moveTo>
                    <a:pt x="6" y="427"/>
                  </a:moveTo>
                  <a:lnTo>
                    <a:pt x="3" y="425"/>
                  </a:lnTo>
                  <a:lnTo>
                    <a:pt x="867" y="425"/>
                  </a:lnTo>
                  <a:lnTo>
                    <a:pt x="864" y="427"/>
                  </a:lnTo>
                  <a:lnTo>
                    <a:pt x="864" y="2"/>
                  </a:lnTo>
                  <a:lnTo>
                    <a:pt x="867" y="4"/>
                  </a:lnTo>
                  <a:lnTo>
                    <a:pt x="3" y="4"/>
                  </a:lnTo>
                  <a:lnTo>
                    <a:pt x="6" y="2"/>
                  </a:lnTo>
                  <a:lnTo>
                    <a:pt x="6" y="42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3841" y="2148"/>
              <a:ext cx="72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Обязательства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по Фондам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4099" y="2260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7" name="Rectangle 39"/>
            <p:cNvSpPr>
              <a:spLocks noChangeArrowheads="1"/>
            </p:cNvSpPr>
            <p:nvPr/>
          </p:nvSpPr>
          <p:spPr bwMode="auto">
            <a:xfrm>
              <a:off x="3895" y="2368"/>
              <a:ext cx="86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200" b="1" dirty="0" smtClean="0">
                  <a:solidFill>
                    <a:srgbClr val="0000FF"/>
                  </a:solidFill>
                  <a:latin typeface="Trebuchet MS" pitchFamily="34" charset="0"/>
                  <a:cs typeface="Arial" pitchFamily="34" charset="0"/>
                </a:rPr>
                <a:t>(ГД Казначейства)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8" name="Rectangle 40"/>
            <p:cNvSpPr>
              <a:spLocks noChangeArrowheads="1"/>
            </p:cNvSpPr>
            <p:nvPr/>
          </p:nvSpPr>
          <p:spPr bwMode="auto">
            <a:xfrm>
              <a:off x="3381" y="3059"/>
              <a:ext cx="864" cy="2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89" name="Freeform 41"/>
            <p:cNvSpPr>
              <a:spLocks noEditPoints="1"/>
            </p:cNvSpPr>
            <p:nvPr/>
          </p:nvSpPr>
          <p:spPr bwMode="auto">
            <a:xfrm>
              <a:off x="3378" y="3057"/>
              <a:ext cx="87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303"/>
                </a:cxn>
                <a:cxn ang="0">
                  <a:pos x="0" y="303"/>
                </a:cxn>
                <a:cxn ang="0">
                  <a:pos x="0" y="0"/>
                </a:cxn>
                <a:cxn ang="0">
                  <a:pos x="6" y="301"/>
                </a:cxn>
                <a:cxn ang="0">
                  <a:pos x="3" y="298"/>
                </a:cxn>
                <a:cxn ang="0">
                  <a:pos x="867" y="298"/>
                </a:cxn>
                <a:cxn ang="0">
                  <a:pos x="864" y="301"/>
                </a:cxn>
                <a:cxn ang="0">
                  <a:pos x="864" y="2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301"/>
                </a:cxn>
              </a:cxnLst>
              <a:rect l="0" t="0" r="r" b="b"/>
              <a:pathLst>
                <a:path w="870" h="303">
                  <a:moveTo>
                    <a:pt x="0" y="0"/>
                  </a:moveTo>
                  <a:lnTo>
                    <a:pt x="870" y="0"/>
                  </a:lnTo>
                  <a:lnTo>
                    <a:pt x="870" y="303"/>
                  </a:lnTo>
                  <a:lnTo>
                    <a:pt x="0" y="303"/>
                  </a:lnTo>
                  <a:lnTo>
                    <a:pt x="0" y="0"/>
                  </a:lnTo>
                  <a:close/>
                  <a:moveTo>
                    <a:pt x="6" y="301"/>
                  </a:moveTo>
                  <a:lnTo>
                    <a:pt x="3" y="298"/>
                  </a:lnTo>
                  <a:lnTo>
                    <a:pt x="867" y="298"/>
                  </a:lnTo>
                  <a:lnTo>
                    <a:pt x="864" y="301"/>
                  </a:lnTo>
                  <a:lnTo>
                    <a:pt x="864" y="2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301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0" name="Rectangle 42"/>
            <p:cNvSpPr>
              <a:spLocks noChangeArrowheads="1"/>
            </p:cNvSpPr>
            <p:nvPr/>
          </p:nvSpPr>
          <p:spPr bwMode="auto">
            <a:xfrm>
              <a:off x="3455" y="3056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1" name="Rectangle 43"/>
            <p:cNvSpPr>
              <a:spLocks noChangeArrowheads="1"/>
            </p:cNvSpPr>
            <p:nvPr/>
          </p:nvSpPr>
          <p:spPr bwMode="auto">
            <a:xfrm>
              <a:off x="3408" y="2976"/>
              <a:ext cx="109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Управление Платежами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и Поступлениями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2" name="Rectangle 44"/>
            <p:cNvSpPr>
              <a:spLocks noChangeArrowheads="1"/>
            </p:cNvSpPr>
            <p:nvPr/>
          </p:nvSpPr>
          <p:spPr bwMode="auto">
            <a:xfrm>
              <a:off x="3911" y="316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3" name="Rectangle 45"/>
            <p:cNvSpPr>
              <a:spLocks noChangeArrowheads="1"/>
            </p:cNvSpPr>
            <p:nvPr/>
          </p:nvSpPr>
          <p:spPr bwMode="auto">
            <a:xfrm>
              <a:off x="3455" y="3276"/>
              <a:ext cx="86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(</a:t>
              </a:r>
              <a:r>
                <a:rPr lang="ru-RU" sz="1200" b="1" dirty="0" smtClean="0">
                  <a:solidFill>
                    <a:srgbClr val="0000FF"/>
                  </a:solidFill>
                  <a:latin typeface="Trebuchet MS" pitchFamily="34" charset="0"/>
                  <a:cs typeface="Arial" pitchFamily="34" charset="0"/>
                </a:rPr>
                <a:t>ГД Казначейства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4" name="Rectangle 46"/>
            <p:cNvSpPr>
              <a:spLocks noChangeArrowheads="1"/>
            </p:cNvSpPr>
            <p:nvPr/>
          </p:nvSpPr>
          <p:spPr bwMode="auto">
            <a:xfrm>
              <a:off x="2265" y="3627"/>
              <a:ext cx="864" cy="32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 bwMode="auto">
            <a:xfrm>
              <a:off x="2262" y="3624"/>
              <a:ext cx="870" cy="3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328"/>
                </a:cxn>
                <a:cxn ang="0">
                  <a:pos x="0" y="328"/>
                </a:cxn>
                <a:cxn ang="0">
                  <a:pos x="0" y="0"/>
                </a:cxn>
                <a:cxn ang="0">
                  <a:pos x="6" y="325"/>
                </a:cxn>
                <a:cxn ang="0">
                  <a:pos x="3" y="323"/>
                </a:cxn>
                <a:cxn ang="0">
                  <a:pos x="867" y="323"/>
                </a:cxn>
                <a:cxn ang="0">
                  <a:pos x="864" y="325"/>
                </a:cxn>
                <a:cxn ang="0">
                  <a:pos x="864" y="3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325"/>
                </a:cxn>
              </a:cxnLst>
              <a:rect l="0" t="0" r="r" b="b"/>
              <a:pathLst>
                <a:path w="870" h="328">
                  <a:moveTo>
                    <a:pt x="0" y="0"/>
                  </a:moveTo>
                  <a:lnTo>
                    <a:pt x="870" y="0"/>
                  </a:lnTo>
                  <a:lnTo>
                    <a:pt x="870" y="328"/>
                  </a:lnTo>
                  <a:lnTo>
                    <a:pt x="0" y="328"/>
                  </a:lnTo>
                  <a:lnTo>
                    <a:pt x="0" y="0"/>
                  </a:lnTo>
                  <a:close/>
                  <a:moveTo>
                    <a:pt x="6" y="325"/>
                  </a:moveTo>
                  <a:lnTo>
                    <a:pt x="3" y="323"/>
                  </a:lnTo>
                  <a:lnTo>
                    <a:pt x="867" y="323"/>
                  </a:lnTo>
                  <a:lnTo>
                    <a:pt x="864" y="325"/>
                  </a:lnTo>
                  <a:lnTo>
                    <a:pt x="864" y="3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325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96" name="Rectangle 48"/>
            <p:cNvSpPr>
              <a:spLocks noChangeArrowheads="1"/>
            </p:cNvSpPr>
            <p:nvPr/>
          </p:nvSpPr>
          <p:spPr bwMode="auto">
            <a:xfrm>
              <a:off x="2256" y="3621"/>
              <a:ext cx="149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 smtClean="0">
                  <a:solidFill>
                    <a:srgbClr val="0000FF"/>
                  </a:solidFill>
                  <a:latin typeface="Trebuchet MS" pitchFamily="34" charset="0"/>
                  <a:cs typeface="Arial" pitchFamily="34" charset="0"/>
                </a:rPr>
                <a:t>Управление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 smtClean="0">
                  <a:solidFill>
                    <a:srgbClr val="0000FF"/>
                  </a:solidFill>
                  <a:latin typeface="Trebuchet MS" pitchFamily="34" charset="0"/>
                  <a:cs typeface="Arial" pitchFamily="34" charset="0"/>
                </a:rPr>
                <a:t> денежными средствами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7" name="Rectangle 49"/>
            <p:cNvSpPr>
              <a:spLocks noChangeArrowheads="1"/>
            </p:cNvSpPr>
            <p:nvPr/>
          </p:nvSpPr>
          <p:spPr bwMode="auto">
            <a:xfrm>
              <a:off x="2360" y="3733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>
              <a:off x="2336" y="3841"/>
              <a:ext cx="82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(ГД Казначейства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9" name="Rectangle 51"/>
            <p:cNvSpPr>
              <a:spLocks noChangeArrowheads="1"/>
            </p:cNvSpPr>
            <p:nvPr/>
          </p:nvSpPr>
          <p:spPr bwMode="auto">
            <a:xfrm>
              <a:off x="1143" y="2986"/>
              <a:ext cx="864" cy="35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 bwMode="auto">
            <a:xfrm>
              <a:off x="1140" y="2984"/>
              <a:ext cx="870" cy="3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357"/>
                </a:cxn>
                <a:cxn ang="0">
                  <a:pos x="0" y="357"/>
                </a:cxn>
                <a:cxn ang="0">
                  <a:pos x="0" y="0"/>
                </a:cxn>
                <a:cxn ang="0">
                  <a:pos x="6" y="354"/>
                </a:cxn>
                <a:cxn ang="0">
                  <a:pos x="3" y="352"/>
                </a:cxn>
                <a:cxn ang="0">
                  <a:pos x="867" y="352"/>
                </a:cxn>
                <a:cxn ang="0">
                  <a:pos x="864" y="354"/>
                </a:cxn>
                <a:cxn ang="0">
                  <a:pos x="864" y="2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354"/>
                </a:cxn>
              </a:cxnLst>
              <a:rect l="0" t="0" r="r" b="b"/>
              <a:pathLst>
                <a:path w="870" h="357">
                  <a:moveTo>
                    <a:pt x="0" y="0"/>
                  </a:moveTo>
                  <a:lnTo>
                    <a:pt x="870" y="0"/>
                  </a:lnTo>
                  <a:lnTo>
                    <a:pt x="870" y="357"/>
                  </a:lnTo>
                  <a:lnTo>
                    <a:pt x="0" y="357"/>
                  </a:lnTo>
                  <a:lnTo>
                    <a:pt x="0" y="0"/>
                  </a:lnTo>
                  <a:close/>
                  <a:moveTo>
                    <a:pt x="6" y="354"/>
                  </a:moveTo>
                  <a:lnTo>
                    <a:pt x="3" y="352"/>
                  </a:lnTo>
                  <a:lnTo>
                    <a:pt x="867" y="352"/>
                  </a:lnTo>
                  <a:lnTo>
                    <a:pt x="864" y="354"/>
                  </a:lnTo>
                  <a:lnTo>
                    <a:pt x="864" y="2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354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1240" y="298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1248" y="2976"/>
              <a:ext cx="57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Управление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долгом и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субсидиями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3" name="Rectangle 55"/>
            <p:cNvSpPr>
              <a:spLocks noChangeArrowheads="1"/>
            </p:cNvSpPr>
            <p:nvPr/>
          </p:nvSpPr>
          <p:spPr bwMode="auto">
            <a:xfrm>
              <a:off x="1318" y="3202"/>
              <a:ext cx="50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(ГД Долга)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4" name="Rectangle 56"/>
            <p:cNvSpPr>
              <a:spLocks noChangeArrowheads="1"/>
            </p:cNvSpPr>
            <p:nvPr/>
          </p:nvSpPr>
          <p:spPr bwMode="auto">
            <a:xfrm>
              <a:off x="1104" y="1536"/>
              <a:ext cx="864" cy="32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 bwMode="auto">
            <a:xfrm>
              <a:off x="1140" y="1507"/>
              <a:ext cx="870" cy="3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328"/>
                </a:cxn>
                <a:cxn ang="0">
                  <a:pos x="0" y="328"/>
                </a:cxn>
                <a:cxn ang="0">
                  <a:pos x="0" y="0"/>
                </a:cxn>
                <a:cxn ang="0">
                  <a:pos x="6" y="325"/>
                </a:cxn>
                <a:cxn ang="0">
                  <a:pos x="3" y="323"/>
                </a:cxn>
                <a:cxn ang="0">
                  <a:pos x="867" y="323"/>
                </a:cxn>
                <a:cxn ang="0">
                  <a:pos x="864" y="325"/>
                </a:cxn>
                <a:cxn ang="0">
                  <a:pos x="864" y="3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325"/>
                </a:cxn>
              </a:cxnLst>
              <a:rect l="0" t="0" r="r" b="b"/>
              <a:pathLst>
                <a:path w="870" h="328">
                  <a:moveTo>
                    <a:pt x="0" y="0"/>
                  </a:moveTo>
                  <a:lnTo>
                    <a:pt x="870" y="0"/>
                  </a:lnTo>
                  <a:lnTo>
                    <a:pt x="870" y="328"/>
                  </a:lnTo>
                  <a:lnTo>
                    <a:pt x="0" y="328"/>
                  </a:lnTo>
                  <a:lnTo>
                    <a:pt x="0" y="0"/>
                  </a:lnTo>
                  <a:close/>
                  <a:moveTo>
                    <a:pt x="6" y="325"/>
                  </a:moveTo>
                  <a:lnTo>
                    <a:pt x="3" y="323"/>
                  </a:lnTo>
                  <a:lnTo>
                    <a:pt x="867" y="323"/>
                  </a:lnTo>
                  <a:lnTo>
                    <a:pt x="864" y="325"/>
                  </a:lnTo>
                  <a:lnTo>
                    <a:pt x="864" y="3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325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06" name="Rectangle 58"/>
            <p:cNvSpPr>
              <a:spLocks noChangeArrowheads="1"/>
            </p:cNvSpPr>
            <p:nvPr/>
          </p:nvSpPr>
          <p:spPr bwMode="auto">
            <a:xfrm>
              <a:off x="1324" y="1503"/>
              <a:ext cx="77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 smtClean="0">
                  <a:solidFill>
                    <a:srgbClr val="0000FF"/>
                  </a:solidFill>
                  <a:latin typeface="Trebuchet MS" pitchFamily="34" charset="0"/>
                  <a:cs typeface="Arial" pitchFamily="34" charset="0"/>
                </a:rPr>
                <a:t>Аудит и Оценка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>
              <a:off x="1294" y="1616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8" name="Rectangle 60"/>
            <p:cNvSpPr>
              <a:spLocks noChangeArrowheads="1"/>
            </p:cNvSpPr>
            <p:nvPr/>
          </p:nvSpPr>
          <p:spPr bwMode="auto">
            <a:xfrm>
              <a:off x="1144" y="1723"/>
              <a:ext cx="755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(Высший Аудит)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9" name="Rectangle 61"/>
            <p:cNvSpPr>
              <a:spLocks noChangeArrowheads="1"/>
            </p:cNvSpPr>
            <p:nvPr/>
          </p:nvSpPr>
          <p:spPr bwMode="auto">
            <a:xfrm>
              <a:off x="2265" y="1065"/>
              <a:ext cx="864" cy="3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0" name="Freeform 62"/>
            <p:cNvSpPr>
              <a:spLocks noEditPoints="1"/>
            </p:cNvSpPr>
            <p:nvPr/>
          </p:nvSpPr>
          <p:spPr bwMode="auto">
            <a:xfrm>
              <a:off x="2262" y="1062"/>
              <a:ext cx="870" cy="3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338"/>
                </a:cxn>
                <a:cxn ang="0">
                  <a:pos x="0" y="338"/>
                </a:cxn>
                <a:cxn ang="0">
                  <a:pos x="0" y="0"/>
                </a:cxn>
                <a:cxn ang="0">
                  <a:pos x="6" y="335"/>
                </a:cxn>
                <a:cxn ang="0">
                  <a:pos x="3" y="333"/>
                </a:cxn>
                <a:cxn ang="0">
                  <a:pos x="867" y="333"/>
                </a:cxn>
                <a:cxn ang="0">
                  <a:pos x="864" y="335"/>
                </a:cxn>
                <a:cxn ang="0">
                  <a:pos x="864" y="3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335"/>
                </a:cxn>
              </a:cxnLst>
              <a:rect l="0" t="0" r="r" b="b"/>
              <a:pathLst>
                <a:path w="870" h="338">
                  <a:moveTo>
                    <a:pt x="0" y="0"/>
                  </a:moveTo>
                  <a:lnTo>
                    <a:pt x="870" y="0"/>
                  </a:lnTo>
                  <a:lnTo>
                    <a:pt x="870" y="338"/>
                  </a:lnTo>
                  <a:lnTo>
                    <a:pt x="0" y="338"/>
                  </a:lnTo>
                  <a:lnTo>
                    <a:pt x="0" y="0"/>
                  </a:lnTo>
                  <a:close/>
                  <a:moveTo>
                    <a:pt x="6" y="335"/>
                  </a:moveTo>
                  <a:lnTo>
                    <a:pt x="3" y="333"/>
                  </a:lnTo>
                  <a:lnTo>
                    <a:pt x="867" y="333"/>
                  </a:lnTo>
                  <a:lnTo>
                    <a:pt x="864" y="335"/>
                  </a:lnTo>
                  <a:lnTo>
                    <a:pt x="864" y="3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335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1" name="Rectangle 63"/>
            <p:cNvSpPr>
              <a:spLocks noChangeArrowheads="1"/>
            </p:cNvSpPr>
            <p:nvPr/>
          </p:nvSpPr>
          <p:spPr bwMode="auto">
            <a:xfrm>
              <a:off x="2510" y="1060"/>
              <a:ext cx="5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Подготовка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Бюджета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2" name="Rectangle 64"/>
            <p:cNvSpPr>
              <a:spLocks noChangeArrowheads="1"/>
            </p:cNvSpPr>
            <p:nvPr/>
          </p:nvSpPr>
          <p:spPr bwMode="auto">
            <a:xfrm>
              <a:off x="2384" y="117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3" name="Rectangle 65"/>
            <p:cNvSpPr>
              <a:spLocks noChangeArrowheads="1"/>
            </p:cNvSpPr>
            <p:nvPr/>
          </p:nvSpPr>
          <p:spPr bwMode="auto">
            <a:xfrm>
              <a:off x="2378" y="1280"/>
              <a:ext cx="80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(ГВ по Бюджету)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4" name="Freeform 66"/>
            <p:cNvSpPr>
              <a:spLocks noEditPoints="1"/>
            </p:cNvSpPr>
            <p:nvPr/>
          </p:nvSpPr>
          <p:spPr bwMode="auto">
            <a:xfrm>
              <a:off x="2112" y="3189"/>
              <a:ext cx="554" cy="4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4" y="2"/>
                </a:cxn>
                <a:cxn ang="0">
                  <a:pos x="84" y="7"/>
                </a:cxn>
                <a:cxn ang="0">
                  <a:pos x="125" y="16"/>
                </a:cxn>
                <a:cxn ang="0">
                  <a:pos x="164" y="28"/>
                </a:cxn>
                <a:cxn ang="0">
                  <a:pos x="203" y="44"/>
                </a:cxn>
                <a:cxn ang="0">
                  <a:pos x="240" y="62"/>
                </a:cxn>
                <a:cxn ang="0">
                  <a:pos x="277" y="84"/>
                </a:cxn>
                <a:cxn ang="0">
                  <a:pos x="312" y="109"/>
                </a:cxn>
                <a:cxn ang="0">
                  <a:pos x="347" y="137"/>
                </a:cxn>
                <a:cxn ang="0">
                  <a:pos x="380" y="167"/>
                </a:cxn>
                <a:cxn ang="0">
                  <a:pos x="412" y="200"/>
                </a:cxn>
                <a:cxn ang="0">
                  <a:pos x="443" y="237"/>
                </a:cxn>
                <a:cxn ang="0">
                  <a:pos x="472" y="275"/>
                </a:cxn>
                <a:cxn ang="0">
                  <a:pos x="500" y="316"/>
                </a:cxn>
                <a:cxn ang="0">
                  <a:pos x="520" y="352"/>
                </a:cxn>
                <a:cxn ang="0">
                  <a:pos x="477" y="369"/>
                </a:cxn>
                <a:cxn ang="0">
                  <a:pos x="457" y="335"/>
                </a:cxn>
                <a:cxn ang="0">
                  <a:pos x="431" y="295"/>
                </a:cxn>
                <a:cxn ang="0">
                  <a:pos x="403" y="259"/>
                </a:cxn>
                <a:cxn ang="0">
                  <a:pos x="374" y="225"/>
                </a:cxn>
                <a:cxn ang="0">
                  <a:pos x="344" y="193"/>
                </a:cxn>
                <a:cxn ang="0">
                  <a:pos x="314" y="164"/>
                </a:cxn>
                <a:cxn ang="0">
                  <a:pos x="281" y="139"/>
                </a:cxn>
                <a:cxn ang="0">
                  <a:pos x="249" y="115"/>
                </a:cxn>
                <a:cxn ang="0">
                  <a:pos x="215" y="96"/>
                </a:cxn>
                <a:cxn ang="0">
                  <a:pos x="182" y="79"/>
                </a:cxn>
                <a:cxn ang="0">
                  <a:pos x="147" y="64"/>
                </a:cxn>
                <a:cxn ang="0">
                  <a:pos x="112" y="53"/>
                </a:cxn>
                <a:cxn ang="0">
                  <a:pos x="77" y="46"/>
                </a:cxn>
                <a:cxn ang="0">
                  <a:pos x="42" y="41"/>
                </a:cxn>
                <a:cxn ang="0">
                  <a:pos x="4" y="39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554" y="318"/>
                </a:cxn>
                <a:cxn ang="0">
                  <a:pos x="528" y="414"/>
                </a:cxn>
                <a:cxn ang="0">
                  <a:pos x="423" y="367"/>
                </a:cxn>
                <a:cxn ang="0">
                  <a:pos x="554" y="318"/>
                </a:cxn>
              </a:cxnLst>
              <a:rect l="0" t="0" r="r" b="b"/>
              <a:pathLst>
                <a:path w="554" h="414">
                  <a:moveTo>
                    <a:pt x="0" y="0"/>
                  </a:moveTo>
                  <a:lnTo>
                    <a:pt x="4" y="0"/>
                  </a:lnTo>
                  <a:lnTo>
                    <a:pt x="44" y="2"/>
                  </a:lnTo>
                  <a:lnTo>
                    <a:pt x="84" y="7"/>
                  </a:lnTo>
                  <a:lnTo>
                    <a:pt x="125" y="16"/>
                  </a:lnTo>
                  <a:lnTo>
                    <a:pt x="164" y="28"/>
                  </a:lnTo>
                  <a:lnTo>
                    <a:pt x="203" y="44"/>
                  </a:lnTo>
                  <a:lnTo>
                    <a:pt x="240" y="62"/>
                  </a:lnTo>
                  <a:lnTo>
                    <a:pt x="277" y="84"/>
                  </a:lnTo>
                  <a:lnTo>
                    <a:pt x="312" y="109"/>
                  </a:lnTo>
                  <a:lnTo>
                    <a:pt x="347" y="137"/>
                  </a:lnTo>
                  <a:lnTo>
                    <a:pt x="380" y="167"/>
                  </a:lnTo>
                  <a:lnTo>
                    <a:pt x="412" y="200"/>
                  </a:lnTo>
                  <a:lnTo>
                    <a:pt x="443" y="237"/>
                  </a:lnTo>
                  <a:lnTo>
                    <a:pt x="472" y="275"/>
                  </a:lnTo>
                  <a:lnTo>
                    <a:pt x="500" y="316"/>
                  </a:lnTo>
                  <a:lnTo>
                    <a:pt x="520" y="352"/>
                  </a:lnTo>
                  <a:lnTo>
                    <a:pt x="477" y="369"/>
                  </a:lnTo>
                  <a:lnTo>
                    <a:pt x="457" y="335"/>
                  </a:lnTo>
                  <a:lnTo>
                    <a:pt x="431" y="295"/>
                  </a:lnTo>
                  <a:lnTo>
                    <a:pt x="403" y="259"/>
                  </a:lnTo>
                  <a:lnTo>
                    <a:pt x="374" y="225"/>
                  </a:lnTo>
                  <a:lnTo>
                    <a:pt x="344" y="193"/>
                  </a:lnTo>
                  <a:lnTo>
                    <a:pt x="314" y="164"/>
                  </a:lnTo>
                  <a:lnTo>
                    <a:pt x="281" y="139"/>
                  </a:lnTo>
                  <a:lnTo>
                    <a:pt x="249" y="115"/>
                  </a:lnTo>
                  <a:lnTo>
                    <a:pt x="215" y="96"/>
                  </a:lnTo>
                  <a:lnTo>
                    <a:pt x="182" y="79"/>
                  </a:lnTo>
                  <a:lnTo>
                    <a:pt x="147" y="64"/>
                  </a:lnTo>
                  <a:lnTo>
                    <a:pt x="112" y="53"/>
                  </a:lnTo>
                  <a:lnTo>
                    <a:pt x="77" y="46"/>
                  </a:lnTo>
                  <a:lnTo>
                    <a:pt x="42" y="41"/>
                  </a:lnTo>
                  <a:lnTo>
                    <a:pt x="4" y="39"/>
                  </a:lnTo>
                  <a:lnTo>
                    <a:pt x="0" y="39"/>
                  </a:lnTo>
                  <a:lnTo>
                    <a:pt x="0" y="0"/>
                  </a:lnTo>
                  <a:close/>
                  <a:moveTo>
                    <a:pt x="554" y="318"/>
                  </a:moveTo>
                  <a:lnTo>
                    <a:pt x="528" y="414"/>
                  </a:lnTo>
                  <a:lnTo>
                    <a:pt x="423" y="367"/>
                  </a:lnTo>
                  <a:lnTo>
                    <a:pt x="554" y="318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 bwMode="auto">
            <a:xfrm>
              <a:off x="2784" y="2398"/>
              <a:ext cx="1020" cy="1193"/>
            </a:xfrm>
            <a:custGeom>
              <a:avLst/>
              <a:gdLst/>
              <a:ahLst/>
              <a:cxnLst>
                <a:cxn ang="0">
                  <a:pos x="0" y="1189"/>
                </a:cxn>
                <a:cxn ang="0">
                  <a:pos x="15" y="1069"/>
                </a:cxn>
                <a:cxn ang="0">
                  <a:pos x="37" y="954"/>
                </a:cxn>
                <a:cxn ang="0">
                  <a:pos x="66" y="842"/>
                </a:cxn>
                <a:cxn ang="0">
                  <a:pos x="103" y="736"/>
                </a:cxn>
                <a:cxn ang="0">
                  <a:pos x="146" y="635"/>
                </a:cxn>
                <a:cxn ang="0">
                  <a:pos x="195" y="541"/>
                </a:cxn>
                <a:cxn ang="0">
                  <a:pos x="250" y="453"/>
                </a:cxn>
                <a:cxn ang="0">
                  <a:pos x="280" y="411"/>
                </a:cxn>
                <a:cxn ang="0">
                  <a:pos x="311" y="371"/>
                </a:cxn>
                <a:cxn ang="0">
                  <a:pos x="343" y="334"/>
                </a:cxn>
                <a:cxn ang="0">
                  <a:pos x="377" y="298"/>
                </a:cxn>
                <a:cxn ang="0">
                  <a:pos x="411" y="264"/>
                </a:cxn>
                <a:cxn ang="0">
                  <a:pos x="447" y="233"/>
                </a:cxn>
                <a:cxn ang="0">
                  <a:pos x="484" y="203"/>
                </a:cxn>
                <a:cxn ang="0">
                  <a:pos x="522" y="176"/>
                </a:cxn>
                <a:cxn ang="0">
                  <a:pos x="561" y="151"/>
                </a:cxn>
                <a:cxn ang="0">
                  <a:pos x="601" y="128"/>
                </a:cxn>
                <a:cxn ang="0">
                  <a:pos x="642" y="108"/>
                </a:cxn>
                <a:cxn ang="0">
                  <a:pos x="684" y="90"/>
                </a:cxn>
                <a:cxn ang="0">
                  <a:pos x="726" y="74"/>
                </a:cxn>
                <a:cxn ang="0">
                  <a:pos x="770" y="62"/>
                </a:cxn>
                <a:cxn ang="0">
                  <a:pos x="814" y="52"/>
                </a:cxn>
                <a:cxn ang="0">
                  <a:pos x="859" y="44"/>
                </a:cxn>
                <a:cxn ang="0">
                  <a:pos x="905" y="40"/>
                </a:cxn>
                <a:cxn ang="0">
                  <a:pos x="948" y="40"/>
                </a:cxn>
                <a:cxn ang="0">
                  <a:pos x="948" y="79"/>
                </a:cxn>
                <a:cxn ang="0">
                  <a:pos x="910" y="79"/>
                </a:cxn>
                <a:cxn ang="0">
                  <a:pos x="869" y="82"/>
                </a:cxn>
                <a:cxn ang="0">
                  <a:pos x="827" y="89"/>
                </a:cxn>
                <a:cxn ang="0">
                  <a:pos x="786" y="99"/>
                </a:cxn>
                <a:cxn ang="0">
                  <a:pos x="746" y="110"/>
                </a:cxn>
                <a:cxn ang="0">
                  <a:pos x="706" y="124"/>
                </a:cxn>
                <a:cxn ang="0">
                  <a:pos x="667" y="141"/>
                </a:cxn>
                <a:cxn ang="0">
                  <a:pos x="628" y="160"/>
                </a:cxn>
                <a:cxn ang="0">
                  <a:pos x="591" y="181"/>
                </a:cxn>
                <a:cxn ang="0">
                  <a:pos x="554" y="205"/>
                </a:cxn>
                <a:cxn ang="0">
                  <a:pos x="518" y="231"/>
                </a:cxn>
                <a:cxn ang="0">
                  <a:pos x="482" y="259"/>
                </a:cxn>
                <a:cxn ang="0">
                  <a:pos x="448" y="290"/>
                </a:cxn>
                <a:cxn ang="0">
                  <a:pos x="414" y="322"/>
                </a:cxn>
                <a:cxn ang="0">
                  <a:pos x="382" y="356"/>
                </a:cxn>
                <a:cxn ang="0">
                  <a:pos x="351" y="393"/>
                </a:cxn>
                <a:cxn ang="0">
                  <a:pos x="321" y="431"/>
                </a:cxn>
                <a:cxn ang="0">
                  <a:pos x="293" y="471"/>
                </a:cxn>
                <a:cxn ang="0">
                  <a:pos x="239" y="556"/>
                </a:cxn>
                <a:cxn ang="0">
                  <a:pos x="191" y="648"/>
                </a:cxn>
                <a:cxn ang="0">
                  <a:pos x="149" y="746"/>
                </a:cxn>
                <a:cxn ang="0">
                  <a:pos x="113" y="850"/>
                </a:cxn>
                <a:cxn ang="0">
                  <a:pos x="84" y="959"/>
                </a:cxn>
                <a:cxn ang="0">
                  <a:pos x="62" y="1073"/>
                </a:cxn>
                <a:cxn ang="0">
                  <a:pos x="48" y="1193"/>
                </a:cxn>
                <a:cxn ang="0">
                  <a:pos x="0" y="1189"/>
                </a:cxn>
                <a:cxn ang="0">
                  <a:pos x="927" y="0"/>
                </a:cxn>
                <a:cxn ang="0">
                  <a:pos x="1020" y="61"/>
                </a:cxn>
                <a:cxn ang="0">
                  <a:pos x="922" y="117"/>
                </a:cxn>
                <a:cxn ang="0">
                  <a:pos x="927" y="0"/>
                </a:cxn>
              </a:cxnLst>
              <a:rect l="0" t="0" r="r" b="b"/>
              <a:pathLst>
                <a:path w="1020" h="1193">
                  <a:moveTo>
                    <a:pt x="0" y="1189"/>
                  </a:moveTo>
                  <a:lnTo>
                    <a:pt x="15" y="1069"/>
                  </a:lnTo>
                  <a:lnTo>
                    <a:pt x="37" y="954"/>
                  </a:lnTo>
                  <a:lnTo>
                    <a:pt x="66" y="842"/>
                  </a:lnTo>
                  <a:lnTo>
                    <a:pt x="103" y="736"/>
                  </a:lnTo>
                  <a:lnTo>
                    <a:pt x="146" y="635"/>
                  </a:lnTo>
                  <a:lnTo>
                    <a:pt x="195" y="541"/>
                  </a:lnTo>
                  <a:lnTo>
                    <a:pt x="250" y="453"/>
                  </a:lnTo>
                  <a:lnTo>
                    <a:pt x="280" y="411"/>
                  </a:lnTo>
                  <a:lnTo>
                    <a:pt x="311" y="371"/>
                  </a:lnTo>
                  <a:lnTo>
                    <a:pt x="343" y="334"/>
                  </a:lnTo>
                  <a:lnTo>
                    <a:pt x="377" y="298"/>
                  </a:lnTo>
                  <a:lnTo>
                    <a:pt x="411" y="264"/>
                  </a:lnTo>
                  <a:lnTo>
                    <a:pt x="447" y="233"/>
                  </a:lnTo>
                  <a:lnTo>
                    <a:pt x="484" y="203"/>
                  </a:lnTo>
                  <a:lnTo>
                    <a:pt x="522" y="176"/>
                  </a:lnTo>
                  <a:lnTo>
                    <a:pt x="561" y="151"/>
                  </a:lnTo>
                  <a:lnTo>
                    <a:pt x="601" y="128"/>
                  </a:lnTo>
                  <a:lnTo>
                    <a:pt x="642" y="108"/>
                  </a:lnTo>
                  <a:lnTo>
                    <a:pt x="684" y="90"/>
                  </a:lnTo>
                  <a:lnTo>
                    <a:pt x="726" y="74"/>
                  </a:lnTo>
                  <a:lnTo>
                    <a:pt x="770" y="62"/>
                  </a:lnTo>
                  <a:lnTo>
                    <a:pt x="814" y="52"/>
                  </a:lnTo>
                  <a:lnTo>
                    <a:pt x="859" y="44"/>
                  </a:lnTo>
                  <a:lnTo>
                    <a:pt x="905" y="40"/>
                  </a:lnTo>
                  <a:lnTo>
                    <a:pt x="948" y="40"/>
                  </a:lnTo>
                  <a:lnTo>
                    <a:pt x="948" y="79"/>
                  </a:lnTo>
                  <a:lnTo>
                    <a:pt x="910" y="79"/>
                  </a:lnTo>
                  <a:lnTo>
                    <a:pt x="869" y="82"/>
                  </a:lnTo>
                  <a:lnTo>
                    <a:pt x="827" y="89"/>
                  </a:lnTo>
                  <a:lnTo>
                    <a:pt x="786" y="99"/>
                  </a:lnTo>
                  <a:lnTo>
                    <a:pt x="746" y="110"/>
                  </a:lnTo>
                  <a:lnTo>
                    <a:pt x="706" y="124"/>
                  </a:lnTo>
                  <a:lnTo>
                    <a:pt x="667" y="141"/>
                  </a:lnTo>
                  <a:lnTo>
                    <a:pt x="628" y="160"/>
                  </a:lnTo>
                  <a:lnTo>
                    <a:pt x="591" y="181"/>
                  </a:lnTo>
                  <a:lnTo>
                    <a:pt x="554" y="205"/>
                  </a:lnTo>
                  <a:lnTo>
                    <a:pt x="518" y="231"/>
                  </a:lnTo>
                  <a:lnTo>
                    <a:pt x="482" y="259"/>
                  </a:lnTo>
                  <a:lnTo>
                    <a:pt x="448" y="290"/>
                  </a:lnTo>
                  <a:lnTo>
                    <a:pt x="414" y="322"/>
                  </a:lnTo>
                  <a:lnTo>
                    <a:pt x="382" y="356"/>
                  </a:lnTo>
                  <a:lnTo>
                    <a:pt x="351" y="393"/>
                  </a:lnTo>
                  <a:lnTo>
                    <a:pt x="321" y="431"/>
                  </a:lnTo>
                  <a:lnTo>
                    <a:pt x="293" y="471"/>
                  </a:lnTo>
                  <a:lnTo>
                    <a:pt x="239" y="556"/>
                  </a:lnTo>
                  <a:lnTo>
                    <a:pt x="191" y="648"/>
                  </a:lnTo>
                  <a:lnTo>
                    <a:pt x="149" y="746"/>
                  </a:lnTo>
                  <a:lnTo>
                    <a:pt x="113" y="850"/>
                  </a:lnTo>
                  <a:lnTo>
                    <a:pt x="84" y="959"/>
                  </a:lnTo>
                  <a:lnTo>
                    <a:pt x="62" y="1073"/>
                  </a:lnTo>
                  <a:lnTo>
                    <a:pt x="48" y="1193"/>
                  </a:lnTo>
                  <a:lnTo>
                    <a:pt x="0" y="1189"/>
                  </a:lnTo>
                  <a:close/>
                  <a:moveTo>
                    <a:pt x="927" y="0"/>
                  </a:moveTo>
                  <a:lnTo>
                    <a:pt x="1020" y="61"/>
                  </a:lnTo>
                  <a:lnTo>
                    <a:pt x="922" y="117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 bwMode="auto">
            <a:xfrm>
              <a:off x="1281" y="1660"/>
              <a:ext cx="2073" cy="667"/>
            </a:xfrm>
            <a:custGeom>
              <a:avLst/>
              <a:gdLst/>
              <a:ahLst/>
              <a:cxnLst>
                <a:cxn ang="0">
                  <a:pos x="0" y="650"/>
                </a:cxn>
                <a:cxn ang="0">
                  <a:pos x="18" y="617"/>
                </a:cxn>
                <a:cxn ang="0">
                  <a:pos x="42" y="584"/>
                </a:cxn>
                <a:cxn ang="0">
                  <a:pos x="70" y="552"/>
                </a:cxn>
                <a:cxn ang="0">
                  <a:pos x="101" y="520"/>
                </a:cxn>
                <a:cxn ang="0">
                  <a:pos x="135" y="489"/>
                </a:cxn>
                <a:cxn ang="0">
                  <a:pos x="174" y="459"/>
                </a:cxn>
                <a:cxn ang="0">
                  <a:pos x="216" y="430"/>
                </a:cxn>
                <a:cxn ang="0">
                  <a:pos x="260" y="402"/>
                </a:cxn>
                <a:cxn ang="0">
                  <a:pos x="308" y="375"/>
                </a:cxn>
                <a:cxn ang="0">
                  <a:pos x="359" y="348"/>
                </a:cxn>
                <a:cxn ang="0">
                  <a:pos x="413" y="323"/>
                </a:cxn>
                <a:cxn ang="0">
                  <a:pos x="470" y="298"/>
                </a:cxn>
                <a:cxn ang="0">
                  <a:pos x="529" y="274"/>
                </a:cxn>
                <a:cxn ang="0">
                  <a:pos x="591" y="251"/>
                </a:cxn>
                <a:cxn ang="0">
                  <a:pos x="656" y="230"/>
                </a:cxn>
                <a:cxn ang="0">
                  <a:pos x="724" y="209"/>
                </a:cxn>
                <a:cxn ang="0">
                  <a:pos x="793" y="189"/>
                </a:cxn>
                <a:cxn ang="0">
                  <a:pos x="865" y="171"/>
                </a:cxn>
                <a:cxn ang="0">
                  <a:pos x="1014" y="137"/>
                </a:cxn>
                <a:cxn ang="0">
                  <a:pos x="1173" y="107"/>
                </a:cxn>
                <a:cxn ang="0">
                  <a:pos x="1338" y="83"/>
                </a:cxn>
                <a:cxn ang="0">
                  <a:pos x="1510" y="64"/>
                </a:cxn>
                <a:cxn ang="0">
                  <a:pos x="1687" y="50"/>
                </a:cxn>
                <a:cxn ang="0">
                  <a:pos x="1869" y="41"/>
                </a:cxn>
                <a:cxn ang="0">
                  <a:pos x="2001" y="39"/>
                </a:cxn>
                <a:cxn ang="0">
                  <a:pos x="2002" y="78"/>
                </a:cxn>
                <a:cxn ang="0">
                  <a:pos x="1872" y="80"/>
                </a:cxn>
                <a:cxn ang="0">
                  <a:pos x="1692" y="89"/>
                </a:cxn>
                <a:cxn ang="0">
                  <a:pos x="1516" y="103"/>
                </a:cxn>
                <a:cxn ang="0">
                  <a:pos x="1347" y="122"/>
                </a:cxn>
                <a:cxn ang="0">
                  <a:pos x="1184" y="146"/>
                </a:cxn>
                <a:cxn ang="0">
                  <a:pos x="1028" y="175"/>
                </a:cxn>
                <a:cxn ang="0">
                  <a:pos x="879" y="208"/>
                </a:cxn>
                <a:cxn ang="0">
                  <a:pos x="809" y="226"/>
                </a:cxn>
                <a:cxn ang="0">
                  <a:pos x="741" y="246"/>
                </a:cxn>
                <a:cxn ang="0">
                  <a:pos x="675" y="266"/>
                </a:cxn>
                <a:cxn ang="0">
                  <a:pos x="611" y="287"/>
                </a:cxn>
                <a:cxn ang="0">
                  <a:pos x="550" y="309"/>
                </a:cxn>
                <a:cxn ang="0">
                  <a:pos x="493" y="332"/>
                </a:cxn>
                <a:cxn ang="0">
                  <a:pos x="437" y="357"/>
                </a:cxn>
                <a:cxn ang="0">
                  <a:pos x="385" y="381"/>
                </a:cxn>
                <a:cxn ang="0">
                  <a:pos x="336" y="407"/>
                </a:cxn>
                <a:cxn ang="0">
                  <a:pos x="290" y="433"/>
                </a:cxn>
                <a:cxn ang="0">
                  <a:pos x="247" y="460"/>
                </a:cxn>
                <a:cxn ang="0">
                  <a:pos x="207" y="488"/>
                </a:cxn>
                <a:cxn ang="0">
                  <a:pos x="171" y="516"/>
                </a:cxn>
                <a:cxn ang="0">
                  <a:pos x="138" y="545"/>
                </a:cxn>
                <a:cxn ang="0">
                  <a:pos x="109" y="574"/>
                </a:cxn>
                <a:cxn ang="0">
                  <a:pos x="84" y="604"/>
                </a:cxn>
                <a:cxn ang="0">
                  <a:pos x="62" y="634"/>
                </a:cxn>
                <a:cxn ang="0">
                  <a:pos x="43" y="667"/>
                </a:cxn>
                <a:cxn ang="0">
                  <a:pos x="0" y="650"/>
                </a:cxn>
                <a:cxn ang="0">
                  <a:pos x="1976" y="0"/>
                </a:cxn>
                <a:cxn ang="0">
                  <a:pos x="2073" y="57"/>
                </a:cxn>
                <a:cxn ang="0">
                  <a:pos x="1978" y="117"/>
                </a:cxn>
                <a:cxn ang="0">
                  <a:pos x="1976" y="0"/>
                </a:cxn>
              </a:cxnLst>
              <a:rect l="0" t="0" r="r" b="b"/>
              <a:pathLst>
                <a:path w="2073" h="667">
                  <a:moveTo>
                    <a:pt x="0" y="650"/>
                  </a:moveTo>
                  <a:lnTo>
                    <a:pt x="18" y="617"/>
                  </a:lnTo>
                  <a:lnTo>
                    <a:pt x="42" y="584"/>
                  </a:lnTo>
                  <a:lnTo>
                    <a:pt x="70" y="552"/>
                  </a:lnTo>
                  <a:lnTo>
                    <a:pt x="101" y="520"/>
                  </a:lnTo>
                  <a:lnTo>
                    <a:pt x="135" y="489"/>
                  </a:lnTo>
                  <a:lnTo>
                    <a:pt x="174" y="459"/>
                  </a:lnTo>
                  <a:lnTo>
                    <a:pt x="216" y="430"/>
                  </a:lnTo>
                  <a:lnTo>
                    <a:pt x="260" y="402"/>
                  </a:lnTo>
                  <a:lnTo>
                    <a:pt x="308" y="375"/>
                  </a:lnTo>
                  <a:lnTo>
                    <a:pt x="359" y="348"/>
                  </a:lnTo>
                  <a:lnTo>
                    <a:pt x="413" y="323"/>
                  </a:lnTo>
                  <a:lnTo>
                    <a:pt x="470" y="298"/>
                  </a:lnTo>
                  <a:lnTo>
                    <a:pt x="529" y="274"/>
                  </a:lnTo>
                  <a:lnTo>
                    <a:pt x="591" y="251"/>
                  </a:lnTo>
                  <a:lnTo>
                    <a:pt x="656" y="230"/>
                  </a:lnTo>
                  <a:lnTo>
                    <a:pt x="724" y="209"/>
                  </a:lnTo>
                  <a:lnTo>
                    <a:pt x="793" y="189"/>
                  </a:lnTo>
                  <a:lnTo>
                    <a:pt x="865" y="171"/>
                  </a:lnTo>
                  <a:lnTo>
                    <a:pt x="1014" y="137"/>
                  </a:lnTo>
                  <a:lnTo>
                    <a:pt x="1173" y="107"/>
                  </a:lnTo>
                  <a:lnTo>
                    <a:pt x="1338" y="83"/>
                  </a:lnTo>
                  <a:lnTo>
                    <a:pt x="1510" y="64"/>
                  </a:lnTo>
                  <a:lnTo>
                    <a:pt x="1687" y="50"/>
                  </a:lnTo>
                  <a:lnTo>
                    <a:pt x="1869" y="41"/>
                  </a:lnTo>
                  <a:lnTo>
                    <a:pt x="2001" y="39"/>
                  </a:lnTo>
                  <a:lnTo>
                    <a:pt x="2002" y="78"/>
                  </a:lnTo>
                  <a:lnTo>
                    <a:pt x="1872" y="80"/>
                  </a:lnTo>
                  <a:lnTo>
                    <a:pt x="1692" y="89"/>
                  </a:lnTo>
                  <a:lnTo>
                    <a:pt x="1516" y="103"/>
                  </a:lnTo>
                  <a:lnTo>
                    <a:pt x="1347" y="122"/>
                  </a:lnTo>
                  <a:lnTo>
                    <a:pt x="1184" y="146"/>
                  </a:lnTo>
                  <a:lnTo>
                    <a:pt x="1028" y="175"/>
                  </a:lnTo>
                  <a:lnTo>
                    <a:pt x="879" y="208"/>
                  </a:lnTo>
                  <a:lnTo>
                    <a:pt x="809" y="226"/>
                  </a:lnTo>
                  <a:lnTo>
                    <a:pt x="741" y="246"/>
                  </a:lnTo>
                  <a:lnTo>
                    <a:pt x="675" y="266"/>
                  </a:lnTo>
                  <a:lnTo>
                    <a:pt x="611" y="287"/>
                  </a:lnTo>
                  <a:lnTo>
                    <a:pt x="550" y="309"/>
                  </a:lnTo>
                  <a:lnTo>
                    <a:pt x="493" y="332"/>
                  </a:lnTo>
                  <a:lnTo>
                    <a:pt x="437" y="357"/>
                  </a:lnTo>
                  <a:lnTo>
                    <a:pt x="385" y="381"/>
                  </a:lnTo>
                  <a:lnTo>
                    <a:pt x="336" y="407"/>
                  </a:lnTo>
                  <a:lnTo>
                    <a:pt x="290" y="433"/>
                  </a:lnTo>
                  <a:lnTo>
                    <a:pt x="247" y="460"/>
                  </a:lnTo>
                  <a:lnTo>
                    <a:pt x="207" y="488"/>
                  </a:lnTo>
                  <a:lnTo>
                    <a:pt x="171" y="516"/>
                  </a:lnTo>
                  <a:lnTo>
                    <a:pt x="138" y="545"/>
                  </a:lnTo>
                  <a:lnTo>
                    <a:pt x="109" y="574"/>
                  </a:lnTo>
                  <a:lnTo>
                    <a:pt x="84" y="604"/>
                  </a:lnTo>
                  <a:lnTo>
                    <a:pt x="62" y="634"/>
                  </a:lnTo>
                  <a:lnTo>
                    <a:pt x="43" y="667"/>
                  </a:lnTo>
                  <a:lnTo>
                    <a:pt x="0" y="650"/>
                  </a:lnTo>
                  <a:close/>
                  <a:moveTo>
                    <a:pt x="1976" y="0"/>
                  </a:moveTo>
                  <a:lnTo>
                    <a:pt x="2073" y="57"/>
                  </a:lnTo>
                  <a:lnTo>
                    <a:pt x="1978" y="117"/>
                  </a:lnTo>
                  <a:lnTo>
                    <a:pt x="1976" y="0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 bwMode="auto">
            <a:xfrm>
              <a:off x="425" y="1402"/>
              <a:ext cx="318" cy="1029"/>
            </a:xfrm>
            <a:custGeom>
              <a:avLst/>
              <a:gdLst/>
              <a:ahLst/>
              <a:cxnLst>
                <a:cxn ang="0">
                  <a:pos x="254" y="1029"/>
                </a:cxn>
                <a:cxn ang="0">
                  <a:pos x="201" y="979"/>
                </a:cxn>
                <a:cxn ang="0">
                  <a:pos x="154" y="927"/>
                </a:cxn>
                <a:cxn ang="0">
                  <a:pos x="112" y="873"/>
                </a:cxn>
                <a:cxn ang="0">
                  <a:pos x="77" y="818"/>
                </a:cxn>
                <a:cxn ang="0">
                  <a:pos x="48" y="761"/>
                </a:cxn>
                <a:cxn ang="0">
                  <a:pos x="26" y="703"/>
                </a:cxn>
                <a:cxn ang="0">
                  <a:pos x="10" y="644"/>
                </a:cxn>
                <a:cxn ang="0">
                  <a:pos x="1" y="585"/>
                </a:cxn>
                <a:cxn ang="0">
                  <a:pos x="0" y="546"/>
                </a:cxn>
                <a:cxn ang="0">
                  <a:pos x="0" y="507"/>
                </a:cxn>
                <a:cxn ang="0">
                  <a:pos x="4" y="468"/>
                </a:cxn>
                <a:cxn ang="0">
                  <a:pos x="10" y="429"/>
                </a:cxn>
                <a:cxn ang="0">
                  <a:pos x="20" y="391"/>
                </a:cxn>
                <a:cxn ang="0">
                  <a:pos x="31" y="352"/>
                </a:cxn>
                <a:cxn ang="0">
                  <a:pos x="47" y="314"/>
                </a:cxn>
                <a:cxn ang="0">
                  <a:pos x="64" y="276"/>
                </a:cxn>
                <a:cxn ang="0">
                  <a:pos x="84" y="238"/>
                </a:cxn>
                <a:cxn ang="0">
                  <a:pos x="107" y="201"/>
                </a:cxn>
                <a:cxn ang="0">
                  <a:pos x="133" y="164"/>
                </a:cxn>
                <a:cxn ang="0">
                  <a:pos x="161" y="127"/>
                </a:cxn>
                <a:cxn ang="0">
                  <a:pos x="192" y="92"/>
                </a:cxn>
                <a:cxn ang="0">
                  <a:pos x="226" y="56"/>
                </a:cxn>
                <a:cxn ang="0">
                  <a:pos x="252" y="31"/>
                </a:cxn>
                <a:cxn ang="0">
                  <a:pos x="288" y="57"/>
                </a:cxn>
                <a:cxn ang="0">
                  <a:pos x="264" y="80"/>
                </a:cxn>
                <a:cxn ang="0">
                  <a:pos x="231" y="114"/>
                </a:cxn>
                <a:cxn ang="0">
                  <a:pos x="202" y="149"/>
                </a:cxn>
                <a:cxn ang="0">
                  <a:pos x="175" y="183"/>
                </a:cxn>
                <a:cxn ang="0">
                  <a:pos x="150" y="219"/>
                </a:cxn>
                <a:cxn ang="0">
                  <a:pos x="128" y="254"/>
                </a:cxn>
                <a:cxn ang="0">
                  <a:pos x="109" y="290"/>
                </a:cxn>
                <a:cxn ang="0">
                  <a:pos x="92" y="326"/>
                </a:cxn>
                <a:cxn ang="0">
                  <a:pos x="78" y="362"/>
                </a:cxn>
                <a:cxn ang="0">
                  <a:pos x="67" y="398"/>
                </a:cxn>
                <a:cxn ang="0">
                  <a:pos x="58" y="435"/>
                </a:cxn>
                <a:cxn ang="0">
                  <a:pos x="52" y="471"/>
                </a:cxn>
                <a:cxn ang="0">
                  <a:pos x="48" y="507"/>
                </a:cxn>
                <a:cxn ang="0">
                  <a:pos x="47" y="544"/>
                </a:cxn>
                <a:cxn ang="0">
                  <a:pos x="49" y="580"/>
                </a:cxn>
                <a:cxn ang="0">
                  <a:pos x="57" y="636"/>
                </a:cxn>
                <a:cxn ang="0">
                  <a:pos x="72" y="692"/>
                </a:cxn>
                <a:cxn ang="0">
                  <a:pos x="93" y="746"/>
                </a:cxn>
                <a:cxn ang="0">
                  <a:pos x="120" y="800"/>
                </a:cxn>
                <a:cxn ang="0">
                  <a:pos x="153" y="852"/>
                </a:cxn>
                <a:cxn ang="0">
                  <a:pos x="192" y="903"/>
                </a:cxn>
                <a:cxn ang="0">
                  <a:pos x="238" y="953"/>
                </a:cxn>
                <a:cxn ang="0">
                  <a:pos x="291" y="1003"/>
                </a:cxn>
                <a:cxn ang="0">
                  <a:pos x="254" y="1029"/>
                </a:cxn>
                <a:cxn ang="0">
                  <a:pos x="200" y="20"/>
                </a:cxn>
                <a:cxn ang="0">
                  <a:pos x="318" y="0"/>
                </a:cxn>
                <a:cxn ang="0">
                  <a:pos x="308" y="97"/>
                </a:cxn>
                <a:cxn ang="0">
                  <a:pos x="200" y="20"/>
                </a:cxn>
              </a:cxnLst>
              <a:rect l="0" t="0" r="r" b="b"/>
              <a:pathLst>
                <a:path w="318" h="1029">
                  <a:moveTo>
                    <a:pt x="254" y="1029"/>
                  </a:moveTo>
                  <a:lnTo>
                    <a:pt x="201" y="979"/>
                  </a:lnTo>
                  <a:lnTo>
                    <a:pt x="154" y="927"/>
                  </a:lnTo>
                  <a:lnTo>
                    <a:pt x="112" y="873"/>
                  </a:lnTo>
                  <a:lnTo>
                    <a:pt x="77" y="818"/>
                  </a:lnTo>
                  <a:lnTo>
                    <a:pt x="48" y="761"/>
                  </a:lnTo>
                  <a:lnTo>
                    <a:pt x="26" y="703"/>
                  </a:lnTo>
                  <a:lnTo>
                    <a:pt x="10" y="644"/>
                  </a:lnTo>
                  <a:lnTo>
                    <a:pt x="1" y="585"/>
                  </a:lnTo>
                  <a:lnTo>
                    <a:pt x="0" y="546"/>
                  </a:lnTo>
                  <a:lnTo>
                    <a:pt x="0" y="507"/>
                  </a:lnTo>
                  <a:lnTo>
                    <a:pt x="4" y="468"/>
                  </a:lnTo>
                  <a:lnTo>
                    <a:pt x="10" y="429"/>
                  </a:lnTo>
                  <a:lnTo>
                    <a:pt x="20" y="391"/>
                  </a:lnTo>
                  <a:lnTo>
                    <a:pt x="31" y="352"/>
                  </a:lnTo>
                  <a:lnTo>
                    <a:pt x="47" y="314"/>
                  </a:lnTo>
                  <a:lnTo>
                    <a:pt x="64" y="276"/>
                  </a:lnTo>
                  <a:lnTo>
                    <a:pt x="84" y="238"/>
                  </a:lnTo>
                  <a:lnTo>
                    <a:pt x="107" y="201"/>
                  </a:lnTo>
                  <a:lnTo>
                    <a:pt x="133" y="164"/>
                  </a:lnTo>
                  <a:lnTo>
                    <a:pt x="161" y="127"/>
                  </a:lnTo>
                  <a:lnTo>
                    <a:pt x="192" y="92"/>
                  </a:lnTo>
                  <a:lnTo>
                    <a:pt x="226" y="56"/>
                  </a:lnTo>
                  <a:lnTo>
                    <a:pt x="252" y="31"/>
                  </a:lnTo>
                  <a:lnTo>
                    <a:pt x="288" y="57"/>
                  </a:lnTo>
                  <a:lnTo>
                    <a:pt x="264" y="80"/>
                  </a:lnTo>
                  <a:lnTo>
                    <a:pt x="231" y="114"/>
                  </a:lnTo>
                  <a:lnTo>
                    <a:pt x="202" y="149"/>
                  </a:lnTo>
                  <a:lnTo>
                    <a:pt x="175" y="183"/>
                  </a:lnTo>
                  <a:lnTo>
                    <a:pt x="150" y="219"/>
                  </a:lnTo>
                  <a:lnTo>
                    <a:pt x="128" y="254"/>
                  </a:lnTo>
                  <a:lnTo>
                    <a:pt x="109" y="290"/>
                  </a:lnTo>
                  <a:lnTo>
                    <a:pt x="92" y="326"/>
                  </a:lnTo>
                  <a:lnTo>
                    <a:pt x="78" y="362"/>
                  </a:lnTo>
                  <a:lnTo>
                    <a:pt x="67" y="398"/>
                  </a:lnTo>
                  <a:lnTo>
                    <a:pt x="58" y="435"/>
                  </a:lnTo>
                  <a:lnTo>
                    <a:pt x="52" y="471"/>
                  </a:lnTo>
                  <a:lnTo>
                    <a:pt x="48" y="507"/>
                  </a:lnTo>
                  <a:lnTo>
                    <a:pt x="47" y="544"/>
                  </a:lnTo>
                  <a:lnTo>
                    <a:pt x="49" y="580"/>
                  </a:lnTo>
                  <a:lnTo>
                    <a:pt x="57" y="636"/>
                  </a:lnTo>
                  <a:lnTo>
                    <a:pt x="72" y="692"/>
                  </a:lnTo>
                  <a:lnTo>
                    <a:pt x="93" y="746"/>
                  </a:lnTo>
                  <a:lnTo>
                    <a:pt x="120" y="800"/>
                  </a:lnTo>
                  <a:lnTo>
                    <a:pt x="153" y="852"/>
                  </a:lnTo>
                  <a:lnTo>
                    <a:pt x="192" y="903"/>
                  </a:lnTo>
                  <a:lnTo>
                    <a:pt x="238" y="953"/>
                  </a:lnTo>
                  <a:lnTo>
                    <a:pt x="291" y="1003"/>
                  </a:lnTo>
                  <a:lnTo>
                    <a:pt x="254" y="1029"/>
                  </a:lnTo>
                  <a:close/>
                  <a:moveTo>
                    <a:pt x="200" y="20"/>
                  </a:moveTo>
                  <a:lnTo>
                    <a:pt x="318" y="0"/>
                  </a:lnTo>
                  <a:lnTo>
                    <a:pt x="308" y="97"/>
                  </a:lnTo>
                  <a:lnTo>
                    <a:pt x="200" y="20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 bwMode="auto">
            <a:xfrm>
              <a:off x="899" y="1388"/>
              <a:ext cx="246" cy="279"/>
            </a:xfrm>
            <a:custGeom>
              <a:avLst/>
              <a:gdLst/>
              <a:ahLst/>
              <a:cxnLst>
                <a:cxn ang="0">
                  <a:pos x="211" y="279"/>
                </a:cxn>
                <a:cxn ang="0">
                  <a:pos x="175" y="247"/>
                </a:cxn>
                <a:cxn ang="0">
                  <a:pos x="142" y="214"/>
                </a:cxn>
                <a:cxn ang="0">
                  <a:pos x="112" y="180"/>
                </a:cxn>
                <a:cxn ang="0">
                  <a:pos x="86" y="146"/>
                </a:cxn>
                <a:cxn ang="0">
                  <a:pos x="63" y="111"/>
                </a:cxn>
                <a:cxn ang="0">
                  <a:pos x="39" y="63"/>
                </a:cxn>
                <a:cxn ang="0">
                  <a:pos x="83" y="49"/>
                </a:cxn>
                <a:cxn ang="0">
                  <a:pos x="105" y="93"/>
                </a:cxn>
                <a:cxn ang="0">
                  <a:pos x="127" y="125"/>
                </a:cxn>
                <a:cxn ang="0">
                  <a:pos x="152" y="157"/>
                </a:cxn>
                <a:cxn ang="0">
                  <a:pos x="180" y="189"/>
                </a:cxn>
                <a:cxn ang="0">
                  <a:pos x="211" y="221"/>
                </a:cxn>
                <a:cxn ang="0">
                  <a:pos x="246" y="253"/>
                </a:cxn>
                <a:cxn ang="0">
                  <a:pos x="211" y="279"/>
                </a:cxn>
                <a:cxn ang="0">
                  <a:pos x="0" y="93"/>
                </a:cxn>
                <a:cxn ang="0">
                  <a:pos x="37" y="0"/>
                </a:cxn>
                <a:cxn ang="0">
                  <a:pos x="136" y="55"/>
                </a:cxn>
                <a:cxn ang="0">
                  <a:pos x="0" y="93"/>
                </a:cxn>
              </a:cxnLst>
              <a:rect l="0" t="0" r="r" b="b"/>
              <a:pathLst>
                <a:path w="246" h="279">
                  <a:moveTo>
                    <a:pt x="211" y="279"/>
                  </a:moveTo>
                  <a:lnTo>
                    <a:pt x="175" y="247"/>
                  </a:lnTo>
                  <a:lnTo>
                    <a:pt x="142" y="214"/>
                  </a:lnTo>
                  <a:lnTo>
                    <a:pt x="112" y="180"/>
                  </a:lnTo>
                  <a:lnTo>
                    <a:pt x="86" y="146"/>
                  </a:lnTo>
                  <a:lnTo>
                    <a:pt x="63" y="111"/>
                  </a:lnTo>
                  <a:lnTo>
                    <a:pt x="39" y="63"/>
                  </a:lnTo>
                  <a:lnTo>
                    <a:pt x="83" y="49"/>
                  </a:lnTo>
                  <a:lnTo>
                    <a:pt x="105" y="93"/>
                  </a:lnTo>
                  <a:lnTo>
                    <a:pt x="127" y="125"/>
                  </a:lnTo>
                  <a:lnTo>
                    <a:pt x="152" y="157"/>
                  </a:lnTo>
                  <a:lnTo>
                    <a:pt x="180" y="189"/>
                  </a:lnTo>
                  <a:lnTo>
                    <a:pt x="211" y="221"/>
                  </a:lnTo>
                  <a:lnTo>
                    <a:pt x="246" y="253"/>
                  </a:lnTo>
                  <a:lnTo>
                    <a:pt x="211" y="279"/>
                  </a:lnTo>
                  <a:close/>
                  <a:moveTo>
                    <a:pt x="0" y="93"/>
                  </a:moveTo>
                  <a:lnTo>
                    <a:pt x="37" y="0"/>
                  </a:lnTo>
                  <a:lnTo>
                    <a:pt x="136" y="55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 bwMode="auto">
            <a:xfrm>
              <a:off x="3153" y="1205"/>
              <a:ext cx="705" cy="36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13" y="27"/>
                </a:cxn>
                <a:cxn ang="0">
                  <a:pos x="210" y="58"/>
                </a:cxn>
                <a:cxn ang="0">
                  <a:pos x="305" y="95"/>
                </a:cxn>
                <a:cxn ang="0">
                  <a:pos x="396" y="136"/>
                </a:cxn>
                <a:cxn ang="0">
                  <a:pos x="483" y="182"/>
                </a:cxn>
                <a:cxn ang="0">
                  <a:pos x="567" y="233"/>
                </a:cxn>
                <a:cxn ang="0">
                  <a:pos x="633" y="280"/>
                </a:cxn>
                <a:cxn ang="0">
                  <a:pos x="602" y="309"/>
                </a:cxn>
                <a:cxn ang="0">
                  <a:pos x="538" y="264"/>
                </a:cxn>
                <a:cxn ang="0">
                  <a:pos x="458" y="215"/>
                </a:cxn>
                <a:cxn ang="0">
                  <a:pos x="372" y="170"/>
                </a:cxn>
                <a:cxn ang="0">
                  <a:pos x="284" y="130"/>
                </a:cxn>
                <a:cxn ang="0">
                  <a:pos x="193" y="94"/>
                </a:cxn>
                <a:cxn ang="0">
                  <a:pos x="99" y="63"/>
                </a:cxn>
                <a:cxn ang="0">
                  <a:pos x="0" y="37"/>
                </a:cxn>
                <a:cxn ang="0">
                  <a:pos x="15" y="0"/>
                </a:cxn>
                <a:cxn ang="0">
                  <a:pos x="649" y="238"/>
                </a:cxn>
                <a:cxn ang="0">
                  <a:pos x="705" y="361"/>
                </a:cxn>
                <a:cxn ang="0">
                  <a:pos x="551" y="324"/>
                </a:cxn>
                <a:cxn ang="0">
                  <a:pos x="649" y="238"/>
                </a:cxn>
              </a:cxnLst>
              <a:rect l="0" t="0" r="r" b="b"/>
              <a:pathLst>
                <a:path w="705" h="361">
                  <a:moveTo>
                    <a:pt x="15" y="0"/>
                  </a:moveTo>
                  <a:lnTo>
                    <a:pt x="113" y="27"/>
                  </a:lnTo>
                  <a:lnTo>
                    <a:pt x="210" y="58"/>
                  </a:lnTo>
                  <a:lnTo>
                    <a:pt x="305" y="95"/>
                  </a:lnTo>
                  <a:lnTo>
                    <a:pt x="396" y="136"/>
                  </a:lnTo>
                  <a:lnTo>
                    <a:pt x="483" y="182"/>
                  </a:lnTo>
                  <a:lnTo>
                    <a:pt x="567" y="233"/>
                  </a:lnTo>
                  <a:lnTo>
                    <a:pt x="633" y="280"/>
                  </a:lnTo>
                  <a:lnTo>
                    <a:pt x="602" y="309"/>
                  </a:lnTo>
                  <a:lnTo>
                    <a:pt x="538" y="264"/>
                  </a:lnTo>
                  <a:lnTo>
                    <a:pt x="458" y="215"/>
                  </a:lnTo>
                  <a:lnTo>
                    <a:pt x="372" y="170"/>
                  </a:lnTo>
                  <a:lnTo>
                    <a:pt x="284" y="130"/>
                  </a:lnTo>
                  <a:lnTo>
                    <a:pt x="193" y="94"/>
                  </a:lnTo>
                  <a:lnTo>
                    <a:pt x="99" y="63"/>
                  </a:lnTo>
                  <a:lnTo>
                    <a:pt x="0" y="37"/>
                  </a:lnTo>
                  <a:lnTo>
                    <a:pt x="15" y="0"/>
                  </a:lnTo>
                  <a:close/>
                  <a:moveTo>
                    <a:pt x="649" y="238"/>
                  </a:moveTo>
                  <a:lnTo>
                    <a:pt x="705" y="361"/>
                  </a:lnTo>
                  <a:lnTo>
                    <a:pt x="551" y="324"/>
                  </a:lnTo>
                  <a:lnTo>
                    <a:pt x="649" y="238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 bwMode="auto">
            <a:xfrm>
              <a:off x="1508" y="1199"/>
              <a:ext cx="708" cy="378"/>
            </a:xfrm>
            <a:custGeom>
              <a:avLst/>
              <a:gdLst/>
              <a:ahLst/>
              <a:cxnLst>
                <a:cxn ang="0">
                  <a:pos x="604" y="66"/>
                </a:cxn>
                <a:cxn ang="0">
                  <a:pos x="524" y="92"/>
                </a:cxn>
                <a:cxn ang="0">
                  <a:pos x="434" y="129"/>
                </a:cxn>
                <a:cxn ang="0">
                  <a:pos x="346" y="170"/>
                </a:cxn>
                <a:cxn ang="0">
                  <a:pos x="262" y="216"/>
                </a:cxn>
                <a:cxn ang="0">
                  <a:pos x="182" y="265"/>
                </a:cxn>
                <a:cxn ang="0">
                  <a:pos x="105" y="320"/>
                </a:cxn>
                <a:cxn ang="0">
                  <a:pos x="34" y="378"/>
                </a:cxn>
                <a:cxn ang="0">
                  <a:pos x="0" y="350"/>
                </a:cxn>
                <a:cxn ang="0">
                  <a:pos x="74" y="290"/>
                </a:cxn>
                <a:cxn ang="0">
                  <a:pos x="153" y="234"/>
                </a:cxn>
                <a:cxn ang="0">
                  <a:pos x="236" y="183"/>
                </a:cxn>
                <a:cxn ang="0">
                  <a:pos x="322" y="136"/>
                </a:cxn>
                <a:cxn ang="0">
                  <a:pos x="412" y="94"/>
                </a:cxn>
                <a:cxn ang="0">
                  <a:pos x="506" y="56"/>
                </a:cxn>
                <a:cxn ang="0">
                  <a:pos x="586" y="30"/>
                </a:cxn>
                <a:cxn ang="0">
                  <a:pos x="604" y="66"/>
                </a:cxn>
                <a:cxn ang="0">
                  <a:pos x="548" y="0"/>
                </a:cxn>
                <a:cxn ang="0">
                  <a:pos x="708" y="15"/>
                </a:cxn>
                <a:cxn ang="0">
                  <a:pos x="597" y="110"/>
                </a:cxn>
                <a:cxn ang="0">
                  <a:pos x="548" y="0"/>
                </a:cxn>
              </a:cxnLst>
              <a:rect l="0" t="0" r="r" b="b"/>
              <a:pathLst>
                <a:path w="708" h="378">
                  <a:moveTo>
                    <a:pt x="604" y="66"/>
                  </a:moveTo>
                  <a:lnTo>
                    <a:pt x="524" y="92"/>
                  </a:lnTo>
                  <a:lnTo>
                    <a:pt x="434" y="129"/>
                  </a:lnTo>
                  <a:lnTo>
                    <a:pt x="346" y="170"/>
                  </a:lnTo>
                  <a:lnTo>
                    <a:pt x="262" y="216"/>
                  </a:lnTo>
                  <a:lnTo>
                    <a:pt x="182" y="265"/>
                  </a:lnTo>
                  <a:lnTo>
                    <a:pt x="105" y="320"/>
                  </a:lnTo>
                  <a:lnTo>
                    <a:pt x="34" y="378"/>
                  </a:lnTo>
                  <a:lnTo>
                    <a:pt x="0" y="350"/>
                  </a:lnTo>
                  <a:lnTo>
                    <a:pt x="74" y="290"/>
                  </a:lnTo>
                  <a:lnTo>
                    <a:pt x="153" y="234"/>
                  </a:lnTo>
                  <a:lnTo>
                    <a:pt x="236" y="183"/>
                  </a:lnTo>
                  <a:lnTo>
                    <a:pt x="322" y="136"/>
                  </a:lnTo>
                  <a:lnTo>
                    <a:pt x="412" y="94"/>
                  </a:lnTo>
                  <a:lnTo>
                    <a:pt x="506" y="56"/>
                  </a:lnTo>
                  <a:lnTo>
                    <a:pt x="586" y="30"/>
                  </a:lnTo>
                  <a:lnTo>
                    <a:pt x="604" y="66"/>
                  </a:lnTo>
                  <a:close/>
                  <a:moveTo>
                    <a:pt x="548" y="0"/>
                  </a:moveTo>
                  <a:lnTo>
                    <a:pt x="708" y="15"/>
                  </a:lnTo>
                  <a:lnTo>
                    <a:pt x="597" y="110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 bwMode="auto">
            <a:xfrm>
              <a:off x="1099" y="1835"/>
              <a:ext cx="213" cy="485"/>
            </a:xfrm>
            <a:custGeom>
              <a:avLst/>
              <a:gdLst/>
              <a:ahLst/>
              <a:cxnLst>
                <a:cxn ang="0">
                  <a:pos x="181" y="96"/>
                </a:cxn>
                <a:cxn ang="0">
                  <a:pos x="165" y="123"/>
                </a:cxn>
                <a:cxn ang="0">
                  <a:pos x="137" y="181"/>
                </a:cxn>
                <a:cxn ang="0">
                  <a:pos x="112" y="240"/>
                </a:cxn>
                <a:cxn ang="0">
                  <a:pos x="90" y="300"/>
                </a:cxn>
                <a:cxn ang="0">
                  <a:pos x="72" y="361"/>
                </a:cxn>
                <a:cxn ang="0">
                  <a:pos x="58" y="423"/>
                </a:cxn>
                <a:cxn ang="0">
                  <a:pos x="47" y="485"/>
                </a:cxn>
                <a:cxn ang="0">
                  <a:pos x="0" y="480"/>
                </a:cxn>
                <a:cxn ang="0">
                  <a:pos x="11" y="416"/>
                </a:cxn>
                <a:cxn ang="0">
                  <a:pos x="25" y="352"/>
                </a:cxn>
                <a:cxn ang="0">
                  <a:pos x="44" y="289"/>
                </a:cxn>
                <a:cxn ang="0">
                  <a:pos x="66" y="227"/>
                </a:cxn>
                <a:cxn ang="0">
                  <a:pos x="92" y="166"/>
                </a:cxn>
                <a:cxn ang="0">
                  <a:pos x="122" y="106"/>
                </a:cxn>
                <a:cxn ang="0">
                  <a:pos x="137" y="79"/>
                </a:cxn>
                <a:cxn ang="0">
                  <a:pos x="181" y="96"/>
                </a:cxn>
                <a:cxn ang="0">
                  <a:pos x="84" y="79"/>
                </a:cxn>
                <a:cxn ang="0">
                  <a:pos x="212" y="0"/>
                </a:cxn>
                <a:cxn ang="0">
                  <a:pos x="213" y="131"/>
                </a:cxn>
                <a:cxn ang="0">
                  <a:pos x="84" y="79"/>
                </a:cxn>
              </a:cxnLst>
              <a:rect l="0" t="0" r="r" b="b"/>
              <a:pathLst>
                <a:path w="213" h="485">
                  <a:moveTo>
                    <a:pt x="181" y="96"/>
                  </a:moveTo>
                  <a:lnTo>
                    <a:pt x="165" y="123"/>
                  </a:lnTo>
                  <a:lnTo>
                    <a:pt x="137" y="181"/>
                  </a:lnTo>
                  <a:lnTo>
                    <a:pt x="112" y="240"/>
                  </a:lnTo>
                  <a:lnTo>
                    <a:pt x="90" y="300"/>
                  </a:lnTo>
                  <a:lnTo>
                    <a:pt x="72" y="361"/>
                  </a:lnTo>
                  <a:lnTo>
                    <a:pt x="58" y="423"/>
                  </a:lnTo>
                  <a:lnTo>
                    <a:pt x="47" y="485"/>
                  </a:lnTo>
                  <a:lnTo>
                    <a:pt x="0" y="480"/>
                  </a:lnTo>
                  <a:lnTo>
                    <a:pt x="11" y="416"/>
                  </a:lnTo>
                  <a:lnTo>
                    <a:pt x="25" y="352"/>
                  </a:lnTo>
                  <a:lnTo>
                    <a:pt x="44" y="289"/>
                  </a:lnTo>
                  <a:lnTo>
                    <a:pt x="66" y="227"/>
                  </a:lnTo>
                  <a:lnTo>
                    <a:pt x="92" y="166"/>
                  </a:lnTo>
                  <a:lnTo>
                    <a:pt x="122" y="106"/>
                  </a:lnTo>
                  <a:lnTo>
                    <a:pt x="137" y="79"/>
                  </a:lnTo>
                  <a:lnTo>
                    <a:pt x="181" y="96"/>
                  </a:lnTo>
                  <a:close/>
                  <a:moveTo>
                    <a:pt x="84" y="79"/>
                  </a:moveTo>
                  <a:lnTo>
                    <a:pt x="212" y="0"/>
                  </a:lnTo>
                  <a:lnTo>
                    <a:pt x="213" y="131"/>
                  </a:lnTo>
                  <a:lnTo>
                    <a:pt x="84" y="79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2" name="Freeform 74"/>
            <p:cNvSpPr>
              <a:spLocks noEditPoints="1"/>
            </p:cNvSpPr>
            <p:nvPr/>
          </p:nvSpPr>
          <p:spPr bwMode="auto">
            <a:xfrm>
              <a:off x="1524" y="3351"/>
              <a:ext cx="707" cy="375"/>
            </a:xfrm>
            <a:custGeom>
              <a:avLst/>
              <a:gdLst/>
              <a:ahLst/>
              <a:cxnLst>
                <a:cxn ang="0">
                  <a:pos x="691" y="375"/>
                </a:cxn>
                <a:cxn ang="0">
                  <a:pos x="592" y="348"/>
                </a:cxn>
                <a:cxn ang="0">
                  <a:pos x="495" y="315"/>
                </a:cxn>
                <a:cxn ang="0">
                  <a:pos x="400" y="276"/>
                </a:cxn>
                <a:cxn ang="0">
                  <a:pos x="309" y="233"/>
                </a:cxn>
                <a:cxn ang="0">
                  <a:pos x="221" y="185"/>
                </a:cxn>
                <a:cxn ang="0">
                  <a:pos x="137" y="132"/>
                </a:cxn>
                <a:cxn ang="0">
                  <a:pos x="70" y="83"/>
                </a:cxn>
                <a:cxn ang="0">
                  <a:pos x="102" y="54"/>
                </a:cxn>
                <a:cxn ang="0">
                  <a:pos x="167" y="101"/>
                </a:cxn>
                <a:cxn ang="0">
                  <a:pos x="248" y="152"/>
                </a:cxn>
                <a:cxn ang="0">
                  <a:pos x="333" y="199"/>
                </a:cxn>
                <a:cxn ang="0">
                  <a:pos x="421" y="241"/>
                </a:cxn>
                <a:cxn ang="0">
                  <a:pos x="513" y="278"/>
                </a:cxn>
                <a:cxn ang="0">
                  <a:pos x="608" y="311"/>
                </a:cxn>
                <a:cxn ang="0">
                  <a:pos x="707" y="338"/>
                </a:cxn>
                <a:cxn ang="0">
                  <a:pos x="691" y="375"/>
                </a:cxn>
                <a:cxn ang="0">
                  <a:pos x="53" y="124"/>
                </a:cxn>
                <a:cxn ang="0">
                  <a:pos x="0" y="0"/>
                </a:cxn>
                <a:cxn ang="0">
                  <a:pos x="154" y="40"/>
                </a:cxn>
                <a:cxn ang="0">
                  <a:pos x="53" y="124"/>
                </a:cxn>
              </a:cxnLst>
              <a:rect l="0" t="0" r="r" b="b"/>
              <a:pathLst>
                <a:path w="707" h="375">
                  <a:moveTo>
                    <a:pt x="691" y="375"/>
                  </a:moveTo>
                  <a:lnTo>
                    <a:pt x="592" y="348"/>
                  </a:lnTo>
                  <a:lnTo>
                    <a:pt x="495" y="315"/>
                  </a:lnTo>
                  <a:lnTo>
                    <a:pt x="400" y="276"/>
                  </a:lnTo>
                  <a:lnTo>
                    <a:pt x="309" y="233"/>
                  </a:lnTo>
                  <a:lnTo>
                    <a:pt x="221" y="185"/>
                  </a:lnTo>
                  <a:lnTo>
                    <a:pt x="137" y="132"/>
                  </a:lnTo>
                  <a:lnTo>
                    <a:pt x="70" y="83"/>
                  </a:lnTo>
                  <a:lnTo>
                    <a:pt x="102" y="54"/>
                  </a:lnTo>
                  <a:lnTo>
                    <a:pt x="167" y="101"/>
                  </a:lnTo>
                  <a:lnTo>
                    <a:pt x="248" y="152"/>
                  </a:lnTo>
                  <a:lnTo>
                    <a:pt x="333" y="199"/>
                  </a:lnTo>
                  <a:lnTo>
                    <a:pt x="421" y="241"/>
                  </a:lnTo>
                  <a:lnTo>
                    <a:pt x="513" y="278"/>
                  </a:lnTo>
                  <a:lnTo>
                    <a:pt x="608" y="311"/>
                  </a:lnTo>
                  <a:lnTo>
                    <a:pt x="707" y="338"/>
                  </a:lnTo>
                  <a:lnTo>
                    <a:pt x="691" y="375"/>
                  </a:lnTo>
                  <a:close/>
                  <a:moveTo>
                    <a:pt x="53" y="124"/>
                  </a:moveTo>
                  <a:lnTo>
                    <a:pt x="0" y="0"/>
                  </a:lnTo>
                  <a:lnTo>
                    <a:pt x="154" y="40"/>
                  </a:lnTo>
                  <a:lnTo>
                    <a:pt x="53" y="124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3" name="Freeform 75"/>
            <p:cNvSpPr>
              <a:spLocks noEditPoints="1"/>
            </p:cNvSpPr>
            <p:nvPr/>
          </p:nvSpPr>
          <p:spPr bwMode="auto">
            <a:xfrm>
              <a:off x="3145" y="3347"/>
              <a:ext cx="706" cy="376"/>
            </a:xfrm>
            <a:custGeom>
              <a:avLst/>
              <a:gdLst/>
              <a:ahLst/>
              <a:cxnLst>
                <a:cxn ang="0">
                  <a:pos x="104" y="310"/>
                </a:cxn>
                <a:cxn ang="0">
                  <a:pos x="183" y="284"/>
                </a:cxn>
                <a:cxn ang="0">
                  <a:pos x="273" y="248"/>
                </a:cxn>
                <a:cxn ang="0">
                  <a:pos x="361" y="207"/>
                </a:cxn>
                <a:cxn ang="0">
                  <a:pos x="444" y="162"/>
                </a:cxn>
                <a:cxn ang="0">
                  <a:pos x="524" y="112"/>
                </a:cxn>
                <a:cxn ang="0">
                  <a:pos x="600" y="58"/>
                </a:cxn>
                <a:cxn ang="0">
                  <a:pos x="673" y="0"/>
                </a:cxn>
                <a:cxn ang="0">
                  <a:pos x="706" y="28"/>
                </a:cxn>
                <a:cxn ang="0">
                  <a:pos x="632" y="88"/>
                </a:cxn>
                <a:cxn ang="0">
                  <a:pos x="553" y="143"/>
                </a:cxn>
                <a:cxn ang="0">
                  <a:pos x="471" y="194"/>
                </a:cxn>
                <a:cxn ang="0">
                  <a:pos x="384" y="241"/>
                </a:cxn>
                <a:cxn ang="0">
                  <a:pos x="295" y="283"/>
                </a:cxn>
                <a:cxn ang="0">
                  <a:pos x="201" y="320"/>
                </a:cxn>
                <a:cxn ang="0">
                  <a:pos x="122" y="346"/>
                </a:cxn>
                <a:cxn ang="0">
                  <a:pos x="104" y="310"/>
                </a:cxn>
                <a:cxn ang="0">
                  <a:pos x="160" y="376"/>
                </a:cxn>
                <a:cxn ang="0">
                  <a:pos x="0" y="361"/>
                </a:cxn>
                <a:cxn ang="0">
                  <a:pos x="111" y="266"/>
                </a:cxn>
                <a:cxn ang="0">
                  <a:pos x="160" y="376"/>
                </a:cxn>
              </a:cxnLst>
              <a:rect l="0" t="0" r="r" b="b"/>
              <a:pathLst>
                <a:path w="706" h="376">
                  <a:moveTo>
                    <a:pt x="104" y="310"/>
                  </a:moveTo>
                  <a:lnTo>
                    <a:pt x="183" y="284"/>
                  </a:lnTo>
                  <a:lnTo>
                    <a:pt x="273" y="248"/>
                  </a:lnTo>
                  <a:lnTo>
                    <a:pt x="361" y="207"/>
                  </a:lnTo>
                  <a:lnTo>
                    <a:pt x="444" y="162"/>
                  </a:lnTo>
                  <a:lnTo>
                    <a:pt x="524" y="112"/>
                  </a:lnTo>
                  <a:lnTo>
                    <a:pt x="600" y="58"/>
                  </a:lnTo>
                  <a:lnTo>
                    <a:pt x="673" y="0"/>
                  </a:lnTo>
                  <a:lnTo>
                    <a:pt x="706" y="28"/>
                  </a:lnTo>
                  <a:lnTo>
                    <a:pt x="632" y="88"/>
                  </a:lnTo>
                  <a:lnTo>
                    <a:pt x="553" y="143"/>
                  </a:lnTo>
                  <a:lnTo>
                    <a:pt x="471" y="194"/>
                  </a:lnTo>
                  <a:lnTo>
                    <a:pt x="384" y="241"/>
                  </a:lnTo>
                  <a:lnTo>
                    <a:pt x="295" y="283"/>
                  </a:lnTo>
                  <a:lnTo>
                    <a:pt x="201" y="320"/>
                  </a:lnTo>
                  <a:lnTo>
                    <a:pt x="122" y="346"/>
                  </a:lnTo>
                  <a:lnTo>
                    <a:pt x="104" y="310"/>
                  </a:lnTo>
                  <a:close/>
                  <a:moveTo>
                    <a:pt x="160" y="376"/>
                  </a:moveTo>
                  <a:lnTo>
                    <a:pt x="0" y="361"/>
                  </a:lnTo>
                  <a:lnTo>
                    <a:pt x="111" y="266"/>
                  </a:lnTo>
                  <a:lnTo>
                    <a:pt x="160" y="376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 bwMode="auto">
            <a:xfrm>
              <a:off x="4089" y="2600"/>
              <a:ext cx="207" cy="482"/>
            </a:xfrm>
            <a:custGeom>
              <a:avLst/>
              <a:gdLst/>
              <a:ahLst/>
              <a:cxnLst>
                <a:cxn ang="0">
                  <a:pos x="33" y="385"/>
                </a:cxn>
                <a:cxn ang="0">
                  <a:pos x="48" y="360"/>
                </a:cxn>
                <a:cxn ang="0">
                  <a:pos x="75" y="302"/>
                </a:cxn>
                <a:cxn ang="0">
                  <a:pos x="99" y="243"/>
                </a:cxn>
                <a:cxn ang="0">
                  <a:pos x="120" y="183"/>
                </a:cxn>
                <a:cxn ang="0">
                  <a:pos x="137" y="123"/>
                </a:cxn>
                <a:cxn ang="0">
                  <a:pos x="150" y="62"/>
                </a:cxn>
                <a:cxn ang="0">
                  <a:pos x="159" y="0"/>
                </a:cxn>
                <a:cxn ang="0">
                  <a:pos x="207" y="5"/>
                </a:cxn>
                <a:cxn ang="0">
                  <a:pos x="197" y="69"/>
                </a:cxn>
                <a:cxn ang="0">
                  <a:pos x="183" y="132"/>
                </a:cxn>
                <a:cxn ang="0">
                  <a:pos x="166" y="194"/>
                </a:cxn>
                <a:cxn ang="0">
                  <a:pos x="144" y="256"/>
                </a:cxn>
                <a:cxn ang="0">
                  <a:pos x="120" y="316"/>
                </a:cxn>
                <a:cxn ang="0">
                  <a:pos x="91" y="376"/>
                </a:cxn>
                <a:cxn ang="0">
                  <a:pos x="76" y="402"/>
                </a:cxn>
                <a:cxn ang="0">
                  <a:pos x="33" y="385"/>
                </a:cxn>
                <a:cxn ang="0">
                  <a:pos x="129" y="402"/>
                </a:cxn>
                <a:cxn ang="0">
                  <a:pos x="2" y="482"/>
                </a:cxn>
                <a:cxn ang="0">
                  <a:pos x="0" y="351"/>
                </a:cxn>
                <a:cxn ang="0">
                  <a:pos x="129" y="402"/>
                </a:cxn>
              </a:cxnLst>
              <a:rect l="0" t="0" r="r" b="b"/>
              <a:pathLst>
                <a:path w="207" h="482">
                  <a:moveTo>
                    <a:pt x="33" y="385"/>
                  </a:moveTo>
                  <a:lnTo>
                    <a:pt x="48" y="360"/>
                  </a:lnTo>
                  <a:lnTo>
                    <a:pt x="75" y="302"/>
                  </a:lnTo>
                  <a:lnTo>
                    <a:pt x="99" y="243"/>
                  </a:lnTo>
                  <a:lnTo>
                    <a:pt x="120" y="183"/>
                  </a:lnTo>
                  <a:lnTo>
                    <a:pt x="137" y="123"/>
                  </a:lnTo>
                  <a:lnTo>
                    <a:pt x="150" y="62"/>
                  </a:lnTo>
                  <a:lnTo>
                    <a:pt x="159" y="0"/>
                  </a:lnTo>
                  <a:lnTo>
                    <a:pt x="207" y="5"/>
                  </a:lnTo>
                  <a:lnTo>
                    <a:pt x="197" y="69"/>
                  </a:lnTo>
                  <a:lnTo>
                    <a:pt x="183" y="132"/>
                  </a:lnTo>
                  <a:lnTo>
                    <a:pt x="166" y="194"/>
                  </a:lnTo>
                  <a:lnTo>
                    <a:pt x="144" y="256"/>
                  </a:lnTo>
                  <a:lnTo>
                    <a:pt x="120" y="316"/>
                  </a:lnTo>
                  <a:lnTo>
                    <a:pt x="91" y="376"/>
                  </a:lnTo>
                  <a:lnTo>
                    <a:pt x="76" y="402"/>
                  </a:lnTo>
                  <a:lnTo>
                    <a:pt x="33" y="385"/>
                  </a:lnTo>
                  <a:close/>
                  <a:moveTo>
                    <a:pt x="129" y="402"/>
                  </a:moveTo>
                  <a:lnTo>
                    <a:pt x="2" y="482"/>
                  </a:lnTo>
                  <a:lnTo>
                    <a:pt x="0" y="351"/>
                  </a:lnTo>
                  <a:lnTo>
                    <a:pt x="129" y="402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5" name="Freeform 77"/>
            <p:cNvSpPr>
              <a:spLocks noEditPoints="1"/>
            </p:cNvSpPr>
            <p:nvPr/>
          </p:nvSpPr>
          <p:spPr bwMode="auto">
            <a:xfrm>
              <a:off x="1067" y="2587"/>
              <a:ext cx="256" cy="499"/>
            </a:xfrm>
            <a:custGeom>
              <a:avLst/>
              <a:gdLst/>
              <a:ahLst/>
              <a:cxnLst>
                <a:cxn ang="0">
                  <a:pos x="214" y="499"/>
                </a:cxn>
                <a:cxn ang="0">
                  <a:pos x="178" y="442"/>
                </a:cxn>
                <a:cxn ang="0">
                  <a:pos x="145" y="382"/>
                </a:cxn>
                <a:cxn ang="0">
                  <a:pos x="115" y="321"/>
                </a:cxn>
                <a:cxn ang="0">
                  <a:pos x="90" y="259"/>
                </a:cxn>
                <a:cxn ang="0">
                  <a:pos x="68" y="196"/>
                </a:cxn>
                <a:cxn ang="0">
                  <a:pos x="50" y="132"/>
                </a:cxn>
                <a:cxn ang="0">
                  <a:pos x="43" y="100"/>
                </a:cxn>
                <a:cxn ang="0">
                  <a:pos x="91" y="94"/>
                </a:cxn>
                <a:cxn ang="0">
                  <a:pos x="97" y="123"/>
                </a:cxn>
                <a:cxn ang="0">
                  <a:pos x="114" y="185"/>
                </a:cxn>
                <a:cxn ang="0">
                  <a:pos x="135" y="246"/>
                </a:cxn>
                <a:cxn ang="0">
                  <a:pos x="160" y="307"/>
                </a:cxn>
                <a:cxn ang="0">
                  <a:pos x="189" y="365"/>
                </a:cxn>
                <a:cxn ang="0">
                  <a:pos x="220" y="424"/>
                </a:cxn>
                <a:cxn ang="0">
                  <a:pos x="256" y="481"/>
                </a:cxn>
                <a:cxn ang="0">
                  <a:pos x="214" y="499"/>
                </a:cxn>
                <a:cxn ang="0">
                  <a:pos x="0" y="125"/>
                </a:cxn>
                <a:cxn ang="0">
                  <a:pos x="49" y="0"/>
                </a:cxn>
                <a:cxn ang="0">
                  <a:pos x="142" y="107"/>
                </a:cxn>
                <a:cxn ang="0">
                  <a:pos x="0" y="125"/>
                </a:cxn>
              </a:cxnLst>
              <a:rect l="0" t="0" r="r" b="b"/>
              <a:pathLst>
                <a:path w="256" h="499">
                  <a:moveTo>
                    <a:pt x="214" y="499"/>
                  </a:moveTo>
                  <a:lnTo>
                    <a:pt x="178" y="442"/>
                  </a:lnTo>
                  <a:lnTo>
                    <a:pt x="145" y="382"/>
                  </a:lnTo>
                  <a:lnTo>
                    <a:pt x="115" y="321"/>
                  </a:lnTo>
                  <a:lnTo>
                    <a:pt x="90" y="259"/>
                  </a:lnTo>
                  <a:lnTo>
                    <a:pt x="68" y="196"/>
                  </a:lnTo>
                  <a:lnTo>
                    <a:pt x="50" y="132"/>
                  </a:lnTo>
                  <a:lnTo>
                    <a:pt x="43" y="100"/>
                  </a:lnTo>
                  <a:lnTo>
                    <a:pt x="91" y="94"/>
                  </a:lnTo>
                  <a:lnTo>
                    <a:pt x="97" y="123"/>
                  </a:lnTo>
                  <a:lnTo>
                    <a:pt x="114" y="185"/>
                  </a:lnTo>
                  <a:lnTo>
                    <a:pt x="135" y="246"/>
                  </a:lnTo>
                  <a:lnTo>
                    <a:pt x="160" y="307"/>
                  </a:lnTo>
                  <a:lnTo>
                    <a:pt x="189" y="365"/>
                  </a:lnTo>
                  <a:lnTo>
                    <a:pt x="220" y="424"/>
                  </a:lnTo>
                  <a:lnTo>
                    <a:pt x="256" y="481"/>
                  </a:lnTo>
                  <a:lnTo>
                    <a:pt x="214" y="499"/>
                  </a:lnTo>
                  <a:close/>
                  <a:moveTo>
                    <a:pt x="0" y="125"/>
                  </a:moveTo>
                  <a:lnTo>
                    <a:pt x="49" y="0"/>
                  </a:lnTo>
                  <a:lnTo>
                    <a:pt x="142" y="107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6" name="Freeform 78"/>
            <p:cNvSpPr>
              <a:spLocks noEditPoints="1"/>
            </p:cNvSpPr>
            <p:nvPr/>
          </p:nvSpPr>
          <p:spPr bwMode="auto">
            <a:xfrm>
              <a:off x="1470" y="1082"/>
              <a:ext cx="750" cy="117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630" y="39"/>
                </a:cxn>
                <a:cxn ang="0">
                  <a:pos x="630" y="78"/>
                </a:cxn>
                <a:cxn ang="0">
                  <a:pos x="0" y="78"/>
                </a:cxn>
                <a:cxn ang="0">
                  <a:pos x="0" y="39"/>
                </a:cxn>
                <a:cxn ang="0">
                  <a:pos x="606" y="0"/>
                </a:cxn>
                <a:cxn ang="0">
                  <a:pos x="750" y="58"/>
                </a:cxn>
                <a:cxn ang="0">
                  <a:pos x="606" y="117"/>
                </a:cxn>
                <a:cxn ang="0">
                  <a:pos x="606" y="0"/>
                </a:cxn>
              </a:cxnLst>
              <a:rect l="0" t="0" r="r" b="b"/>
              <a:pathLst>
                <a:path w="750" h="117">
                  <a:moveTo>
                    <a:pt x="0" y="39"/>
                  </a:moveTo>
                  <a:lnTo>
                    <a:pt x="630" y="39"/>
                  </a:lnTo>
                  <a:lnTo>
                    <a:pt x="630" y="78"/>
                  </a:lnTo>
                  <a:lnTo>
                    <a:pt x="0" y="78"/>
                  </a:lnTo>
                  <a:lnTo>
                    <a:pt x="0" y="39"/>
                  </a:lnTo>
                  <a:close/>
                  <a:moveTo>
                    <a:pt x="606" y="0"/>
                  </a:moveTo>
                  <a:lnTo>
                    <a:pt x="750" y="58"/>
                  </a:lnTo>
                  <a:lnTo>
                    <a:pt x="606" y="117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CC0000"/>
            </a:solidFill>
            <a:ln w="0" cap="flat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7" name="Rectangle 79"/>
            <p:cNvSpPr>
              <a:spLocks noChangeArrowheads="1"/>
            </p:cNvSpPr>
            <p:nvPr/>
          </p:nvSpPr>
          <p:spPr bwMode="auto">
            <a:xfrm>
              <a:off x="3825" y="3666"/>
              <a:ext cx="864" cy="2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 bwMode="auto">
            <a:xfrm>
              <a:off x="3822" y="3663"/>
              <a:ext cx="870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240"/>
                </a:cxn>
                <a:cxn ang="0">
                  <a:pos x="0" y="240"/>
                </a:cxn>
                <a:cxn ang="0">
                  <a:pos x="0" y="0"/>
                </a:cxn>
                <a:cxn ang="0">
                  <a:pos x="6" y="237"/>
                </a:cxn>
                <a:cxn ang="0">
                  <a:pos x="3" y="235"/>
                </a:cxn>
                <a:cxn ang="0">
                  <a:pos x="867" y="235"/>
                </a:cxn>
                <a:cxn ang="0">
                  <a:pos x="864" y="237"/>
                </a:cxn>
                <a:cxn ang="0">
                  <a:pos x="864" y="3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237"/>
                </a:cxn>
              </a:cxnLst>
              <a:rect l="0" t="0" r="r" b="b"/>
              <a:pathLst>
                <a:path w="870" h="240">
                  <a:moveTo>
                    <a:pt x="0" y="0"/>
                  </a:moveTo>
                  <a:lnTo>
                    <a:pt x="870" y="0"/>
                  </a:lnTo>
                  <a:lnTo>
                    <a:pt x="870" y="240"/>
                  </a:lnTo>
                  <a:lnTo>
                    <a:pt x="0" y="240"/>
                  </a:lnTo>
                  <a:lnTo>
                    <a:pt x="0" y="0"/>
                  </a:lnTo>
                  <a:close/>
                  <a:moveTo>
                    <a:pt x="6" y="237"/>
                  </a:moveTo>
                  <a:lnTo>
                    <a:pt x="3" y="235"/>
                  </a:lnTo>
                  <a:lnTo>
                    <a:pt x="867" y="235"/>
                  </a:lnTo>
                  <a:lnTo>
                    <a:pt x="864" y="237"/>
                  </a:lnTo>
                  <a:lnTo>
                    <a:pt x="864" y="3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29" name="Rectangle 81"/>
            <p:cNvSpPr>
              <a:spLocks noChangeArrowheads="1"/>
            </p:cNvSpPr>
            <p:nvPr/>
          </p:nvSpPr>
          <p:spPr bwMode="auto">
            <a:xfrm>
              <a:off x="3922" y="3662"/>
              <a:ext cx="555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Расчет ФОТ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0" name="Rectangle 82"/>
            <p:cNvSpPr>
              <a:spLocks noChangeArrowheads="1"/>
            </p:cNvSpPr>
            <p:nvPr/>
          </p:nvSpPr>
          <p:spPr bwMode="auto">
            <a:xfrm>
              <a:off x="4024" y="3775"/>
              <a:ext cx="104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Управление Кадрами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1" name="Rectangle 83"/>
            <p:cNvSpPr>
              <a:spLocks noChangeArrowheads="1"/>
            </p:cNvSpPr>
            <p:nvPr/>
          </p:nvSpPr>
          <p:spPr bwMode="auto">
            <a:xfrm>
              <a:off x="3" y="2629"/>
              <a:ext cx="972" cy="32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 bwMode="auto">
            <a:xfrm>
              <a:off x="0" y="2627"/>
              <a:ext cx="978" cy="3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78" y="0"/>
                </a:cxn>
                <a:cxn ang="0">
                  <a:pos x="978" y="332"/>
                </a:cxn>
                <a:cxn ang="0">
                  <a:pos x="0" y="332"/>
                </a:cxn>
                <a:cxn ang="0">
                  <a:pos x="0" y="0"/>
                </a:cxn>
                <a:cxn ang="0">
                  <a:pos x="6" y="330"/>
                </a:cxn>
                <a:cxn ang="0">
                  <a:pos x="3" y="327"/>
                </a:cxn>
                <a:cxn ang="0">
                  <a:pos x="975" y="327"/>
                </a:cxn>
                <a:cxn ang="0">
                  <a:pos x="972" y="330"/>
                </a:cxn>
                <a:cxn ang="0">
                  <a:pos x="972" y="2"/>
                </a:cxn>
                <a:cxn ang="0">
                  <a:pos x="975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330"/>
                </a:cxn>
              </a:cxnLst>
              <a:rect l="0" t="0" r="r" b="b"/>
              <a:pathLst>
                <a:path w="978" h="332">
                  <a:moveTo>
                    <a:pt x="0" y="0"/>
                  </a:moveTo>
                  <a:lnTo>
                    <a:pt x="978" y="0"/>
                  </a:lnTo>
                  <a:lnTo>
                    <a:pt x="978" y="332"/>
                  </a:lnTo>
                  <a:lnTo>
                    <a:pt x="0" y="332"/>
                  </a:lnTo>
                  <a:lnTo>
                    <a:pt x="0" y="0"/>
                  </a:lnTo>
                  <a:close/>
                  <a:moveTo>
                    <a:pt x="6" y="330"/>
                  </a:moveTo>
                  <a:lnTo>
                    <a:pt x="3" y="327"/>
                  </a:lnTo>
                  <a:lnTo>
                    <a:pt x="975" y="327"/>
                  </a:lnTo>
                  <a:lnTo>
                    <a:pt x="972" y="330"/>
                  </a:lnTo>
                  <a:lnTo>
                    <a:pt x="972" y="2"/>
                  </a:lnTo>
                  <a:lnTo>
                    <a:pt x="975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330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33" name="Rectangle 85"/>
            <p:cNvSpPr>
              <a:spLocks noChangeArrowheads="1"/>
            </p:cNvSpPr>
            <p:nvPr/>
          </p:nvSpPr>
          <p:spPr bwMode="auto">
            <a:xfrm>
              <a:off x="87" y="2624"/>
              <a:ext cx="635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b="1" dirty="0" smtClean="0">
                  <a:solidFill>
                    <a:srgbClr val="FF0000"/>
                  </a:solidFill>
                  <a:latin typeface="Trebuchet MS" pitchFamily="34" charset="0"/>
                  <a:cs typeface="Arial" pitchFamily="34" charset="0"/>
                </a:rPr>
                <a:t>Публикации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,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4" name="Rectangle 86"/>
            <p:cNvSpPr>
              <a:spLocks noChangeArrowheads="1"/>
            </p:cNvSpPr>
            <p:nvPr/>
          </p:nvSpPr>
          <p:spPr bwMode="auto">
            <a:xfrm>
              <a:off x="699" y="2624"/>
              <a:ext cx="216" cy="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EIS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5" name="Rectangle 87"/>
            <p:cNvSpPr>
              <a:spLocks noChangeArrowheads="1"/>
            </p:cNvSpPr>
            <p:nvPr/>
          </p:nvSpPr>
          <p:spPr bwMode="auto">
            <a:xfrm>
              <a:off x="855" y="2624"/>
              <a:ext cx="132" cy="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,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6" name="Rectangle 88"/>
            <p:cNvSpPr>
              <a:spLocks noChangeArrowheads="1"/>
            </p:cNvSpPr>
            <p:nvPr/>
          </p:nvSpPr>
          <p:spPr bwMode="auto">
            <a:xfrm>
              <a:off x="261" y="2737"/>
              <a:ext cx="234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DW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7" name="Rectangle 89"/>
            <p:cNvSpPr>
              <a:spLocks noChangeArrowheads="1"/>
            </p:cNvSpPr>
            <p:nvPr/>
          </p:nvSpPr>
          <p:spPr bwMode="auto">
            <a:xfrm>
              <a:off x="423" y="2737"/>
              <a:ext cx="132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,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8" name="Rectangle 90"/>
            <p:cNvSpPr>
              <a:spLocks noChangeArrowheads="1"/>
            </p:cNvSpPr>
            <p:nvPr/>
          </p:nvSpPr>
          <p:spPr bwMode="auto">
            <a:xfrm>
              <a:off x="489" y="2737"/>
              <a:ext cx="33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Web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9" name="Rectangle 91"/>
            <p:cNvSpPr>
              <a:spLocks noChangeArrowheads="1"/>
            </p:cNvSpPr>
            <p:nvPr/>
          </p:nvSpPr>
          <p:spPr bwMode="auto">
            <a:xfrm>
              <a:off x="225" y="2844"/>
              <a:ext cx="612" cy="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Portal,etc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0" name="Freeform 92"/>
            <p:cNvSpPr>
              <a:spLocks/>
            </p:cNvSpPr>
            <p:nvPr/>
          </p:nvSpPr>
          <p:spPr bwMode="auto">
            <a:xfrm>
              <a:off x="2235" y="2223"/>
              <a:ext cx="960" cy="3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80" y="176"/>
                </a:cxn>
                <a:cxn ang="0">
                  <a:pos x="2560" y="0"/>
                </a:cxn>
                <a:cxn ang="0">
                  <a:pos x="2560" y="0"/>
                </a:cxn>
                <a:cxn ang="0">
                  <a:pos x="2560" y="1056"/>
                </a:cxn>
                <a:cxn ang="0">
                  <a:pos x="2560" y="1056"/>
                </a:cxn>
                <a:cxn ang="0">
                  <a:pos x="1280" y="1232"/>
                </a:cxn>
                <a:cxn ang="0">
                  <a:pos x="0" y="1056"/>
                </a:cxn>
                <a:cxn ang="0">
                  <a:pos x="0" y="1056"/>
                </a:cxn>
                <a:cxn ang="0">
                  <a:pos x="0" y="0"/>
                </a:cxn>
              </a:cxnLst>
              <a:rect l="0" t="0" r="r" b="b"/>
              <a:pathLst>
                <a:path w="2560" h="1232">
                  <a:moveTo>
                    <a:pt x="0" y="0"/>
                  </a:moveTo>
                  <a:cubicBezTo>
                    <a:pt x="0" y="98"/>
                    <a:pt x="574" y="176"/>
                    <a:pt x="1280" y="176"/>
                  </a:cubicBezTo>
                  <a:cubicBezTo>
                    <a:pt x="1987" y="176"/>
                    <a:pt x="2560" y="98"/>
                    <a:pt x="2560" y="0"/>
                  </a:cubicBezTo>
                  <a:lnTo>
                    <a:pt x="2560" y="0"/>
                  </a:lnTo>
                  <a:lnTo>
                    <a:pt x="2560" y="1056"/>
                  </a:lnTo>
                  <a:lnTo>
                    <a:pt x="2560" y="1056"/>
                  </a:lnTo>
                  <a:cubicBezTo>
                    <a:pt x="2560" y="1154"/>
                    <a:pt x="1987" y="1232"/>
                    <a:pt x="1280" y="1232"/>
                  </a:cubicBezTo>
                  <a:cubicBezTo>
                    <a:pt x="574" y="1232"/>
                    <a:pt x="0" y="1154"/>
                    <a:pt x="0" y="1056"/>
                  </a:cubicBezTo>
                  <a:cubicBezTo>
                    <a:pt x="0" y="1056"/>
                    <a:pt x="0" y="1056"/>
                    <a:pt x="0" y="10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9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1" name="Freeform 93"/>
            <p:cNvSpPr>
              <a:spLocks/>
            </p:cNvSpPr>
            <p:nvPr/>
          </p:nvSpPr>
          <p:spPr bwMode="auto">
            <a:xfrm>
              <a:off x="2235" y="2170"/>
              <a:ext cx="960" cy="107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1280" y="0"/>
                </a:cxn>
                <a:cxn ang="0">
                  <a:pos x="2560" y="176"/>
                </a:cxn>
                <a:cxn ang="0">
                  <a:pos x="2560" y="176"/>
                </a:cxn>
                <a:cxn ang="0">
                  <a:pos x="2560" y="176"/>
                </a:cxn>
                <a:cxn ang="0">
                  <a:pos x="1280" y="352"/>
                </a:cxn>
                <a:cxn ang="0">
                  <a:pos x="0" y="176"/>
                </a:cxn>
                <a:cxn ang="0">
                  <a:pos x="0" y="176"/>
                </a:cxn>
              </a:cxnLst>
              <a:rect l="0" t="0" r="r" b="b"/>
              <a:pathLst>
                <a:path w="2560" h="352">
                  <a:moveTo>
                    <a:pt x="0" y="176"/>
                  </a:moveTo>
                  <a:cubicBezTo>
                    <a:pt x="0" y="79"/>
                    <a:pt x="574" y="0"/>
                    <a:pt x="1280" y="0"/>
                  </a:cubicBezTo>
                  <a:cubicBezTo>
                    <a:pt x="1987" y="0"/>
                    <a:pt x="2560" y="79"/>
                    <a:pt x="2560" y="176"/>
                  </a:cubicBezTo>
                  <a:cubicBezTo>
                    <a:pt x="2560" y="176"/>
                    <a:pt x="2560" y="176"/>
                    <a:pt x="2560" y="176"/>
                  </a:cubicBezTo>
                  <a:lnTo>
                    <a:pt x="2560" y="176"/>
                  </a:lnTo>
                  <a:cubicBezTo>
                    <a:pt x="2560" y="274"/>
                    <a:pt x="1987" y="352"/>
                    <a:pt x="1280" y="352"/>
                  </a:cubicBezTo>
                  <a:cubicBezTo>
                    <a:pt x="574" y="352"/>
                    <a:pt x="0" y="274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lose/>
                </a:path>
              </a:pathLst>
            </a:custGeom>
            <a:solidFill>
              <a:srgbClr val="FFFFC2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2" name="Freeform 94"/>
            <p:cNvSpPr>
              <a:spLocks/>
            </p:cNvSpPr>
            <p:nvPr/>
          </p:nvSpPr>
          <p:spPr bwMode="auto">
            <a:xfrm>
              <a:off x="2232" y="2167"/>
              <a:ext cx="966" cy="435"/>
            </a:xfrm>
            <a:custGeom>
              <a:avLst/>
              <a:gdLst/>
              <a:ahLst/>
              <a:cxnLst>
                <a:cxn ang="0">
                  <a:pos x="2548" y="226"/>
                </a:cxn>
                <a:cxn ang="0">
                  <a:pos x="2417" y="276"/>
                </a:cxn>
                <a:cxn ang="0">
                  <a:pos x="2103" y="328"/>
                </a:cxn>
                <a:cxn ang="0">
                  <a:pos x="1547" y="364"/>
                </a:cxn>
                <a:cxn ang="0">
                  <a:pos x="678" y="347"/>
                </a:cxn>
                <a:cxn ang="0">
                  <a:pos x="300" y="304"/>
                </a:cxn>
                <a:cxn ang="0">
                  <a:pos x="64" y="245"/>
                </a:cxn>
                <a:cxn ang="0">
                  <a:pos x="8" y="205"/>
                </a:cxn>
                <a:cxn ang="0">
                  <a:pos x="10" y="160"/>
                </a:cxn>
                <a:cxn ang="0">
                  <a:pos x="107" y="109"/>
                </a:cxn>
                <a:cxn ang="0">
                  <a:pos x="382" y="53"/>
                </a:cxn>
                <a:cxn ang="0">
                  <a:pos x="790" y="14"/>
                </a:cxn>
                <a:cxn ang="0">
                  <a:pos x="1787" y="14"/>
                </a:cxn>
                <a:cxn ang="0">
                  <a:pos x="2195" y="53"/>
                </a:cxn>
                <a:cxn ang="0">
                  <a:pos x="2470" y="109"/>
                </a:cxn>
                <a:cxn ang="0">
                  <a:pos x="2567" y="160"/>
                </a:cxn>
                <a:cxn ang="0">
                  <a:pos x="2576" y="1240"/>
                </a:cxn>
                <a:cxn ang="0">
                  <a:pos x="2548" y="1282"/>
                </a:cxn>
                <a:cxn ang="0">
                  <a:pos x="2417" y="1332"/>
                </a:cxn>
                <a:cxn ang="0">
                  <a:pos x="2103" y="1384"/>
                </a:cxn>
                <a:cxn ang="0">
                  <a:pos x="1547" y="1420"/>
                </a:cxn>
                <a:cxn ang="0">
                  <a:pos x="678" y="1403"/>
                </a:cxn>
                <a:cxn ang="0">
                  <a:pos x="300" y="1360"/>
                </a:cxn>
                <a:cxn ang="0">
                  <a:pos x="64" y="1301"/>
                </a:cxn>
                <a:cxn ang="0">
                  <a:pos x="8" y="1261"/>
                </a:cxn>
                <a:cxn ang="0">
                  <a:pos x="16" y="184"/>
                </a:cxn>
                <a:cxn ang="0">
                  <a:pos x="21" y="1253"/>
                </a:cxn>
                <a:cxn ang="0">
                  <a:pos x="112" y="1302"/>
                </a:cxn>
                <a:cxn ang="0">
                  <a:pos x="384" y="1358"/>
                </a:cxn>
                <a:cxn ang="0">
                  <a:pos x="791" y="1394"/>
                </a:cxn>
                <a:cxn ang="0">
                  <a:pos x="1786" y="1394"/>
                </a:cxn>
                <a:cxn ang="0">
                  <a:pos x="2192" y="1358"/>
                </a:cxn>
                <a:cxn ang="0">
                  <a:pos x="2465" y="1302"/>
                </a:cxn>
                <a:cxn ang="0">
                  <a:pos x="2556" y="1253"/>
                </a:cxn>
                <a:cxn ang="0">
                  <a:pos x="2560" y="184"/>
                </a:cxn>
                <a:cxn ang="0">
                  <a:pos x="2537" y="155"/>
                </a:cxn>
                <a:cxn ang="0">
                  <a:pos x="2413" y="108"/>
                </a:cxn>
                <a:cxn ang="0">
                  <a:pos x="2102" y="56"/>
                </a:cxn>
                <a:cxn ang="0">
                  <a:pos x="1546" y="20"/>
                </a:cxn>
                <a:cxn ang="0">
                  <a:pos x="679" y="37"/>
                </a:cxn>
                <a:cxn ang="0">
                  <a:pos x="303" y="80"/>
                </a:cxn>
                <a:cxn ang="0">
                  <a:pos x="70" y="140"/>
                </a:cxn>
                <a:cxn ang="0">
                  <a:pos x="23" y="169"/>
                </a:cxn>
                <a:cxn ang="0">
                  <a:pos x="21" y="197"/>
                </a:cxn>
                <a:cxn ang="0">
                  <a:pos x="112" y="246"/>
                </a:cxn>
                <a:cxn ang="0">
                  <a:pos x="384" y="302"/>
                </a:cxn>
                <a:cxn ang="0">
                  <a:pos x="791" y="338"/>
                </a:cxn>
                <a:cxn ang="0">
                  <a:pos x="1786" y="338"/>
                </a:cxn>
                <a:cxn ang="0">
                  <a:pos x="2192" y="302"/>
                </a:cxn>
                <a:cxn ang="0">
                  <a:pos x="2465" y="246"/>
                </a:cxn>
                <a:cxn ang="0">
                  <a:pos x="2556" y="197"/>
                </a:cxn>
              </a:cxnLst>
              <a:rect l="0" t="0" r="r" b="b"/>
              <a:pathLst>
                <a:path w="2576" h="1424">
                  <a:moveTo>
                    <a:pt x="2576" y="187"/>
                  </a:moveTo>
                  <a:lnTo>
                    <a:pt x="2569" y="205"/>
                  </a:lnTo>
                  <a:cubicBezTo>
                    <a:pt x="2568" y="206"/>
                    <a:pt x="2568" y="207"/>
                    <a:pt x="2567" y="208"/>
                  </a:cubicBezTo>
                  <a:lnTo>
                    <a:pt x="2548" y="226"/>
                  </a:lnTo>
                  <a:cubicBezTo>
                    <a:pt x="2547" y="227"/>
                    <a:pt x="2547" y="227"/>
                    <a:pt x="2546" y="228"/>
                  </a:cubicBezTo>
                  <a:lnTo>
                    <a:pt x="2514" y="245"/>
                  </a:lnTo>
                  <a:lnTo>
                    <a:pt x="2470" y="261"/>
                  </a:lnTo>
                  <a:lnTo>
                    <a:pt x="2417" y="276"/>
                  </a:lnTo>
                  <a:lnTo>
                    <a:pt x="2351" y="291"/>
                  </a:lnTo>
                  <a:lnTo>
                    <a:pt x="2278" y="304"/>
                  </a:lnTo>
                  <a:lnTo>
                    <a:pt x="2195" y="317"/>
                  </a:lnTo>
                  <a:lnTo>
                    <a:pt x="2103" y="328"/>
                  </a:lnTo>
                  <a:lnTo>
                    <a:pt x="2005" y="338"/>
                  </a:lnTo>
                  <a:lnTo>
                    <a:pt x="1899" y="347"/>
                  </a:lnTo>
                  <a:lnTo>
                    <a:pt x="1787" y="354"/>
                  </a:lnTo>
                  <a:lnTo>
                    <a:pt x="1547" y="364"/>
                  </a:lnTo>
                  <a:lnTo>
                    <a:pt x="1289" y="368"/>
                  </a:lnTo>
                  <a:lnTo>
                    <a:pt x="1030" y="364"/>
                  </a:lnTo>
                  <a:lnTo>
                    <a:pt x="790" y="354"/>
                  </a:lnTo>
                  <a:lnTo>
                    <a:pt x="678" y="347"/>
                  </a:lnTo>
                  <a:lnTo>
                    <a:pt x="573" y="338"/>
                  </a:lnTo>
                  <a:lnTo>
                    <a:pt x="474" y="328"/>
                  </a:lnTo>
                  <a:lnTo>
                    <a:pt x="383" y="317"/>
                  </a:lnTo>
                  <a:lnTo>
                    <a:pt x="300" y="304"/>
                  </a:lnTo>
                  <a:lnTo>
                    <a:pt x="226" y="291"/>
                  </a:lnTo>
                  <a:lnTo>
                    <a:pt x="162" y="276"/>
                  </a:lnTo>
                  <a:lnTo>
                    <a:pt x="107" y="261"/>
                  </a:lnTo>
                  <a:lnTo>
                    <a:pt x="64" y="245"/>
                  </a:lnTo>
                  <a:lnTo>
                    <a:pt x="31" y="228"/>
                  </a:lnTo>
                  <a:cubicBezTo>
                    <a:pt x="30" y="227"/>
                    <a:pt x="29" y="227"/>
                    <a:pt x="29" y="226"/>
                  </a:cubicBezTo>
                  <a:lnTo>
                    <a:pt x="10" y="208"/>
                  </a:lnTo>
                  <a:cubicBezTo>
                    <a:pt x="9" y="207"/>
                    <a:pt x="8" y="206"/>
                    <a:pt x="8" y="205"/>
                  </a:cubicBezTo>
                  <a:lnTo>
                    <a:pt x="1" y="187"/>
                  </a:lnTo>
                  <a:cubicBezTo>
                    <a:pt x="0" y="186"/>
                    <a:pt x="0" y="183"/>
                    <a:pt x="1" y="182"/>
                  </a:cubicBezTo>
                  <a:lnTo>
                    <a:pt x="8" y="164"/>
                  </a:lnTo>
                  <a:cubicBezTo>
                    <a:pt x="8" y="162"/>
                    <a:pt x="9" y="161"/>
                    <a:pt x="10" y="160"/>
                  </a:cubicBezTo>
                  <a:lnTo>
                    <a:pt x="29" y="143"/>
                  </a:lnTo>
                  <a:cubicBezTo>
                    <a:pt x="30" y="143"/>
                    <a:pt x="30" y="143"/>
                    <a:pt x="31" y="142"/>
                  </a:cubicBezTo>
                  <a:lnTo>
                    <a:pt x="63" y="125"/>
                  </a:lnTo>
                  <a:lnTo>
                    <a:pt x="107" y="109"/>
                  </a:lnTo>
                  <a:lnTo>
                    <a:pt x="161" y="93"/>
                  </a:lnTo>
                  <a:lnTo>
                    <a:pt x="226" y="79"/>
                  </a:lnTo>
                  <a:lnTo>
                    <a:pt x="300" y="65"/>
                  </a:lnTo>
                  <a:lnTo>
                    <a:pt x="382" y="53"/>
                  </a:lnTo>
                  <a:lnTo>
                    <a:pt x="473" y="41"/>
                  </a:lnTo>
                  <a:lnTo>
                    <a:pt x="573" y="30"/>
                  </a:lnTo>
                  <a:lnTo>
                    <a:pt x="678" y="21"/>
                  </a:lnTo>
                  <a:lnTo>
                    <a:pt x="790" y="14"/>
                  </a:lnTo>
                  <a:lnTo>
                    <a:pt x="1030" y="4"/>
                  </a:lnTo>
                  <a:lnTo>
                    <a:pt x="1288" y="0"/>
                  </a:lnTo>
                  <a:lnTo>
                    <a:pt x="1547" y="4"/>
                  </a:lnTo>
                  <a:lnTo>
                    <a:pt x="1787" y="14"/>
                  </a:lnTo>
                  <a:lnTo>
                    <a:pt x="1899" y="21"/>
                  </a:lnTo>
                  <a:lnTo>
                    <a:pt x="2005" y="30"/>
                  </a:lnTo>
                  <a:lnTo>
                    <a:pt x="2103" y="40"/>
                  </a:lnTo>
                  <a:lnTo>
                    <a:pt x="2195" y="53"/>
                  </a:lnTo>
                  <a:lnTo>
                    <a:pt x="2278" y="65"/>
                  </a:lnTo>
                  <a:lnTo>
                    <a:pt x="2351" y="79"/>
                  </a:lnTo>
                  <a:lnTo>
                    <a:pt x="2416" y="93"/>
                  </a:lnTo>
                  <a:lnTo>
                    <a:pt x="2470" y="109"/>
                  </a:lnTo>
                  <a:lnTo>
                    <a:pt x="2513" y="125"/>
                  </a:lnTo>
                  <a:lnTo>
                    <a:pt x="2546" y="142"/>
                  </a:lnTo>
                  <a:cubicBezTo>
                    <a:pt x="2547" y="143"/>
                    <a:pt x="2547" y="143"/>
                    <a:pt x="2548" y="143"/>
                  </a:cubicBezTo>
                  <a:lnTo>
                    <a:pt x="2567" y="160"/>
                  </a:lnTo>
                  <a:cubicBezTo>
                    <a:pt x="2568" y="161"/>
                    <a:pt x="2568" y="162"/>
                    <a:pt x="2569" y="164"/>
                  </a:cubicBezTo>
                  <a:lnTo>
                    <a:pt x="2576" y="182"/>
                  </a:lnTo>
                  <a:cubicBezTo>
                    <a:pt x="2576" y="182"/>
                    <a:pt x="2576" y="183"/>
                    <a:pt x="2576" y="184"/>
                  </a:cubicBezTo>
                  <a:lnTo>
                    <a:pt x="2576" y="1240"/>
                  </a:lnTo>
                  <a:cubicBezTo>
                    <a:pt x="2576" y="1241"/>
                    <a:pt x="2576" y="1242"/>
                    <a:pt x="2576" y="1243"/>
                  </a:cubicBezTo>
                  <a:lnTo>
                    <a:pt x="2569" y="1261"/>
                  </a:lnTo>
                  <a:cubicBezTo>
                    <a:pt x="2568" y="1262"/>
                    <a:pt x="2568" y="1263"/>
                    <a:pt x="2567" y="1264"/>
                  </a:cubicBezTo>
                  <a:lnTo>
                    <a:pt x="2548" y="1282"/>
                  </a:lnTo>
                  <a:cubicBezTo>
                    <a:pt x="2547" y="1283"/>
                    <a:pt x="2547" y="1283"/>
                    <a:pt x="2546" y="1284"/>
                  </a:cubicBezTo>
                  <a:lnTo>
                    <a:pt x="2514" y="1301"/>
                  </a:lnTo>
                  <a:lnTo>
                    <a:pt x="2470" y="1317"/>
                  </a:lnTo>
                  <a:lnTo>
                    <a:pt x="2417" y="1332"/>
                  </a:lnTo>
                  <a:lnTo>
                    <a:pt x="2351" y="1347"/>
                  </a:lnTo>
                  <a:lnTo>
                    <a:pt x="2278" y="1360"/>
                  </a:lnTo>
                  <a:lnTo>
                    <a:pt x="2195" y="1373"/>
                  </a:lnTo>
                  <a:lnTo>
                    <a:pt x="2103" y="1384"/>
                  </a:lnTo>
                  <a:lnTo>
                    <a:pt x="2005" y="1394"/>
                  </a:lnTo>
                  <a:lnTo>
                    <a:pt x="1899" y="1403"/>
                  </a:lnTo>
                  <a:lnTo>
                    <a:pt x="1787" y="1410"/>
                  </a:lnTo>
                  <a:lnTo>
                    <a:pt x="1547" y="1420"/>
                  </a:lnTo>
                  <a:lnTo>
                    <a:pt x="1289" y="1424"/>
                  </a:lnTo>
                  <a:lnTo>
                    <a:pt x="1030" y="1420"/>
                  </a:lnTo>
                  <a:lnTo>
                    <a:pt x="790" y="1410"/>
                  </a:lnTo>
                  <a:lnTo>
                    <a:pt x="678" y="1403"/>
                  </a:lnTo>
                  <a:lnTo>
                    <a:pt x="573" y="1394"/>
                  </a:lnTo>
                  <a:lnTo>
                    <a:pt x="474" y="1384"/>
                  </a:lnTo>
                  <a:lnTo>
                    <a:pt x="383" y="1373"/>
                  </a:lnTo>
                  <a:lnTo>
                    <a:pt x="300" y="1360"/>
                  </a:lnTo>
                  <a:lnTo>
                    <a:pt x="226" y="1347"/>
                  </a:lnTo>
                  <a:lnTo>
                    <a:pt x="162" y="1332"/>
                  </a:lnTo>
                  <a:lnTo>
                    <a:pt x="107" y="1317"/>
                  </a:lnTo>
                  <a:lnTo>
                    <a:pt x="64" y="1301"/>
                  </a:lnTo>
                  <a:lnTo>
                    <a:pt x="31" y="1284"/>
                  </a:lnTo>
                  <a:cubicBezTo>
                    <a:pt x="30" y="1283"/>
                    <a:pt x="29" y="1283"/>
                    <a:pt x="29" y="1282"/>
                  </a:cubicBezTo>
                  <a:lnTo>
                    <a:pt x="10" y="1264"/>
                  </a:lnTo>
                  <a:cubicBezTo>
                    <a:pt x="9" y="1263"/>
                    <a:pt x="8" y="1262"/>
                    <a:pt x="8" y="1261"/>
                  </a:cubicBezTo>
                  <a:lnTo>
                    <a:pt x="1" y="1243"/>
                  </a:lnTo>
                  <a:cubicBezTo>
                    <a:pt x="1" y="1242"/>
                    <a:pt x="0" y="1241"/>
                    <a:pt x="0" y="1240"/>
                  </a:cubicBezTo>
                  <a:lnTo>
                    <a:pt x="0" y="184"/>
                  </a:lnTo>
                  <a:lnTo>
                    <a:pt x="16" y="184"/>
                  </a:lnTo>
                  <a:lnTo>
                    <a:pt x="16" y="1240"/>
                  </a:lnTo>
                  <a:lnTo>
                    <a:pt x="16" y="1238"/>
                  </a:lnTo>
                  <a:lnTo>
                    <a:pt x="23" y="1256"/>
                  </a:lnTo>
                  <a:lnTo>
                    <a:pt x="21" y="1253"/>
                  </a:lnTo>
                  <a:lnTo>
                    <a:pt x="40" y="1271"/>
                  </a:lnTo>
                  <a:lnTo>
                    <a:pt x="38" y="1269"/>
                  </a:lnTo>
                  <a:lnTo>
                    <a:pt x="69" y="1286"/>
                  </a:lnTo>
                  <a:lnTo>
                    <a:pt x="112" y="1302"/>
                  </a:lnTo>
                  <a:lnTo>
                    <a:pt x="165" y="1317"/>
                  </a:lnTo>
                  <a:lnTo>
                    <a:pt x="229" y="1332"/>
                  </a:lnTo>
                  <a:lnTo>
                    <a:pt x="303" y="1345"/>
                  </a:lnTo>
                  <a:lnTo>
                    <a:pt x="384" y="1358"/>
                  </a:lnTo>
                  <a:lnTo>
                    <a:pt x="475" y="1368"/>
                  </a:lnTo>
                  <a:lnTo>
                    <a:pt x="574" y="1378"/>
                  </a:lnTo>
                  <a:lnTo>
                    <a:pt x="679" y="1387"/>
                  </a:lnTo>
                  <a:lnTo>
                    <a:pt x="791" y="1394"/>
                  </a:lnTo>
                  <a:lnTo>
                    <a:pt x="1031" y="1404"/>
                  </a:lnTo>
                  <a:lnTo>
                    <a:pt x="1288" y="1408"/>
                  </a:lnTo>
                  <a:lnTo>
                    <a:pt x="1546" y="1404"/>
                  </a:lnTo>
                  <a:lnTo>
                    <a:pt x="1786" y="1394"/>
                  </a:lnTo>
                  <a:lnTo>
                    <a:pt x="1898" y="1387"/>
                  </a:lnTo>
                  <a:lnTo>
                    <a:pt x="2004" y="1378"/>
                  </a:lnTo>
                  <a:lnTo>
                    <a:pt x="2102" y="1369"/>
                  </a:lnTo>
                  <a:lnTo>
                    <a:pt x="2192" y="1358"/>
                  </a:lnTo>
                  <a:lnTo>
                    <a:pt x="2275" y="1345"/>
                  </a:lnTo>
                  <a:lnTo>
                    <a:pt x="2348" y="1332"/>
                  </a:lnTo>
                  <a:lnTo>
                    <a:pt x="2412" y="1317"/>
                  </a:lnTo>
                  <a:lnTo>
                    <a:pt x="2465" y="1302"/>
                  </a:lnTo>
                  <a:lnTo>
                    <a:pt x="2507" y="1286"/>
                  </a:lnTo>
                  <a:lnTo>
                    <a:pt x="2539" y="1269"/>
                  </a:lnTo>
                  <a:lnTo>
                    <a:pt x="2537" y="1271"/>
                  </a:lnTo>
                  <a:lnTo>
                    <a:pt x="2556" y="1253"/>
                  </a:lnTo>
                  <a:lnTo>
                    <a:pt x="2554" y="1256"/>
                  </a:lnTo>
                  <a:lnTo>
                    <a:pt x="2561" y="1238"/>
                  </a:lnTo>
                  <a:lnTo>
                    <a:pt x="2560" y="1240"/>
                  </a:lnTo>
                  <a:lnTo>
                    <a:pt x="2560" y="184"/>
                  </a:lnTo>
                  <a:lnTo>
                    <a:pt x="2561" y="187"/>
                  </a:lnTo>
                  <a:lnTo>
                    <a:pt x="2554" y="169"/>
                  </a:lnTo>
                  <a:lnTo>
                    <a:pt x="2556" y="172"/>
                  </a:lnTo>
                  <a:lnTo>
                    <a:pt x="2537" y="155"/>
                  </a:lnTo>
                  <a:lnTo>
                    <a:pt x="2539" y="157"/>
                  </a:lnTo>
                  <a:lnTo>
                    <a:pt x="2508" y="140"/>
                  </a:lnTo>
                  <a:lnTo>
                    <a:pt x="2465" y="124"/>
                  </a:lnTo>
                  <a:lnTo>
                    <a:pt x="2413" y="108"/>
                  </a:lnTo>
                  <a:lnTo>
                    <a:pt x="2348" y="94"/>
                  </a:lnTo>
                  <a:lnTo>
                    <a:pt x="2275" y="80"/>
                  </a:lnTo>
                  <a:lnTo>
                    <a:pt x="2192" y="68"/>
                  </a:lnTo>
                  <a:lnTo>
                    <a:pt x="2102" y="56"/>
                  </a:lnTo>
                  <a:lnTo>
                    <a:pt x="2004" y="46"/>
                  </a:lnTo>
                  <a:lnTo>
                    <a:pt x="1898" y="37"/>
                  </a:lnTo>
                  <a:lnTo>
                    <a:pt x="1786" y="30"/>
                  </a:lnTo>
                  <a:lnTo>
                    <a:pt x="1546" y="20"/>
                  </a:lnTo>
                  <a:lnTo>
                    <a:pt x="1289" y="16"/>
                  </a:lnTo>
                  <a:lnTo>
                    <a:pt x="1031" y="20"/>
                  </a:lnTo>
                  <a:lnTo>
                    <a:pt x="791" y="30"/>
                  </a:lnTo>
                  <a:lnTo>
                    <a:pt x="679" y="37"/>
                  </a:lnTo>
                  <a:lnTo>
                    <a:pt x="574" y="46"/>
                  </a:lnTo>
                  <a:lnTo>
                    <a:pt x="476" y="56"/>
                  </a:lnTo>
                  <a:lnTo>
                    <a:pt x="385" y="68"/>
                  </a:lnTo>
                  <a:lnTo>
                    <a:pt x="303" y="80"/>
                  </a:lnTo>
                  <a:lnTo>
                    <a:pt x="229" y="94"/>
                  </a:lnTo>
                  <a:lnTo>
                    <a:pt x="166" y="108"/>
                  </a:lnTo>
                  <a:lnTo>
                    <a:pt x="112" y="124"/>
                  </a:lnTo>
                  <a:lnTo>
                    <a:pt x="70" y="140"/>
                  </a:lnTo>
                  <a:lnTo>
                    <a:pt x="38" y="157"/>
                  </a:lnTo>
                  <a:lnTo>
                    <a:pt x="40" y="155"/>
                  </a:lnTo>
                  <a:lnTo>
                    <a:pt x="21" y="172"/>
                  </a:lnTo>
                  <a:lnTo>
                    <a:pt x="23" y="169"/>
                  </a:lnTo>
                  <a:lnTo>
                    <a:pt x="16" y="187"/>
                  </a:lnTo>
                  <a:lnTo>
                    <a:pt x="16" y="182"/>
                  </a:lnTo>
                  <a:lnTo>
                    <a:pt x="23" y="200"/>
                  </a:lnTo>
                  <a:lnTo>
                    <a:pt x="21" y="197"/>
                  </a:lnTo>
                  <a:lnTo>
                    <a:pt x="40" y="215"/>
                  </a:lnTo>
                  <a:lnTo>
                    <a:pt x="38" y="213"/>
                  </a:lnTo>
                  <a:lnTo>
                    <a:pt x="69" y="230"/>
                  </a:lnTo>
                  <a:lnTo>
                    <a:pt x="112" y="246"/>
                  </a:lnTo>
                  <a:lnTo>
                    <a:pt x="165" y="261"/>
                  </a:lnTo>
                  <a:lnTo>
                    <a:pt x="229" y="276"/>
                  </a:lnTo>
                  <a:lnTo>
                    <a:pt x="303" y="289"/>
                  </a:lnTo>
                  <a:lnTo>
                    <a:pt x="384" y="302"/>
                  </a:lnTo>
                  <a:lnTo>
                    <a:pt x="475" y="312"/>
                  </a:lnTo>
                  <a:lnTo>
                    <a:pt x="574" y="322"/>
                  </a:lnTo>
                  <a:lnTo>
                    <a:pt x="679" y="331"/>
                  </a:lnTo>
                  <a:lnTo>
                    <a:pt x="791" y="338"/>
                  </a:lnTo>
                  <a:lnTo>
                    <a:pt x="1031" y="348"/>
                  </a:lnTo>
                  <a:lnTo>
                    <a:pt x="1288" y="352"/>
                  </a:lnTo>
                  <a:lnTo>
                    <a:pt x="1546" y="348"/>
                  </a:lnTo>
                  <a:lnTo>
                    <a:pt x="1786" y="338"/>
                  </a:lnTo>
                  <a:lnTo>
                    <a:pt x="1898" y="331"/>
                  </a:lnTo>
                  <a:lnTo>
                    <a:pt x="2004" y="323"/>
                  </a:lnTo>
                  <a:lnTo>
                    <a:pt x="2102" y="313"/>
                  </a:lnTo>
                  <a:lnTo>
                    <a:pt x="2192" y="302"/>
                  </a:lnTo>
                  <a:lnTo>
                    <a:pt x="2275" y="289"/>
                  </a:lnTo>
                  <a:lnTo>
                    <a:pt x="2348" y="276"/>
                  </a:lnTo>
                  <a:lnTo>
                    <a:pt x="2412" y="261"/>
                  </a:lnTo>
                  <a:lnTo>
                    <a:pt x="2465" y="246"/>
                  </a:lnTo>
                  <a:lnTo>
                    <a:pt x="2507" y="230"/>
                  </a:lnTo>
                  <a:lnTo>
                    <a:pt x="2539" y="213"/>
                  </a:lnTo>
                  <a:lnTo>
                    <a:pt x="2537" y="215"/>
                  </a:lnTo>
                  <a:lnTo>
                    <a:pt x="2556" y="197"/>
                  </a:lnTo>
                  <a:lnTo>
                    <a:pt x="2554" y="200"/>
                  </a:lnTo>
                  <a:lnTo>
                    <a:pt x="2561" y="182"/>
                  </a:lnTo>
                  <a:lnTo>
                    <a:pt x="2576" y="187"/>
                  </a:lnTo>
                  <a:close/>
                </a:path>
              </a:pathLst>
            </a:custGeom>
            <a:solidFill>
              <a:srgbClr val="C0504D"/>
            </a:solidFill>
            <a:ln w="0" cap="flat">
              <a:solidFill>
                <a:srgbClr val="C0504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 bwMode="auto">
            <a:xfrm>
              <a:off x="2308" y="2342"/>
              <a:ext cx="826" cy="161"/>
            </a:xfrm>
            <a:custGeom>
              <a:avLst/>
              <a:gdLst/>
              <a:ahLst/>
              <a:cxnLst>
                <a:cxn ang="0">
                  <a:pos x="717" y="189"/>
                </a:cxn>
                <a:cxn ang="0">
                  <a:pos x="399" y="285"/>
                </a:cxn>
                <a:cxn ang="0">
                  <a:pos x="478" y="158"/>
                </a:cxn>
                <a:cxn ang="0">
                  <a:pos x="1043" y="113"/>
                </a:cxn>
                <a:cxn ang="0">
                  <a:pos x="1265" y="136"/>
                </a:cxn>
                <a:cxn ang="0">
                  <a:pos x="1350" y="109"/>
                </a:cxn>
                <a:cxn ang="0">
                  <a:pos x="1297" y="182"/>
                </a:cxn>
                <a:cxn ang="0">
                  <a:pos x="1040" y="200"/>
                </a:cxn>
                <a:cxn ang="0">
                  <a:pos x="1093" y="513"/>
                </a:cxn>
                <a:cxn ang="0">
                  <a:pos x="975" y="512"/>
                </a:cxn>
                <a:cxn ang="0">
                  <a:pos x="991" y="139"/>
                </a:cxn>
                <a:cxn ang="0">
                  <a:pos x="267" y="62"/>
                </a:cxn>
                <a:cxn ang="0">
                  <a:pos x="551" y="207"/>
                </a:cxn>
                <a:cxn ang="0">
                  <a:pos x="373" y="295"/>
                </a:cxn>
                <a:cxn ang="0">
                  <a:pos x="426" y="482"/>
                </a:cxn>
                <a:cxn ang="0">
                  <a:pos x="280" y="463"/>
                </a:cxn>
                <a:cxn ang="0">
                  <a:pos x="312" y="93"/>
                </a:cxn>
                <a:cxn ang="0">
                  <a:pos x="727" y="95"/>
                </a:cxn>
                <a:cxn ang="0">
                  <a:pos x="932" y="511"/>
                </a:cxn>
                <a:cxn ang="0">
                  <a:pos x="814" y="500"/>
                </a:cxn>
                <a:cxn ang="0">
                  <a:pos x="643" y="373"/>
                </a:cxn>
                <a:cxn ang="0">
                  <a:pos x="651" y="500"/>
                </a:cxn>
                <a:cxn ang="0">
                  <a:pos x="564" y="482"/>
                </a:cxn>
                <a:cxn ang="0">
                  <a:pos x="152" y="46"/>
                </a:cxn>
                <a:cxn ang="0">
                  <a:pos x="203" y="41"/>
                </a:cxn>
                <a:cxn ang="0">
                  <a:pos x="138" y="66"/>
                </a:cxn>
                <a:cxn ang="0">
                  <a:pos x="38" y="115"/>
                </a:cxn>
                <a:cxn ang="0">
                  <a:pos x="227" y="361"/>
                </a:cxn>
                <a:cxn ang="0">
                  <a:pos x="46" y="413"/>
                </a:cxn>
                <a:cxn ang="0">
                  <a:pos x="1" y="387"/>
                </a:cxn>
                <a:cxn ang="0">
                  <a:pos x="51" y="391"/>
                </a:cxn>
                <a:cxn ang="0">
                  <a:pos x="171" y="343"/>
                </a:cxn>
                <a:cxn ang="0">
                  <a:pos x="3" y="118"/>
                </a:cxn>
                <a:cxn ang="0">
                  <a:pos x="2037" y="251"/>
                </a:cxn>
                <a:cxn ang="0">
                  <a:pos x="2052" y="427"/>
                </a:cxn>
                <a:cxn ang="0">
                  <a:pos x="2102" y="246"/>
                </a:cxn>
                <a:cxn ang="0">
                  <a:pos x="1571" y="480"/>
                </a:cxn>
                <a:cxn ang="0">
                  <a:pos x="1737" y="158"/>
                </a:cxn>
                <a:cxn ang="0">
                  <a:pos x="1989" y="236"/>
                </a:cxn>
                <a:cxn ang="0">
                  <a:pos x="2128" y="165"/>
                </a:cxn>
                <a:cxn ang="0">
                  <a:pos x="1883" y="68"/>
                </a:cxn>
                <a:cxn ang="0">
                  <a:pos x="2193" y="74"/>
                </a:cxn>
                <a:cxn ang="0">
                  <a:pos x="2192" y="188"/>
                </a:cxn>
                <a:cxn ang="0">
                  <a:pos x="2193" y="345"/>
                </a:cxn>
                <a:cxn ang="0">
                  <a:pos x="1883" y="468"/>
                </a:cxn>
                <a:cxn ang="0">
                  <a:pos x="1937" y="133"/>
                </a:cxn>
                <a:cxn ang="0">
                  <a:pos x="1883" y="68"/>
                </a:cxn>
                <a:cxn ang="0">
                  <a:pos x="1815" y="168"/>
                </a:cxn>
                <a:cxn ang="0">
                  <a:pos x="1463" y="516"/>
                </a:cxn>
                <a:cxn ang="0">
                  <a:pos x="1517" y="440"/>
                </a:cxn>
                <a:cxn ang="0">
                  <a:pos x="1463" y="116"/>
                </a:cxn>
              </a:cxnLst>
              <a:rect l="0" t="0" r="r" b="b"/>
              <a:pathLst>
                <a:path w="2202" h="528">
                  <a:moveTo>
                    <a:pt x="717" y="189"/>
                  </a:moveTo>
                  <a:cubicBezTo>
                    <a:pt x="695" y="243"/>
                    <a:pt x="673" y="297"/>
                    <a:pt x="651" y="351"/>
                  </a:cubicBezTo>
                  <a:cubicBezTo>
                    <a:pt x="694" y="354"/>
                    <a:pt x="737" y="356"/>
                    <a:pt x="780" y="358"/>
                  </a:cubicBezTo>
                  <a:cubicBezTo>
                    <a:pt x="759" y="302"/>
                    <a:pt x="738" y="245"/>
                    <a:pt x="717" y="189"/>
                  </a:cubicBezTo>
                  <a:close/>
                  <a:moveTo>
                    <a:pt x="409" y="105"/>
                  </a:moveTo>
                  <a:cubicBezTo>
                    <a:pt x="399" y="104"/>
                    <a:pt x="388" y="104"/>
                    <a:pt x="373" y="106"/>
                  </a:cubicBezTo>
                  <a:cubicBezTo>
                    <a:pt x="373" y="163"/>
                    <a:pt x="373" y="220"/>
                    <a:pt x="373" y="277"/>
                  </a:cubicBezTo>
                  <a:cubicBezTo>
                    <a:pt x="383" y="280"/>
                    <a:pt x="391" y="283"/>
                    <a:pt x="399" y="285"/>
                  </a:cubicBezTo>
                  <a:cubicBezTo>
                    <a:pt x="406" y="287"/>
                    <a:pt x="413" y="288"/>
                    <a:pt x="418" y="288"/>
                  </a:cubicBezTo>
                  <a:cubicBezTo>
                    <a:pt x="437" y="291"/>
                    <a:pt x="454" y="284"/>
                    <a:pt x="467" y="269"/>
                  </a:cubicBezTo>
                  <a:cubicBezTo>
                    <a:pt x="481" y="254"/>
                    <a:pt x="488" y="234"/>
                    <a:pt x="488" y="208"/>
                  </a:cubicBezTo>
                  <a:cubicBezTo>
                    <a:pt x="488" y="190"/>
                    <a:pt x="485" y="173"/>
                    <a:pt x="478" y="158"/>
                  </a:cubicBezTo>
                  <a:cubicBezTo>
                    <a:pt x="472" y="142"/>
                    <a:pt x="462" y="129"/>
                    <a:pt x="450" y="121"/>
                  </a:cubicBezTo>
                  <a:cubicBezTo>
                    <a:pt x="438" y="112"/>
                    <a:pt x="424" y="107"/>
                    <a:pt x="409" y="105"/>
                  </a:cubicBezTo>
                  <a:close/>
                  <a:moveTo>
                    <a:pt x="941" y="112"/>
                  </a:moveTo>
                  <a:cubicBezTo>
                    <a:pt x="975" y="113"/>
                    <a:pt x="1009" y="113"/>
                    <a:pt x="1043" y="113"/>
                  </a:cubicBezTo>
                  <a:cubicBezTo>
                    <a:pt x="1061" y="137"/>
                    <a:pt x="1079" y="162"/>
                    <a:pt x="1097" y="186"/>
                  </a:cubicBezTo>
                  <a:cubicBezTo>
                    <a:pt x="1155" y="264"/>
                    <a:pt x="1214" y="342"/>
                    <a:pt x="1273" y="420"/>
                  </a:cubicBezTo>
                  <a:cubicBezTo>
                    <a:pt x="1273" y="341"/>
                    <a:pt x="1273" y="262"/>
                    <a:pt x="1273" y="183"/>
                  </a:cubicBezTo>
                  <a:cubicBezTo>
                    <a:pt x="1273" y="158"/>
                    <a:pt x="1270" y="142"/>
                    <a:pt x="1265" y="136"/>
                  </a:cubicBezTo>
                  <a:cubicBezTo>
                    <a:pt x="1258" y="127"/>
                    <a:pt x="1247" y="123"/>
                    <a:pt x="1232" y="124"/>
                  </a:cubicBezTo>
                  <a:cubicBezTo>
                    <a:pt x="1228" y="124"/>
                    <a:pt x="1223" y="124"/>
                    <a:pt x="1219" y="124"/>
                  </a:cubicBezTo>
                  <a:cubicBezTo>
                    <a:pt x="1219" y="120"/>
                    <a:pt x="1219" y="116"/>
                    <a:pt x="1219" y="113"/>
                  </a:cubicBezTo>
                  <a:cubicBezTo>
                    <a:pt x="1263" y="112"/>
                    <a:pt x="1307" y="111"/>
                    <a:pt x="1350" y="109"/>
                  </a:cubicBezTo>
                  <a:cubicBezTo>
                    <a:pt x="1350" y="113"/>
                    <a:pt x="1350" y="117"/>
                    <a:pt x="1350" y="121"/>
                  </a:cubicBezTo>
                  <a:cubicBezTo>
                    <a:pt x="1346" y="121"/>
                    <a:pt x="1341" y="121"/>
                    <a:pt x="1337" y="121"/>
                  </a:cubicBezTo>
                  <a:cubicBezTo>
                    <a:pt x="1321" y="122"/>
                    <a:pt x="1310" y="127"/>
                    <a:pt x="1303" y="138"/>
                  </a:cubicBezTo>
                  <a:cubicBezTo>
                    <a:pt x="1299" y="144"/>
                    <a:pt x="1297" y="159"/>
                    <a:pt x="1297" y="182"/>
                  </a:cubicBezTo>
                  <a:cubicBezTo>
                    <a:pt x="1297" y="298"/>
                    <a:pt x="1297" y="413"/>
                    <a:pt x="1297" y="528"/>
                  </a:cubicBezTo>
                  <a:cubicBezTo>
                    <a:pt x="1294" y="528"/>
                    <a:pt x="1290" y="528"/>
                    <a:pt x="1287" y="528"/>
                  </a:cubicBezTo>
                  <a:cubicBezTo>
                    <a:pt x="1223" y="445"/>
                    <a:pt x="1160" y="361"/>
                    <a:pt x="1097" y="278"/>
                  </a:cubicBezTo>
                  <a:cubicBezTo>
                    <a:pt x="1078" y="252"/>
                    <a:pt x="1059" y="226"/>
                    <a:pt x="1040" y="200"/>
                  </a:cubicBezTo>
                  <a:cubicBezTo>
                    <a:pt x="1040" y="284"/>
                    <a:pt x="1040" y="368"/>
                    <a:pt x="1040" y="453"/>
                  </a:cubicBezTo>
                  <a:cubicBezTo>
                    <a:pt x="1040" y="478"/>
                    <a:pt x="1042" y="494"/>
                    <a:pt x="1047" y="500"/>
                  </a:cubicBezTo>
                  <a:cubicBezTo>
                    <a:pt x="1054" y="508"/>
                    <a:pt x="1065" y="513"/>
                    <a:pt x="1080" y="513"/>
                  </a:cubicBezTo>
                  <a:cubicBezTo>
                    <a:pt x="1084" y="513"/>
                    <a:pt x="1088" y="513"/>
                    <a:pt x="1093" y="513"/>
                  </a:cubicBezTo>
                  <a:cubicBezTo>
                    <a:pt x="1093" y="517"/>
                    <a:pt x="1093" y="520"/>
                    <a:pt x="1093" y="524"/>
                  </a:cubicBezTo>
                  <a:cubicBezTo>
                    <a:pt x="1049" y="524"/>
                    <a:pt x="1006" y="524"/>
                    <a:pt x="962" y="523"/>
                  </a:cubicBezTo>
                  <a:cubicBezTo>
                    <a:pt x="962" y="519"/>
                    <a:pt x="962" y="515"/>
                    <a:pt x="962" y="512"/>
                  </a:cubicBezTo>
                  <a:cubicBezTo>
                    <a:pt x="967" y="512"/>
                    <a:pt x="971" y="512"/>
                    <a:pt x="975" y="512"/>
                  </a:cubicBezTo>
                  <a:cubicBezTo>
                    <a:pt x="991" y="512"/>
                    <a:pt x="1003" y="507"/>
                    <a:pt x="1009" y="497"/>
                  </a:cubicBezTo>
                  <a:cubicBezTo>
                    <a:pt x="1013" y="490"/>
                    <a:pt x="1015" y="475"/>
                    <a:pt x="1015" y="452"/>
                  </a:cubicBezTo>
                  <a:cubicBezTo>
                    <a:pt x="1015" y="357"/>
                    <a:pt x="1015" y="262"/>
                    <a:pt x="1015" y="167"/>
                  </a:cubicBezTo>
                  <a:cubicBezTo>
                    <a:pt x="1005" y="153"/>
                    <a:pt x="996" y="144"/>
                    <a:pt x="991" y="139"/>
                  </a:cubicBezTo>
                  <a:cubicBezTo>
                    <a:pt x="985" y="135"/>
                    <a:pt x="977" y="130"/>
                    <a:pt x="966" y="126"/>
                  </a:cubicBezTo>
                  <a:cubicBezTo>
                    <a:pt x="960" y="124"/>
                    <a:pt x="952" y="123"/>
                    <a:pt x="941" y="123"/>
                  </a:cubicBezTo>
                  <a:cubicBezTo>
                    <a:pt x="941" y="119"/>
                    <a:pt x="941" y="116"/>
                    <a:pt x="941" y="112"/>
                  </a:cubicBezTo>
                  <a:close/>
                  <a:moveTo>
                    <a:pt x="267" y="62"/>
                  </a:moveTo>
                  <a:cubicBezTo>
                    <a:pt x="312" y="69"/>
                    <a:pt x="358" y="75"/>
                    <a:pt x="403" y="80"/>
                  </a:cubicBezTo>
                  <a:cubicBezTo>
                    <a:pt x="437" y="84"/>
                    <a:pt x="463" y="90"/>
                    <a:pt x="483" y="99"/>
                  </a:cubicBezTo>
                  <a:cubicBezTo>
                    <a:pt x="502" y="108"/>
                    <a:pt x="518" y="123"/>
                    <a:pt x="531" y="142"/>
                  </a:cubicBezTo>
                  <a:cubicBezTo>
                    <a:pt x="545" y="161"/>
                    <a:pt x="551" y="183"/>
                    <a:pt x="551" y="207"/>
                  </a:cubicBezTo>
                  <a:cubicBezTo>
                    <a:pt x="551" y="241"/>
                    <a:pt x="541" y="267"/>
                    <a:pt x="521" y="287"/>
                  </a:cubicBezTo>
                  <a:cubicBezTo>
                    <a:pt x="501" y="306"/>
                    <a:pt x="472" y="314"/>
                    <a:pt x="436" y="310"/>
                  </a:cubicBezTo>
                  <a:cubicBezTo>
                    <a:pt x="427" y="309"/>
                    <a:pt x="417" y="307"/>
                    <a:pt x="406" y="305"/>
                  </a:cubicBezTo>
                  <a:cubicBezTo>
                    <a:pt x="396" y="302"/>
                    <a:pt x="385" y="299"/>
                    <a:pt x="373" y="295"/>
                  </a:cubicBezTo>
                  <a:cubicBezTo>
                    <a:pt x="373" y="334"/>
                    <a:pt x="373" y="374"/>
                    <a:pt x="373" y="414"/>
                  </a:cubicBezTo>
                  <a:cubicBezTo>
                    <a:pt x="373" y="440"/>
                    <a:pt x="375" y="456"/>
                    <a:pt x="380" y="463"/>
                  </a:cubicBezTo>
                  <a:cubicBezTo>
                    <a:pt x="387" y="473"/>
                    <a:pt x="398" y="479"/>
                    <a:pt x="412" y="480"/>
                  </a:cubicBezTo>
                  <a:cubicBezTo>
                    <a:pt x="417" y="481"/>
                    <a:pt x="422" y="481"/>
                    <a:pt x="426" y="482"/>
                  </a:cubicBezTo>
                  <a:cubicBezTo>
                    <a:pt x="426" y="485"/>
                    <a:pt x="426" y="489"/>
                    <a:pt x="426" y="493"/>
                  </a:cubicBezTo>
                  <a:cubicBezTo>
                    <a:pt x="373" y="487"/>
                    <a:pt x="320" y="481"/>
                    <a:pt x="267" y="472"/>
                  </a:cubicBezTo>
                  <a:cubicBezTo>
                    <a:pt x="267" y="468"/>
                    <a:pt x="267" y="465"/>
                    <a:pt x="267" y="461"/>
                  </a:cubicBezTo>
                  <a:cubicBezTo>
                    <a:pt x="271" y="462"/>
                    <a:pt x="276" y="462"/>
                    <a:pt x="280" y="463"/>
                  </a:cubicBezTo>
                  <a:cubicBezTo>
                    <a:pt x="297" y="466"/>
                    <a:pt x="308" y="461"/>
                    <a:pt x="314" y="451"/>
                  </a:cubicBezTo>
                  <a:cubicBezTo>
                    <a:pt x="318" y="445"/>
                    <a:pt x="320" y="431"/>
                    <a:pt x="320" y="407"/>
                  </a:cubicBezTo>
                  <a:cubicBezTo>
                    <a:pt x="320" y="319"/>
                    <a:pt x="320" y="231"/>
                    <a:pt x="320" y="142"/>
                  </a:cubicBezTo>
                  <a:cubicBezTo>
                    <a:pt x="320" y="116"/>
                    <a:pt x="317" y="100"/>
                    <a:pt x="312" y="93"/>
                  </a:cubicBezTo>
                  <a:cubicBezTo>
                    <a:pt x="305" y="83"/>
                    <a:pt x="295" y="77"/>
                    <a:pt x="280" y="75"/>
                  </a:cubicBezTo>
                  <a:cubicBezTo>
                    <a:pt x="276" y="74"/>
                    <a:pt x="271" y="74"/>
                    <a:pt x="267" y="73"/>
                  </a:cubicBezTo>
                  <a:cubicBezTo>
                    <a:pt x="267" y="69"/>
                    <a:pt x="267" y="65"/>
                    <a:pt x="267" y="62"/>
                  </a:cubicBezTo>
                  <a:close/>
                  <a:moveTo>
                    <a:pt x="727" y="95"/>
                  </a:moveTo>
                  <a:cubicBezTo>
                    <a:pt x="730" y="96"/>
                    <a:pt x="733" y="96"/>
                    <a:pt x="737" y="96"/>
                  </a:cubicBezTo>
                  <a:cubicBezTo>
                    <a:pt x="780" y="212"/>
                    <a:pt x="824" y="327"/>
                    <a:pt x="867" y="442"/>
                  </a:cubicBezTo>
                  <a:cubicBezTo>
                    <a:pt x="878" y="470"/>
                    <a:pt x="888" y="488"/>
                    <a:pt x="896" y="497"/>
                  </a:cubicBezTo>
                  <a:cubicBezTo>
                    <a:pt x="905" y="505"/>
                    <a:pt x="917" y="510"/>
                    <a:pt x="932" y="511"/>
                  </a:cubicBezTo>
                  <a:cubicBezTo>
                    <a:pt x="932" y="515"/>
                    <a:pt x="932" y="519"/>
                    <a:pt x="932" y="522"/>
                  </a:cubicBezTo>
                  <a:cubicBezTo>
                    <a:pt x="883" y="521"/>
                    <a:pt x="833" y="520"/>
                    <a:pt x="784" y="518"/>
                  </a:cubicBezTo>
                  <a:cubicBezTo>
                    <a:pt x="784" y="514"/>
                    <a:pt x="784" y="510"/>
                    <a:pt x="784" y="507"/>
                  </a:cubicBezTo>
                  <a:cubicBezTo>
                    <a:pt x="799" y="506"/>
                    <a:pt x="809" y="504"/>
                    <a:pt x="814" y="500"/>
                  </a:cubicBezTo>
                  <a:cubicBezTo>
                    <a:pt x="819" y="495"/>
                    <a:pt x="822" y="490"/>
                    <a:pt x="822" y="483"/>
                  </a:cubicBezTo>
                  <a:cubicBezTo>
                    <a:pt x="822" y="474"/>
                    <a:pt x="818" y="460"/>
                    <a:pt x="811" y="440"/>
                  </a:cubicBezTo>
                  <a:cubicBezTo>
                    <a:pt x="803" y="421"/>
                    <a:pt x="796" y="401"/>
                    <a:pt x="788" y="381"/>
                  </a:cubicBezTo>
                  <a:cubicBezTo>
                    <a:pt x="740" y="379"/>
                    <a:pt x="691" y="376"/>
                    <a:pt x="643" y="373"/>
                  </a:cubicBezTo>
                  <a:cubicBezTo>
                    <a:pt x="634" y="394"/>
                    <a:pt x="626" y="415"/>
                    <a:pt x="617" y="436"/>
                  </a:cubicBezTo>
                  <a:cubicBezTo>
                    <a:pt x="611" y="452"/>
                    <a:pt x="608" y="464"/>
                    <a:pt x="608" y="471"/>
                  </a:cubicBezTo>
                  <a:cubicBezTo>
                    <a:pt x="608" y="478"/>
                    <a:pt x="611" y="483"/>
                    <a:pt x="616" y="489"/>
                  </a:cubicBezTo>
                  <a:cubicBezTo>
                    <a:pt x="622" y="494"/>
                    <a:pt x="633" y="497"/>
                    <a:pt x="651" y="500"/>
                  </a:cubicBezTo>
                  <a:cubicBezTo>
                    <a:pt x="651" y="504"/>
                    <a:pt x="651" y="507"/>
                    <a:pt x="651" y="511"/>
                  </a:cubicBezTo>
                  <a:cubicBezTo>
                    <a:pt x="612" y="509"/>
                    <a:pt x="573" y="506"/>
                    <a:pt x="533" y="503"/>
                  </a:cubicBezTo>
                  <a:cubicBezTo>
                    <a:pt x="533" y="499"/>
                    <a:pt x="533" y="495"/>
                    <a:pt x="533" y="492"/>
                  </a:cubicBezTo>
                  <a:cubicBezTo>
                    <a:pt x="549" y="490"/>
                    <a:pt x="559" y="487"/>
                    <a:pt x="564" y="482"/>
                  </a:cubicBezTo>
                  <a:cubicBezTo>
                    <a:pt x="573" y="473"/>
                    <a:pt x="583" y="454"/>
                    <a:pt x="595" y="425"/>
                  </a:cubicBezTo>
                  <a:cubicBezTo>
                    <a:pt x="639" y="316"/>
                    <a:pt x="683" y="206"/>
                    <a:pt x="727" y="95"/>
                  </a:cubicBezTo>
                  <a:close/>
                  <a:moveTo>
                    <a:pt x="89" y="14"/>
                  </a:moveTo>
                  <a:cubicBezTo>
                    <a:pt x="109" y="20"/>
                    <a:pt x="130" y="31"/>
                    <a:pt x="152" y="46"/>
                  </a:cubicBezTo>
                  <a:cubicBezTo>
                    <a:pt x="163" y="54"/>
                    <a:pt x="170" y="58"/>
                    <a:pt x="174" y="59"/>
                  </a:cubicBezTo>
                  <a:cubicBezTo>
                    <a:pt x="178" y="60"/>
                    <a:pt x="182" y="59"/>
                    <a:pt x="185" y="57"/>
                  </a:cubicBezTo>
                  <a:cubicBezTo>
                    <a:pt x="188" y="54"/>
                    <a:pt x="191" y="48"/>
                    <a:pt x="192" y="39"/>
                  </a:cubicBezTo>
                  <a:cubicBezTo>
                    <a:pt x="196" y="40"/>
                    <a:pt x="199" y="40"/>
                    <a:pt x="203" y="41"/>
                  </a:cubicBezTo>
                  <a:cubicBezTo>
                    <a:pt x="203" y="88"/>
                    <a:pt x="203" y="136"/>
                    <a:pt x="203" y="183"/>
                  </a:cubicBezTo>
                  <a:cubicBezTo>
                    <a:pt x="199" y="182"/>
                    <a:pt x="196" y="182"/>
                    <a:pt x="192" y="181"/>
                  </a:cubicBezTo>
                  <a:cubicBezTo>
                    <a:pt x="189" y="153"/>
                    <a:pt x="183" y="130"/>
                    <a:pt x="175" y="112"/>
                  </a:cubicBezTo>
                  <a:cubicBezTo>
                    <a:pt x="166" y="95"/>
                    <a:pt x="154" y="79"/>
                    <a:pt x="138" y="66"/>
                  </a:cubicBezTo>
                  <a:cubicBezTo>
                    <a:pt x="123" y="52"/>
                    <a:pt x="107" y="43"/>
                    <a:pt x="90" y="38"/>
                  </a:cubicBezTo>
                  <a:cubicBezTo>
                    <a:pt x="72" y="32"/>
                    <a:pt x="56" y="32"/>
                    <a:pt x="44" y="40"/>
                  </a:cubicBezTo>
                  <a:cubicBezTo>
                    <a:pt x="33" y="47"/>
                    <a:pt x="28" y="59"/>
                    <a:pt x="28" y="75"/>
                  </a:cubicBezTo>
                  <a:cubicBezTo>
                    <a:pt x="28" y="88"/>
                    <a:pt x="32" y="102"/>
                    <a:pt x="38" y="115"/>
                  </a:cubicBezTo>
                  <a:cubicBezTo>
                    <a:pt x="48" y="135"/>
                    <a:pt x="75" y="166"/>
                    <a:pt x="117" y="204"/>
                  </a:cubicBezTo>
                  <a:cubicBezTo>
                    <a:pt x="151" y="233"/>
                    <a:pt x="175" y="254"/>
                    <a:pt x="188" y="267"/>
                  </a:cubicBezTo>
                  <a:cubicBezTo>
                    <a:pt x="200" y="281"/>
                    <a:pt x="210" y="296"/>
                    <a:pt x="217" y="312"/>
                  </a:cubicBezTo>
                  <a:cubicBezTo>
                    <a:pt x="224" y="328"/>
                    <a:pt x="227" y="344"/>
                    <a:pt x="227" y="361"/>
                  </a:cubicBezTo>
                  <a:cubicBezTo>
                    <a:pt x="227" y="392"/>
                    <a:pt x="216" y="417"/>
                    <a:pt x="195" y="435"/>
                  </a:cubicBezTo>
                  <a:cubicBezTo>
                    <a:pt x="173" y="453"/>
                    <a:pt x="144" y="459"/>
                    <a:pt x="111" y="449"/>
                  </a:cubicBezTo>
                  <a:cubicBezTo>
                    <a:pt x="99" y="446"/>
                    <a:pt x="89" y="442"/>
                    <a:pt x="80" y="437"/>
                  </a:cubicBezTo>
                  <a:cubicBezTo>
                    <a:pt x="75" y="435"/>
                    <a:pt x="63" y="427"/>
                    <a:pt x="46" y="413"/>
                  </a:cubicBezTo>
                  <a:cubicBezTo>
                    <a:pt x="31" y="400"/>
                    <a:pt x="19" y="388"/>
                    <a:pt x="15" y="384"/>
                  </a:cubicBezTo>
                  <a:cubicBezTo>
                    <a:pt x="11" y="381"/>
                    <a:pt x="8" y="380"/>
                    <a:pt x="7" y="381"/>
                  </a:cubicBezTo>
                  <a:cubicBezTo>
                    <a:pt x="5" y="381"/>
                    <a:pt x="4" y="386"/>
                    <a:pt x="4" y="395"/>
                  </a:cubicBezTo>
                  <a:cubicBezTo>
                    <a:pt x="3" y="392"/>
                    <a:pt x="2" y="390"/>
                    <a:pt x="1" y="387"/>
                  </a:cubicBezTo>
                  <a:cubicBezTo>
                    <a:pt x="1" y="340"/>
                    <a:pt x="1" y="293"/>
                    <a:pt x="1" y="246"/>
                  </a:cubicBezTo>
                  <a:cubicBezTo>
                    <a:pt x="2" y="249"/>
                    <a:pt x="3" y="251"/>
                    <a:pt x="4" y="254"/>
                  </a:cubicBezTo>
                  <a:cubicBezTo>
                    <a:pt x="6" y="287"/>
                    <a:pt x="10" y="314"/>
                    <a:pt x="17" y="335"/>
                  </a:cubicBezTo>
                  <a:cubicBezTo>
                    <a:pt x="24" y="356"/>
                    <a:pt x="36" y="375"/>
                    <a:pt x="51" y="391"/>
                  </a:cubicBezTo>
                  <a:cubicBezTo>
                    <a:pt x="67" y="408"/>
                    <a:pt x="85" y="418"/>
                    <a:pt x="105" y="424"/>
                  </a:cubicBezTo>
                  <a:cubicBezTo>
                    <a:pt x="127" y="431"/>
                    <a:pt x="146" y="428"/>
                    <a:pt x="159" y="418"/>
                  </a:cubicBezTo>
                  <a:cubicBezTo>
                    <a:pt x="172" y="407"/>
                    <a:pt x="178" y="393"/>
                    <a:pt x="178" y="375"/>
                  </a:cubicBezTo>
                  <a:cubicBezTo>
                    <a:pt x="178" y="365"/>
                    <a:pt x="176" y="354"/>
                    <a:pt x="171" y="343"/>
                  </a:cubicBezTo>
                  <a:cubicBezTo>
                    <a:pt x="166" y="331"/>
                    <a:pt x="158" y="320"/>
                    <a:pt x="148" y="309"/>
                  </a:cubicBezTo>
                  <a:cubicBezTo>
                    <a:pt x="140" y="301"/>
                    <a:pt x="121" y="284"/>
                    <a:pt x="89" y="254"/>
                  </a:cubicBezTo>
                  <a:cubicBezTo>
                    <a:pt x="58" y="224"/>
                    <a:pt x="37" y="199"/>
                    <a:pt x="25" y="180"/>
                  </a:cubicBezTo>
                  <a:cubicBezTo>
                    <a:pt x="12" y="158"/>
                    <a:pt x="5" y="137"/>
                    <a:pt x="3" y="118"/>
                  </a:cubicBezTo>
                  <a:cubicBezTo>
                    <a:pt x="0" y="98"/>
                    <a:pt x="1" y="80"/>
                    <a:pt x="1" y="63"/>
                  </a:cubicBezTo>
                  <a:cubicBezTo>
                    <a:pt x="1" y="33"/>
                    <a:pt x="3" y="16"/>
                    <a:pt x="15" y="10"/>
                  </a:cubicBezTo>
                  <a:cubicBezTo>
                    <a:pt x="34" y="1"/>
                    <a:pt x="58" y="4"/>
                    <a:pt x="89" y="14"/>
                  </a:cubicBezTo>
                  <a:close/>
                  <a:moveTo>
                    <a:pt x="2037" y="251"/>
                  </a:moveTo>
                  <a:cubicBezTo>
                    <a:pt x="2026" y="253"/>
                    <a:pt x="2017" y="255"/>
                    <a:pt x="2009" y="257"/>
                  </a:cubicBezTo>
                  <a:cubicBezTo>
                    <a:pt x="2001" y="260"/>
                    <a:pt x="1994" y="261"/>
                    <a:pt x="1989" y="263"/>
                  </a:cubicBezTo>
                  <a:cubicBezTo>
                    <a:pt x="1989" y="320"/>
                    <a:pt x="1989" y="376"/>
                    <a:pt x="1989" y="432"/>
                  </a:cubicBezTo>
                  <a:cubicBezTo>
                    <a:pt x="2011" y="433"/>
                    <a:pt x="2031" y="432"/>
                    <a:pt x="2052" y="427"/>
                  </a:cubicBezTo>
                  <a:cubicBezTo>
                    <a:pt x="2084" y="419"/>
                    <a:pt x="2108" y="403"/>
                    <a:pt x="2124" y="381"/>
                  </a:cubicBezTo>
                  <a:cubicBezTo>
                    <a:pt x="2141" y="357"/>
                    <a:pt x="2149" y="334"/>
                    <a:pt x="2149" y="309"/>
                  </a:cubicBezTo>
                  <a:cubicBezTo>
                    <a:pt x="2149" y="293"/>
                    <a:pt x="2146" y="280"/>
                    <a:pt x="2138" y="268"/>
                  </a:cubicBezTo>
                  <a:cubicBezTo>
                    <a:pt x="2131" y="256"/>
                    <a:pt x="2118" y="249"/>
                    <a:pt x="2102" y="246"/>
                  </a:cubicBezTo>
                  <a:cubicBezTo>
                    <a:pt x="2084" y="243"/>
                    <a:pt x="2063" y="245"/>
                    <a:pt x="2037" y="251"/>
                  </a:cubicBezTo>
                  <a:close/>
                  <a:moveTo>
                    <a:pt x="1627" y="118"/>
                  </a:moveTo>
                  <a:cubicBezTo>
                    <a:pt x="1611" y="119"/>
                    <a:pt x="1592" y="123"/>
                    <a:pt x="1571" y="131"/>
                  </a:cubicBezTo>
                  <a:cubicBezTo>
                    <a:pt x="1571" y="247"/>
                    <a:pt x="1571" y="363"/>
                    <a:pt x="1571" y="480"/>
                  </a:cubicBezTo>
                  <a:cubicBezTo>
                    <a:pt x="1594" y="484"/>
                    <a:pt x="1614" y="485"/>
                    <a:pt x="1630" y="484"/>
                  </a:cubicBezTo>
                  <a:cubicBezTo>
                    <a:pt x="1673" y="481"/>
                    <a:pt x="1708" y="461"/>
                    <a:pt x="1737" y="425"/>
                  </a:cubicBezTo>
                  <a:cubicBezTo>
                    <a:pt x="1765" y="390"/>
                    <a:pt x="1779" y="344"/>
                    <a:pt x="1779" y="287"/>
                  </a:cubicBezTo>
                  <a:cubicBezTo>
                    <a:pt x="1779" y="231"/>
                    <a:pt x="1765" y="187"/>
                    <a:pt x="1737" y="158"/>
                  </a:cubicBezTo>
                  <a:cubicBezTo>
                    <a:pt x="1708" y="127"/>
                    <a:pt x="1672" y="115"/>
                    <a:pt x="1627" y="118"/>
                  </a:cubicBezTo>
                  <a:close/>
                  <a:moveTo>
                    <a:pt x="2038" y="61"/>
                  </a:moveTo>
                  <a:cubicBezTo>
                    <a:pt x="2020" y="65"/>
                    <a:pt x="2004" y="70"/>
                    <a:pt x="1989" y="78"/>
                  </a:cubicBezTo>
                  <a:cubicBezTo>
                    <a:pt x="1989" y="130"/>
                    <a:pt x="1989" y="183"/>
                    <a:pt x="1989" y="236"/>
                  </a:cubicBezTo>
                  <a:cubicBezTo>
                    <a:pt x="1996" y="236"/>
                    <a:pt x="2004" y="235"/>
                    <a:pt x="2013" y="234"/>
                  </a:cubicBezTo>
                  <a:cubicBezTo>
                    <a:pt x="2021" y="233"/>
                    <a:pt x="2030" y="231"/>
                    <a:pt x="2041" y="229"/>
                  </a:cubicBezTo>
                  <a:cubicBezTo>
                    <a:pt x="2067" y="223"/>
                    <a:pt x="2086" y="214"/>
                    <a:pt x="2099" y="204"/>
                  </a:cubicBezTo>
                  <a:cubicBezTo>
                    <a:pt x="2112" y="194"/>
                    <a:pt x="2121" y="181"/>
                    <a:pt x="2128" y="165"/>
                  </a:cubicBezTo>
                  <a:cubicBezTo>
                    <a:pt x="2135" y="149"/>
                    <a:pt x="2139" y="133"/>
                    <a:pt x="2139" y="118"/>
                  </a:cubicBezTo>
                  <a:cubicBezTo>
                    <a:pt x="2139" y="94"/>
                    <a:pt x="2130" y="77"/>
                    <a:pt x="2113" y="66"/>
                  </a:cubicBezTo>
                  <a:cubicBezTo>
                    <a:pt x="2096" y="55"/>
                    <a:pt x="2072" y="53"/>
                    <a:pt x="2038" y="61"/>
                  </a:cubicBezTo>
                  <a:close/>
                  <a:moveTo>
                    <a:pt x="1883" y="68"/>
                  </a:moveTo>
                  <a:cubicBezTo>
                    <a:pt x="1937" y="61"/>
                    <a:pt x="1990" y="52"/>
                    <a:pt x="2043" y="40"/>
                  </a:cubicBezTo>
                  <a:cubicBezTo>
                    <a:pt x="2072" y="33"/>
                    <a:pt x="2096" y="29"/>
                    <a:pt x="2113" y="28"/>
                  </a:cubicBezTo>
                  <a:cubicBezTo>
                    <a:pt x="2140" y="26"/>
                    <a:pt x="2181" y="0"/>
                    <a:pt x="2193" y="10"/>
                  </a:cubicBezTo>
                  <a:cubicBezTo>
                    <a:pt x="2202" y="17"/>
                    <a:pt x="2193" y="50"/>
                    <a:pt x="2193" y="74"/>
                  </a:cubicBezTo>
                  <a:cubicBezTo>
                    <a:pt x="2193" y="94"/>
                    <a:pt x="2196" y="113"/>
                    <a:pt x="2193" y="129"/>
                  </a:cubicBezTo>
                  <a:cubicBezTo>
                    <a:pt x="2193" y="131"/>
                    <a:pt x="2194" y="133"/>
                    <a:pt x="2193" y="135"/>
                  </a:cubicBezTo>
                  <a:cubicBezTo>
                    <a:pt x="2179" y="189"/>
                    <a:pt x="2148" y="201"/>
                    <a:pt x="2129" y="216"/>
                  </a:cubicBezTo>
                  <a:cubicBezTo>
                    <a:pt x="2147" y="213"/>
                    <a:pt x="2169" y="220"/>
                    <a:pt x="2192" y="188"/>
                  </a:cubicBezTo>
                  <a:cubicBezTo>
                    <a:pt x="2193" y="187"/>
                    <a:pt x="2192" y="194"/>
                    <a:pt x="2193" y="194"/>
                  </a:cubicBezTo>
                  <a:cubicBezTo>
                    <a:pt x="2198" y="196"/>
                    <a:pt x="2193" y="236"/>
                    <a:pt x="2193" y="262"/>
                  </a:cubicBezTo>
                  <a:cubicBezTo>
                    <a:pt x="2193" y="283"/>
                    <a:pt x="2193" y="302"/>
                    <a:pt x="2193" y="321"/>
                  </a:cubicBezTo>
                  <a:cubicBezTo>
                    <a:pt x="2193" y="330"/>
                    <a:pt x="2195" y="339"/>
                    <a:pt x="2193" y="345"/>
                  </a:cubicBezTo>
                  <a:cubicBezTo>
                    <a:pt x="2179" y="391"/>
                    <a:pt x="2157" y="396"/>
                    <a:pt x="2148" y="405"/>
                  </a:cubicBezTo>
                  <a:cubicBezTo>
                    <a:pt x="2128" y="422"/>
                    <a:pt x="2099" y="437"/>
                    <a:pt x="2058" y="447"/>
                  </a:cubicBezTo>
                  <a:cubicBezTo>
                    <a:pt x="2000" y="461"/>
                    <a:pt x="1942" y="471"/>
                    <a:pt x="1883" y="479"/>
                  </a:cubicBezTo>
                  <a:cubicBezTo>
                    <a:pt x="1883" y="475"/>
                    <a:pt x="1883" y="471"/>
                    <a:pt x="1883" y="468"/>
                  </a:cubicBezTo>
                  <a:cubicBezTo>
                    <a:pt x="1888" y="467"/>
                    <a:pt x="1892" y="466"/>
                    <a:pt x="1897" y="466"/>
                  </a:cubicBezTo>
                  <a:cubicBezTo>
                    <a:pt x="1913" y="463"/>
                    <a:pt x="1924" y="456"/>
                    <a:pt x="1931" y="444"/>
                  </a:cubicBezTo>
                  <a:cubicBezTo>
                    <a:pt x="1935" y="436"/>
                    <a:pt x="1937" y="421"/>
                    <a:pt x="1937" y="398"/>
                  </a:cubicBezTo>
                  <a:cubicBezTo>
                    <a:pt x="1937" y="310"/>
                    <a:pt x="1937" y="221"/>
                    <a:pt x="1937" y="133"/>
                  </a:cubicBezTo>
                  <a:cubicBezTo>
                    <a:pt x="1937" y="107"/>
                    <a:pt x="1934" y="92"/>
                    <a:pt x="1929" y="86"/>
                  </a:cubicBezTo>
                  <a:cubicBezTo>
                    <a:pt x="1922" y="78"/>
                    <a:pt x="1911" y="75"/>
                    <a:pt x="1897" y="77"/>
                  </a:cubicBezTo>
                  <a:cubicBezTo>
                    <a:pt x="1892" y="78"/>
                    <a:pt x="1888" y="79"/>
                    <a:pt x="1883" y="79"/>
                  </a:cubicBezTo>
                  <a:cubicBezTo>
                    <a:pt x="1883" y="76"/>
                    <a:pt x="1883" y="72"/>
                    <a:pt x="1883" y="68"/>
                  </a:cubicBezTo>
                  <a:close/>
                  <a:moveTo>
                    <a:pt x="1463" y="105"/>
                  </a:moveTo>
                  <a:cubicBezTo>
                    <a:pt x="1514" y="102"/>
                    <a:pt x="1565" y="99"/>
                    <a:pt x="1616" y="96"/>
                  </a:cubicBezTo>
                  <a:cubicBezTo>
                    <a:pt x="1673" y="92"/>
                    <a:pt x="1715" y="94"/>
                    <a:pt x="1745" y="106"/>
                  </a:cubicBezTo>
                  <a:cubicBezTo>
                    <a:pt x="1774" y="117"/>
                    <a:pt x="1797" y="137"/>
                    <a:pt x="1815" y="168"/>
                  </a:cubicBezTo>
                  <a:cubicBezTo>
                    <a:pt x="1833" y="198"/>
                    <a:pt x="1842" y="234"/>
                    <a:pt x="1842" y="277"/>
                  </a:cubicBezTo>
                  <a:cubicBezTo>
                    <a:pt x="1842" y="334"/>
                    <a:pt x="1826" y="384"/>
                    <a:pt x="1794" y="426"/>
                  </a:cubicBezTo>
                  <a:cubicBezTo>
                    <a:pt x="1759" y="473"/>
                    <a:pt x="1704" y="500"/>
                    <a:pt x="1631" y="505"/>
                  </a:cubicBezTo>
                  <a:cubicBezTo>
                    <a:pt x="1575" y="509"/>
                    <a:pt x="1519" y="513"/>
                    <a:pt x="1463" y="516"/>
                  </a:cubicBezTo>
                  <a:cubicBezTo>
                    <a:pt x="1463" y="512"/>
                    <a:pt x="1463" y="508"/>
                    <a:pt x="1463" y="504"/>
                  </a:cubicBezTo>
                  <a:cubicBezTo>
                    <a:pt x="1468" y="504"/>
                    <a:pt x="1473" y="504"/>
                    <a:pt x="1477" y="504"/>
                  </a:cubicBezTo>
                  <a:cubicBezTo>
                    <a:pt x="1493" y="503"/>
                    <a:pt x="1505" y="497"/>
                    <a:pt x="1511" y="485"/>
                  </a:cubicBezTo>
                  <a:cubicBezTo>
                    <a:pt x="1515" y="478"/>
                    <a:pt x="1517" y="463"/>
                    <a:pt x="1517" y="440"/>
                  </a:cubicBezTo>
                  <a:cubicBezTo>
                    <a:pt x="1517" y="352"/>
                    <a:pt x="1517" y="263"/>
                    <a:pt x="1517" y="175"/>
                  </a:cubicBezTo>
                  <a:cubicBezTo>
                    <a:pt x="1517" y="149"/>
                    <a:pt x="1515" y="133"/>
                    <a:pt x="1509" y="127"/>
                  </a:cubicBezTo>
                  <a:cubicBezTo>
                    <a:pt x="1502" y="119"/>
                    <a:pt x="1491" y="115"/>
                    <a:pt x="1477" y="115"/>
                  </a:cubicBezTo>
                  <a:cubicBezTo>
                    <a:pt x="1473" y="116"/>
                    <a:pt x="1468" y="116"/>
                    <a:pt x="1463" y="116"/>
                  </a:cubicBezTo>
                  <a:cubicBezTo>
                    <a:pt x="1463" y="112"/>
                    <a:pt x="1463" y="109"/>
                    <a:pt x="1463" y="105"/>
                  </a:cubicBezTo>
                  <a:close/>
                </a:path>
              </a:pathLst>
            </a:custGeom>
            <a:solidFill>
              <a:srgbClr val="00008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4" name="Rectangle 96"/>
            <p:cNvSpPr>
              <a:spLocks noChangeArrowheads="1"/>
            </p:cNvSpPr>
            <p:nvPr/>
          </p:nvSpPr>
          <p:spPr bwMode="auto">
            <a:xfrm>
              <a:off x="4785" y="3103"/>
              <a:ext cx="696" cy="2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 bwMode="auto">
            <a:xfrm>
              <a:off x="4782" y="3101"/>
              <a:ext cx="702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02" y="0"/>
                </a:cxn>
                <a:cxn ang="0">
                  <a:pos x="702" y="240"/>
                </a:cxn>
                <a:cxn ang="0">
                  <a:pos x="0" y="240"/>
                </a:cxn>
                <a:cxn ang="0">
                  <a:pos x="0" y="0"/>
                </a:cxn>
                <a:cxn ang="0">
                  <a:pos x="6" y="237"/>
                </a:cxn>
                <a:cxn ang="0">
                  <a:pos x="3" y="235"/>
                </a:cxn>
                <a:cxn ang="0">
                  <a:pos x="699" y="235"/>
                </a:cxn>
                <a:cxn ang="0">
                  <a:pos x="696" y="237"/>
                </a:cxn>
                <a:cxn ang="0">
                  <a:pos x="696" y="2"/>
                </a:cxn>
                <a:cxn ang="0">
                  <a:pos x="699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237"/>
                </a:cxn>
              </a:cxnLst>
              <a:rect l="0" t="0" r="r" b="b"/>
              <a:pathLst>
                <a:path w="702" h="240">
                  <a:moveTo>
                    <a:pt x="0" y="0"/>
                  </a:moveTo>
                  <a:lnTo>
                    <a:pt x="702" y="0"/>
                  </a:lnTo>
                  <a:lnTo>
                    <a:pt x="702" y="240"/>
                  </a:lnTo>
                  <a:lnTo>
                    <a:pt x="0" y="240"/>
                  </a:lnTo>
                  <a:lnTo>
                    <a:pt x="0" y="0"/>
                  </a:lnTo>
                  <a:close/>
                  <a:moveTo>
                    <a:pt x="6" y="237"/>
                  </a:moveTo>
                  <a:lnTo>
                    <a:pt x="3" y="235"/>
                  </a:lnTo>
                  <a:lnTo>
                    <a:pt x="699" y="235"/>
                  </a:lnTo>
                  <a:lnTo>
                    <a:pt x="696" y="237"/>
                  </a:lnTo>
                  <a:lnTo>
                    <a:pt x="696" y="2"/>
                  </a:lnTo>
                  <a:lnTo>
                    <a:pt x="699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6" name="Rectangle 98"/>
            <p:cNvSpPr>
              <a:spLocks noChangeArrowheads="1"/>
            </p:cNvSpPr>
            <p:nvPr/>
          </p:nvSpPr>
          <p:spPr bwMode="auto">
            <a:xfrm>
              <a:off x="4752" y="3120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7" name="Rectangle 99"/>
            <p:cNvSpPr>
              <a:spLocks noChangeArrowheads="1"/>
            </p:cNvSpPr>
            <p:nvPr/>
          </p:nvSpPr>
          <p:spPr bwMode="auto">
            <a:xfrm>
              <a:off x="4909" y="3072"/>
              <a:ext cx="735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 smtClean="0">
                  <a:solidFill>
                    <a:srgbClr val="0000FF"/>
                  </a:solidFill>
                  <a:latin typeface="Trebuchet MS" pitchFamily="34" charset="0"/>
                  <a:cs typeface="Arial" pitchFamily="34" charset="0"/>
                </a:rPr>
                <a:t>налоги и сборы</a:t>
              </a:r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 bwMode="auto">
            <a:xfrm>
              <a:off x="4293" y="3170"/>
              <a:ext cx="461" cy="102"/>
            </a:xfrm>
            <a:custGeom>
              <a:avLst/>
              <a:gdLst/>
              <a:ahLst/>
              <a:cxnLst>
                <a:cxn ang="0">
                  <a:pos x="461" y="69"/>
                </a:cxn>
                <a:cxn ang="0">
                  <a:pos x="105" y="68"/>
                </a:cxn>
                <a:cxn ang="0">
                  <a:pos x="105" y="34"/>
                </a:cxn>
                <a:cxn ang="0">
                  <a:pos x="461" y="35"/>
                </a:cxn>
                <a:cxn ang="0">
                  <a:pos x="461" y="69"/>
                </a:cxn>
                <a:cxn ang="0">
                  <a:pos x="126" y="102"/>
                </a:cxn>
                <a:cxn ang="0">
                  <a:pos x="0" y="51"/>
                </a:cxn>
                <a:cxn ang="0">
                  <a:pos x="126" y="0"/>
                </a:cxn>
                <a:cxn ang="0">
                  <a:pos x="126" y="102"/>
                </a:cxn>
              </a:cxnLst>
              <a:rect l="0" t="0" r="r" b="b"/>
              <a:pathLst>
                <a:path w="461" h="102">
                  <a:moveTo>
                    <a:pt x="461" y="69"/>
                  </a:moveTo>
                  <a:lnTo>
                    <a:pt x="105" y="68"/>
                  </a:lnTo>
                  <a:lnTo>
                    <a:pt x="105" y="34"/>
                  </a:lnTo>
                  <a:lnTo>
                    <a:pt x="461" y="35"/>
                  </a:lnTo>
                  <a:lnTo>
                    <a:pt x="461" y="69"/>
                  </a:lnTo>
                  <a:close/>
                  <a:moveTo>
                    <a:pt x="126" y="102"/>
                  </a:moveTo>
                  <a:lnTo>
                    <a:pt x="0" y="51"/>
                  </a:lnTo>
                  <a:lnTo>
                    <a:pt x="126" y="0"/>
                  </a:lnTo>
                  <a:lnTo>
                    <a:pt x="126" y="102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49" name="Freeform 101"/>
            <p:cNvSpPr>
              <a:spLocks noEditPoints="1"/>
            </p:cNvSpPr>
            <p:nvPr/>
          </p:nvSpPr>
          <p:spPr bwMode="auto">
            <a:xfrm>
              <a:off x="3885" y="3365"/>
              <a:ext cx="348" cy="281"/>
            </a:xfrm>
            <a:custGeom>
              <a:avLst/>
              <a:gdLst/>
              <a:ahLst/>
              <a:cxnLst>
                <a:cxn ang="0">
                  <a:pos x="907" y="920"/>
                </a:cxn>
                <a:cxn ang="0">
                  <a:pos x="900" y="919"/>
                </a:cxn>
                <a:cxn ang="0">
                  <a:pos x="829" y="905"/>
                </a:cxn>
                <a:cxn ang="0">
                  <a:pos x="758" y="885"/>
                </a:cxn>
                <a:cxn ang="0">
                  <a:pos x="623" y="827"/>
                </a:cxn>
                <a:cxn ang="0">
                  <a:pos x="614" y="822"/>
                </a:cxn>
                <a:cxn ang="0">
                  <a:pos x="494" y="744"/>
                </a:cxn>
                <a:cxn ang="0">
                  <a:pos x="486" y="738"/>
                </a:cxn>
                <a:cxn ang="0">
                  <a:pos x="375" y="639"/>
                </a:cxn>
                <a:cxn ang="0">
                  <a:pos x="267" y="513"/>
                </a:cxn>
                <a:cxn ang="0">
                  <a:pos x="172" y="367"/>
                </a:cxn>
                <a:cxn ang="0">
                  <a:pos x="96" y="205"/>
                </a:cxn>
                <a:cxn ang="0">
                  <a:pos x="212" y="151"/>
                </a:cxn>
                <a:cxn ang="0">
                  <a:pos x="279" y="298"/>
                </a:cxn>
                <a:cxn ang="0">
                  <a:pos x="364" y="430"/>
                </a:cxn>
                <a:cxn ang="0">
                  <a:pos x="460" y="544"/>
                </a:cxn>
                <a:cxn ang="0">
                  <a:pos x="571" y="643"/>
                </a:cxn>
                <a:cxn ang="0">
                  <a:pos x="563" y="637"/>
                </a:cxn>
                <a:cxn ang="0">
                  <a:pos x="683" y="715"/>
                </a:cxn>
                <a:cxn ang="0">
                  <a:pos x="674" y="710"/>
                </a:cxn>
                <a:cxn ang="0">
                  <a:pos x="793" y="762"/>
                </a:cxn>
                <a:cxn ang="0">
                  <a:pos x="853" y="780"/>
                </a:cxn>
                <a:cxn ang="0">
                  <a:pos x="919" y="792"/>
                </a:cxn>
                <a:cxn ang="0">
                  <a:pos x="926" y="793"/>
                </a:cxn>
                <a:cxn ang="0">
                  <a:pos x="907" y="920"/>
                </a:cxn>
                <a:cxn ang="0">
                  <a:pos x="0" y="310"/>
                </a:cxn>
                <a:cxn ang="0">
                  <a:pos x="81" y="0"/>
                </a:cxn>
                <a:cxn ang="0">
                  <a:pos x="356" y="165"/>
                </a:cxn>
                <a:cxn ang="0">
                  <a:pos x="0" y="310"/>
                </a:cxn>
              </a:cxnLst>
              <a:rect l="0" t="0" r="r" b="b"/>
              <a:pathLst>
                <a:path w="926" h="920">
                  <a:moveTo>
                    <a:pt x="907" y="920"/>
                  </a:moveTo>
                  <a:lnTo>
                    <a:pt x="900" y="919"/>
                  </a:lnTo>
                  <a:lnTo>
                    <a:pt x="829" y="905"/>
                  </a:lnTo>
                  <a:lnTo>
                    <a:pt x="758" y="885"/>
                  </a:lnTo>
                  <a:lnTo>
                    <a:pt x="623" y="827"/>
                  </a:lnTo>
                  <a:cubicBezTo>
                    <a:pt x="620" y="826"/>
                    <a:pt x="617" y="824"/>
                    <a:pt x="614" y="822"/>
                  </a:cubicBezTo>
                  <a:lnTo>
                    <a:pt x="494" y="744"/>
                  </a:lnTo>
                  <a:cubicBezTo>
                    <a:pt x="491" y="742"/>
                    <a:pt x="488" y="740"/>
                    <a:pt x="486" y="738"/>
                  </a:cubicBezTo>
                  <a:lnTo>
                    <a:pt x="375" y="639"/>
                  </a:lnTo>
                  <a:lnTo>
                    <a:pt x="267" y="513"/>
                  </a:lnTo>
                  <a:lnTo>
                    <a:pt x="172" y="367"/>
                  </a:lnTo>
                  <a:lnTo>
                    <a:pt x="96" y="205"/>
                  </a:lnTo>
                  <a:lnTo>
                    <a:pt x="212" y="151"/>
                  </a:lnTo>
                  <a:lnTo>
                    <a:pt x="279" y="298"/>
                  </a:lnTo>
                  <a:lnTo>
                    <a:pt x="364" y="430"/>
                  </a:lnTo>
                  <a:lnTo>
                    <a:pt x="460" y="544"/>
                  </a:lnTo>
                  <a:lnTo>
                    <a:pt x="571" y="643"/>
                  </a:lnTo>
                  <a:lnTo>
                    <a:pt x="563" y="637"/>
                  </a:lnTo>
                  <a:lnTo>
                    <a:pt x="683" y="715"/>
                  </a:lnTo>
                  <a:lnTo>
                    <a:pt x="674" y="710"/>
                  </a:lnTo>
                  <a:lnTo>
                    <a:pt x="793" y="762"/>
                  </a:lnTo>
                  <a:lnTo>
                    <a:pt x="853" y="780"/>
                  </a:lnTo>
                  <a:lnTo>
                    <a:pt x="919" y="792"/>
                  </a:lnTo>
                  <a:lnTo>
                    <a:pt x="926" y="793"/>
                  </a:lnTo>
                  <a:lnTo>
                    <a:pt x="907" y="920"/>
                  </a:lnTo>
                  <a:close/>
                  <a:moveTo>
                    <a:pt x="0" y="310"/>
                  </a:moveTo>
                  <a:lnTo>
                    <a:pt x="81" y="0"/>
                  </a:lnTo>
                  <a:lnTo>
                    <a:pt x="356" y="165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0" name="Freeform 102"/>
            <p:cNvSpPr>
              <a:spLocks noEditPoints="1"/>
            </p:cNvSpPr>
            <p:nvPr/>
          </p:nvSpPr>
          <p:spPr bwMode="auto">
            <a:xfrm>
              <a:off x="4348" y="2600"/>
              <a:ext cx="230" cy="169"/>
            </a:xfrm>
            <a:custGeom>
              <a:avLst/>
              <a:gdLst/>
              <a:ahLst/>
              <a:cxnLst>
                <a:cxn ang="0">
                  <a:pos x="613" y="550"/>
                </a:cxn>
                <a:cxn ang="0">
                  <a:pos x="609" y="550"/>
                </a:cxn>
                <a:cxn ang="0">
                  <a:pos x="520" y="542"/>
                </a:cxn>
                <a:cxn ang="0">
                  <a:pos x="508" y="540"/>
                </a:cxn>
                <a:cxn ang="0">
                  <a:pos x="426" y="515"/>
                </a:cxn>
                <a:cxn ang="0">
                  <a:pos x="416" y="511"/>
                </a:cxn>
                <a:cxn ang="0">
                  <a:pos x="337" y="471"/>
                </a:cxn>
                <a:cxn ang="0">
                  <a:pos x="328" y="465"/>
                </a:cxn>
                <a:cxn ang="0">
                  <a:pos x="253" y="410"/>
                </a:cxn>
                <a:cxn ang="0">
                  <a:pos x="246" y="404"/>
                </a:cxn>
                <a:cxn ang="0">
                  <a:pos x="175" y="334"/>
                </a:cxn>
                <a:cxn ang="0">
                  <a:pos x="167" y="325"/>
                </a:cxn>
                <a:cxn ang="0">
                  <a:pos x="82" y="203"/>
                </a:cxn>
                <a:cxn ang="0">
                  <a:pos x="187" y="130"/>
                </a:cxn>
                <a:cxn ang="0">
                  <a:pos x="272" y="252"/>
                </a:cxn>
                <a:cxn ang="0">
                  <a:pos x="264" y="243"/>
                </a:cxn>
                <a:cxn ang="0">
                  <a:pos x="335" y="313"/>
                </a:cxn>
                <a:cxn ang="0">
                  <a:pos x="328" y="307"/>
                </a:cxn>
                <a:cxn ang="0">
                  <a:pos x="403" y="362"/>
                </a:cxn>
                <a:cxn ang="0">
                  <a:pos x="394" y="356"/>
                </a:cxn>
                <a:cxn ang="0">
                  <a:pos x="473" y="396"/>
                </a:cxn>
                <a:cxn ang="0">
                  <a:pos x="463" y="392"/>
                </a:cxn>
                <a:cxn ang="0">
                  <a:pos x="545" y="417"/>
                </a:cxn>
                <a:cxn ang="0">
                  <a:pos x="533" y="415"/>
                </a:cxn>
                <a:cxn ang="0">
                  <a:pos x="609" y="422"/>
                </a:cxn>
                <a:cxn ang="0">
                  <a:pos x="613" y="422"/>
                </a:cxn>
                <a:cxn ang="0">
                  <a:pos x="613" y="550"/>
                </a:cxn>
                <a:cxn ang="0">
                  <a:pos x="0" y="318"/>
                </a:cxn>
                <a:cxn ang="0">
                  <a:pos x="38" y="0"/>
                </a:cxn>
                <a:cxn ang="0">
                  <a:pos x="333" y="126"/>
                </a:cxn>
                <a:cxn ang="0">
                  <a:pos x="0" y="318"/>
                </a:cxn>
              </a:cxnLst>
              <a:rect l="0" t="0" r="r" b="b"/>
              <a:pathLst>
                <a:path w="613" h="550">
                  <a:moveTo>
                    <a:pt x="613" y="550"/>
                  </a:moveTo>
                  <a:lnTo>
                    <a:pt x="609" y="550"/>
                  </a:lnTo>
                  <a:lnTo>
                    <a:pt x="520" y="542"/>
                  </a:lnTo>
                  <a:cubicBezTo>
                    <a:pt x="516" y="542"/>
                    <a:pt x="512" y="541"/>
                    <a:pt x="508" y="540"/>
                  </a:cubicBezTo>
                  <a:lnTo>
                    <a:pt x="426" y="515"/>
                  </a:lnTo>
                  <a:cubicBezTo>
                    <a:pt x="422" y="514"/>
                    <a:pt x="419" y="512"/>
                    <a:pt x="416" y="511"/>
                  </a:cubicBezTo>
                  <a:lnTo>
                    <a:pt x="337" y="471"/>
                  </a:lnTo>
                  <a:cubicBezTo>
                    <a:pt x="333" y="469"/>
                    <a:pt x="330" y="467"/>
                    <a:pt x="328" y="465"/>
                  </a:cubicBezTo>
                  <a:lnTo>
                    <a:pt x="253" y="410"/>
                  </a:lnTo>
                  <a:cubicBezTo>
                    <a:pt x="250" y="408"/>
                    <a:pt x="248" y="406"/>
                    <a:pt x="246" y="404"/>
                  </a:cubicBezTo>
                  <a:lnTo>
                    <a:pt x="175" y="334"/>
                  </a:lnTo>
                  <a:cubicBezTo>
                    <a:pt x="172" y="331"/>
                    <a:pt x="169" y="328"/>
                    <a:pt x="167" y="325"/>
                  </a:cubicBezTo>
                  <a:lnTo>
                    <a:pt x="82" y="203"/>
                  </a:lnTo>
                  <a:lnTo>
                    <a:pt x="187" y="130"/>
                  </a:lnTo>
                  <a:lnTo>
                    <a:pt x="272" y="252"/>
                  </a:lnTo>
                  <a:lnTo>
                    <a:pt x="264" y="243"/>
                  </a:lnTo>
                  <a:lnTo>
                    <a:pt x="335" y="313"/>
                  </a:lnTo>
                  <a:lnTo>
                    <a:pt x="328" y="307"/>
                  </a:lnTo>
                  <a:lnTo>
                    <a:pt x="403" y="362"/>
                  </a:lnTo>
                  <a:lnTo>
                    <a:pt x="394" y="356"/>
                  </a:lnTo>
                  <a:lnTo>
                    <a:pt x="473" y="396"/>
                  </a:lnTo>
                  <a:lnTo>
                    <a:pt x="463" y="392"/>
                  </a:lnTo>
                  <a:lnTo>
                    <a:pt x="545" y="417"/>
                  </a:lnTo>
                  <a:lnTo>
                    <a:pt x="533" y="415"/>
                  </a:lnTo>
                  <a:lnTo>
                    <a:pt x="609" y="422"/>
                  </a:lnTo>
                  <a:lnTo>
                    <a:pt x="613" y="422"/>
                  </a:lnTo>
                  <a:lnTo>
                    <a:pt x="613" y="550"/>
                  </a:lnTo>
                  <a:close/>
                  <a:moveTo>
                    <a:pt x="0" y="318"/>
                  </a:moveTo>
                  <a:lnTo>
                    <a:pt x="38" y="0"/>
                  </a:lnTo>
                  <a:lnTo>
                    <a:pt x="333" y="126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 bwMode="auto">
            <a:xfrm>
              <a:off x="432" y="2417"/>
              <a:ext cx="540" cy="157"/>
            </a:xfrm>
            <a:custGeom>
              <a:avLst/>
              <a:gdLst/>
              <a:ahLst/>
              <a:cxnLst>
                <a:cxn ang="0">
                  <a:pos x="540" y="39"/>
                </a:cxn>
                <a:cxn ang="0">
                  <a:pos x="536" y="39"/>
                </a:cxn>
                <a:cxn ang="0">
                  <a:pos x="459" y="41"/>
                </a:cxn>
                <a:cxn ang="0">
                  <a:pos x="384" y="47"/>
                </a:cxn>
                <a:cxn ang="0">
                  <a:pos x="312" y="58"/>
                </a:cxn>
                <a:cxn ang="0">
                  <a:pos x="243" y="73"/>
                </a:cxn>
                <a:cxn ang="0">
                  <a:pos x="179" y="91"/>
                </a:cxn>
                <a:cxn ang="0">
                  <a:pos x="118" y="113"/>
                </a:cxn>
                <a:cxn ang="0">
                  <a:pos x="73" y="135"/>
                </a:cxn>
                <a:cxn ang="0">
                  <a:pos x="48" y="102"/>
                </a:cxn>
                <a:cxn ang="0">
                  <a:pos x="99" y="77"/>
                </a:cxn>
                <a:cxn ang="0">
                  <a:pos x="162" y="54"/>
                </a:cxn>
                <a:cxn ang="0">
                  <a:pos x="231" y="35"/>
                </a:cxn>
                <a:cxn ang="0">
                  <a:pos x="304" y="20"/>
                </a:cxn>
                <a:cxn ang="0">
                  <a:pos x="380" y="9"/>
                </a:cxn>
                <a:cxn ang="0">
                  <a:pos x="457" y="2"/>
                </a:cxn>
                <a:cxn ang="0">
                  <a:pos x="536" y="0"/>
                </a:cxn>
                <a:cxn ang="0">
                  <a:pos x="540" y="0"/>
                </a:cxn>
                <a:cxn ang="0">
                  <a:pos x="540" y="39"/>
                </a:cxn>
                <a:cxn ang="0">
                  <a:pos x="120" y="157"/>
                </a:cxn>
                <a:cxn ang="0">
                  <a:pos x="0" y="150"/>
                </a:cxn>
                <a:cxn ang="0">
                  <a:pos x="41" y="58"/>
                </a:cxn>
                <a:cxn ang="0">
                  <a:pos x="120" y="157"/>
                </a:cxn>
              </a:cxnLst>
              <a:rect l="0" t="0" r="r" b="b"/>
              <a:pathLst>
                <a:path w="540" h="157">
                  <a:moveTo>
                    <a:pt x="540" y="39"/>
                  </a:moveTo>
                  <a:lnTo>
                    <a:pt x="536" y="39"/>
                  </a:lnTo>
                  <a:lnTo>
                    <a:pt x="459" y="41"/>
                  </a:lnTo>
                  <a:lnTo>
                    <a:pt x="384" y="47"/>
                  </a:lnTo>
                  <a:lnTo>
                    <a:pt x="312" y="58"/>
                  </a:lnTo>
                  <a:lnTo>
                    <a:pt x="243" y="73"/>
                  </a:lnTo>
                  <a:lnTo>
                    <a:pt x="179" y="91"/>
                  </a:lnTo>
                  <a:lnTo>
                    <a:pt x="118" y="113"/>
                  </a:lnTo>
                  <a:lnTo>
                    <a:pt x="73" y="135"/>
                  </a:lnTo>
                  <a:lnTo>
                    <a:pt x="48" y="102"/>
                  </a:lnTo>
                  <a:lnTo>
                    <a:pt x="99" y="77"/>
                  </a:lnTo>
                  <a:lnTo>
                    <a:pt x="162" y="54"/>
                  </a:lnTo>
                  <a:lnTo>
                    <a:pt x="231" y="35"/>
                  </a:lnTo>
                  <a:lnTo>
                    <a:pt x="304" y="20"/>
                  </a:lnTo>
                  <a:lnTo>
                    <a:pt x="380" y="9"/>
                  </a:lnTo>
                  <a:lnTo>
                    <a:pt x="457" y="2"/>
                  </a:lnTo>
                  <a:lnTo>
                    <a:pt x="536" y="0"/>
                  </a:lnTo>
                  <a:lnTo>
                    <a:pt x="540" y="0"/>
                  </a:lnTo>
                  <a:lnTo>
                    <a:pt x="540" y="39"/>
                  </a:lnTo>
                  <a:close/>
                  <a:moveTo>
                    <a:pt x="120" y="157"/>
                  </a:moveTo>
                  <a:lnTo>
                    <a:pt x="0" y="150"/>
                  </a:lnTo>
                  <a:lnTo>
                    <a:pt x="41" y="58"/>
                  </a:lnTo>
                  <a:lnTo>
                    <a:pt x="120" y="157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2" name="Rectangle 104"/>
            <p:cNvSpPr>
              <a:spLocks noChangeArrowheads="1"/>
            </p:cNvSpPr>
            <p:nvPr/>
          </p:nvSpPr>
          <p:spPr bwMode="auto">
            <a:xfrm>
              <a:off x="4363" y="1243"/>
              <a:ext cx="4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99"/>
                  </a:solidFill>
                  <a:effectLst/>
                  <a:latin typeface="Trebuchet MS" pitchFamily="34" charset="0"/>
                  <a:cs typeface="Arial" pitchFamily="34" charset="0"/>
                </a:rPr>
                <a:t>SPAN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3" name="Rectangle 105"/>
            <p:cNvSpPr>
              <a:spLocks noChangeArrowheads="1"/>
            </p:cNvSpPr>
            <p:nvPr/>
          </p:nvSpPr>
          <p:spPr bwMode="auto">
            <a:xfrm>
              <a:off x="4741" y="1243"/>
              <a:ext cx="22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=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4" name="Rectangle 106"/>
            <p:cNvSpPr>
              <a:spLocks noChangeArrowheads="1"/>
            </p:cNvSpPr>
            <p:nvPr/>
          </p:nvSpPr>
          <p:spPr bwMode="auto">
            <a:xfrm>
              <a:off x="4873" y="1243"/>
              <a:ext cx="37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B +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5" name="Rectangle 107"/>
            <p:cNvSpPr>
              <a:spLocks noChangeArrowheads="1"/>
            </p:cNvSpPr>
            <p:nvPr/>
          </p:nvSpPr>
          <p:spPr bwMode="auto">
            <a:xfrm>
              <a:off x="5155" y="1243"/>
              <a:ext cx="1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itchFamily="34" charset="0"/>
                  <a:cs typeface="Arial" pitchFamily="34" charset="0"/>
                </a:rPr>
                <a:t>T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6" name="Rectangle 108"/>
            <p:cNvSpPr>
              <a:spLocks noChangeArrowheads="1"/>
            </p:cNvSpPr>
            <p:nvPr/>
          </p:nvSpPr>
          <p:spPr bwMode="auto">
            <a:xfrm>
              <a:off x="4759" y="1658"/>
              <a:ext cx="101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rebuchet MS" pitchFamily="34" charset="0"/>
                  <a:cs typeface="Arial" pitchFamily="34" charset="0"/>
                </a:rPr>
                <a:t>Казнчейская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rebuchet MS" pitchFamily="34" charset="0"/>
                  <a:cs typeface="Arial" pitchFamily="34" charset="0"/>
                </a:rPr>
                <a:t> Система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7" name="Rectangle 109"/>
            <p:cNvSpPr>
              <a:spLocks noChangeArrowheads="1"/>
            </p:cNvSpPr>
            <p:nvPr/>
          </p:nvSpPr>
          <p:spPr bwMode="auto">
            <a:xfrm>
              <a:off x="4687" y="1771"/>
              <a:ext cx="109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rebuchet MS" pitchFamily="34" charset="0"/>
                  <a:cs typeface="Arial" pitchFamily="34" charset="0"/>
                </a:rPr>
                <a:t>(Исполнение Бюджета)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8" name="Freeform 110"/>
            <p:cNvSpPr>
              <a:spLocks/>
            </p:cNvSpPr>
            <p:nvPr/>
          </p:nvSpPr>
          <p:spPr bwMode="auto">
            <a:xfrm>
              <a:off x="4713" y="1906"/>
              <a:ext cx="954" cy="16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954" y="0"/>
                </a:cxn>
                <a:cxn ang="0">
                  <a:pos x="0" y="166"/>
                </a:cxn>
                <a:cxn ang="0">
                  <a:pos x="18" y="0"/>
                </a:cxn>
              </a:cxnLst>
              <a:rect l="0" t="0" r="r" b="b"/>
              <a:pathLst>
                <a:path w="954" h="166">
                  <a:moveTo>
                    <a:pt x="18" y="0"/>
                  </a:moveTo>
                  <a:lnTo>
                    <a:pt x="954" y="0"/>
                  </a:lnTo>
                  <a:lnTo>
                    <a:pt x="0" y="16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59" name="Freeform 111"/>
            <p:cNvSpPr>
              <a:spLocks noEditPoints="1"/>
            </p:cNvSpPr>
            <p:nvPr/>
          </p:nvSpPr>
          <p:spPr bwMode="auto">
            <a:xfrm>
              <a:off x="4713" y="1903"/>
              <a:ext cx="957" cy="18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2544" y="0"/>
                </a:cxn>
                <a:cxn ang="0">
                  <a:pos x="2552" y="8"/>
                </a:cxn>
                <a:cxn ang="0">
                  <a:pos x="2546" y="16"/>
                </a:cxn>
                <a:cxn ang="0">
                  <a:pos x="107" y="538"/>
                </a:cxn>
                <a:cxn ang="0">
                  <a:pos x="103" y="522"/>
                </a:cxn>
                <a:cxn ang="0">
                  <a:pos x="2543" y="1"/>
                </a:cxn>
                <a:cxn ang="0">
                  <a:pos x="2544" y="16"/>
                </a:cxn>
                <a:cxn ang="0">
                  <a:pos x="48" y="16"/>
                </a:cxn>
                <a:cxn ang="0">
                  <a:pos x="48" y="0"/>
                </a:cxn>
                <a:cxn ang="0">
                  <a:pos x="139" y="588"/>
                </a:cxn>
                <a:cxn ang="0">
                  <a:pos x="0" y="552"/>
                </a:cxn>
                <a:cxn ang="0">
                  <a:pos x="112" y="463"/>
                </a:cxn>
                <a:cxn ang="0">
                  <a:pos x="139" y="588"/>
                </a:cxn>
              </a:cxnLst>
              <a:rect l="0" t="0" r="r" b="b"/>
              <a:pathLst>
                <a:path w="2553" h="588">
                  <a:moveTo>
                    <a:pt x="48" y="0"/>
                  </a:moveTo>
                  <a:lnTo>
                    <a:pt x="2544" y="0"/>
                  </a:lnTo>
                  <a:cubicBezTo>
                    <a:pt x="2549" y="0"/>
                    <a:pt x="2552" y="4"/>
                    <a:pt x="2552" y="8"/>
                  </a:cubicBezTo>
                  <a:cubicBezTo>
                    <a:pt x="2553" y="12"/>
                    <a:pt x="2550" y="15"/>
                    <a:pt x="2546" y="16"/>
                  </a:cubicBezTo>
                  <a:lnTo>
                    <a:pt x="107" y="538"/>
                  </a:lnTo>
                  <a:lnTo>
                    <a:pt x="103" y="522"/>
                  </a:lnTo>
                  <a:lnTo>
                    <a:pt x="2543" y="1"/>
                  </a:lnTo>
                  <a:lnTo>
                    <a:pt x="2544" y="16"/>
                  </a:lnTo>
                  <a:lnTo>
                    <a:pt x="48" y="16"/>
                  </a:lnTo>
                  <a:lnTo>
                    <a:pt x="48" y="0"/>
                  </a:lnTo>
                  <a:close/>
                  <a:moveTo>
                    <a:pt x="139" y="588"/>
                  </a:moveTo>
                  <a:lnTo>
                    <a:pt x="0" y="552"/>
                  </a:lnTo>
                  <a:lnTo>
                    <a:pt x="112" y="463"/>
                  </a:lnTo>
                  <a:lnTo>
                    <a:pt x="139" y="588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0" name="Rectangle 112"/>
            <p:cNvSpPr>
              <a:spLocks noChangeArrowheads="1"/>
            </p:cNvSpPr>
            <p:nvPr/>
          </p:nvSpPr>
          <p:spPr bwMode="auto">
            <a:xfrm>
              <a:off x="1447" y="2644"/>
              <a:ext cx="336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Trebuchet MS" pitchFamily="34" charset="0"/>
                  <a:cs typeface="Arial" pitchFamily="34" charset="0"/>
                </a:rPr>
                <a:t>Бух учет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1" name="Rectangle 113"/>
            <p:cNvSpPr>
              <a:spLocks noChangeArrowheads="1"/>
            </p:cNvSpPr>
            <p:nvPr/>
          </p:nvSpPr>
          <p:spPr bwMode="auto">
            <a:xfrm>
              <a:off x="3391" y="2815"/>
              <a:ext cx="1001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Trebuchet MS" pitchFamily="34" charset="0"/>
                  <a:cs typeface="Arial" pitchFamily="34" charset="0"/>
                </a:rPr>
                <a:t>Повседневные операции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2" name="Rectangle 114"/>
            <p:cNvSpPr>
              <a:spLocks noChangeArrowheads="1"/>
            </p:cNvSpPr>
            <p:nvPr/>
          </p:nvSpPr>
          <p:spPr bwMode="auto">
            <a:xfrm>
              <a:off x="3265" y="290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3" name="Rectangle 115"/>
            <p:cNvSpPr>
              <a:spLocks noChangeArrowheads="1"/>
            </p:cNvSpPr>
            <p:nvPr/>
          </p:nvSpPr>
          <p:spPr bwMode="auto">
            <a:xfrm>
              <a:off x="525" y="3842"/>
              <a:ext cx="1044" cy="24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 bwMode="auto">
            <a:xfrm>
              <a:off x="522" y="3839"/>
              <a:ext cx="1050" cy="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0" y="0"/>
                </a:cxn>
                <a:cxn ang="0">
                  <a:pos x="1050" y="250"/>
                </a:cxn>
                <a:cxn ang="0">
                  <a:pos x="0" y="250"/>
                </a:cxn>
                <a:cxn ang="0">
                  <a:pos x="0" y="0"/>
                </a:cxn>
                <a:cxn ang="0">
                  <a:pos x="6" y="247"/>
                </a:cxn>
                <a:cxn ang="0">
                  <a:pos x="3" y="245"/>
                </a:cxn>
                <a:cxn ang="0">
                  <a:pos x="1047" y="245"/>
                </a:cxn>
                <a:cxn ang="0">
                  <a:pos x="1044" y="247"/>
                </a:cxn>
                <a:cxn ang="0">
                  <a:pos x="1044" y="3"/>
                </a:cxn>
                <a:cxn ang="0">
                  <a:pos x="104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247"/>
                </a:cxn>
              </a:cxnLst>
              <a:rect l="0" t="0" r="r" b="b"/>
              <a:pathLst>
                <a:path w="1050" h="250">
                  <a:moveTo>
                    <a:pt x="0" y="0"/>
                  </a:moveTo>
                  <a:lnTo>
                    <a:pt x="1050" y="0"/>
                  </a:lnTo>
                  <a:lnTo>
                    <a:pt x="1050" y="250"/>
                  </a:lnTo>
                  <a:lnTo>
                    <a:pt x="0" y="250"/>
                  </a:lnTo>
                  <a:lnTo>
                    <a:pt x="0" y="0"/>
                  </a:lnTo>
                  <a:close/>
                  <a:moveTo>
                    <a:pt x="6" y="247"/>
                  </a:moveTo>
                  <a:lnTo>
                    <a:pt x="3" y="245"/>
                  </a:lnTo>
                  <a:lnTo>
                    <a:pt x="1047" y="245"/>
                  </a:lnTo>
                  <a:lnTo>
                    <a:pt x="1044" y="247"/>
                  </a:lnTo>
                  <a:lnTo>
                    <a:pt x="1044" y="3"/>
                  </a:lnTo>
                  <a:lnTo>
                    <a:pt x="104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24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5" name="Rectangle 117"/>
            <p:cNvSpPr>
              <a:spLocks noChangeArrowheads="1"/>
            </p:cNvSpPr>
            <p:nvPr/>
          </p:nvSpPr>
          <p:spPr bwMode="auto">
            <a:xfrm>
              <a:off x="584" y="3838"/>
              <a:ext cx="98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Рыночная Операция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6" name="Rectangle 118"/>
            <p:cNvSpPr>
              <a:spLocks noChangeArrowheads="1"/>
            </p:cNvSpPr>
            <p:nvPr/>
          </p:nvSpPr>
          <p:spPr bwMode="auto">
            <a:xfrm>
              <a:off x="650" y="3951"/>
              <a:ext cx="114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rebuchet MS" pitchFamily="34" charset="0"/>
                  <a:cs typeface="Arial" pitchFamily="34" charset="0"/>
                </a:rPr>
                <a:t>Система и Инструменты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 bwMode="auto">
            <a:xfrm>
              <a:off x="927" y="3526"/>
              <a:ext cx="512" cy="227"/>
            </a:xfrm>
            <a:custGeom>
              <a:avLst/>
              <a:gdLst/>
              <a:ahLst/>
              <a:cxnLst>
                <a:cxn ang="0">
                  <a:pos x="512" y="38"/>
                </a:cxn>
                <a:cxn ang="0">
                  <a:pos x="507" y="39"/>
                </a:cxn>
                <a:cxn ang="0">
                  <a:pos x="431" y="53"/>
                </a:cxn>
                <a:cxn ang="0">
                  <a:pos x="358" y="70"/>
                </a:cxn>
                <a:cxn ang="0">
                  <a:pos x="289" y="91"/>
                </a:cxn>
                <a:cxn ang="0">
                  <a:pos x="224" y="116"/>
                </a:cxn>
                <a:cxn ang="0">
                  <a:pos x="163" y="143"/>
                </a:cxn>
                <a:cxn ang="0">
                  <a:pos x="108" y="173"/>
                </a:cxn>
                <a:cxn ang="0">
                  <a:pos x="68" y="202"/>
                </a:cxn>
                <a:cxn ang="0">
                  <a:pos x="36" y="173"/>
                </a:cxn>
                <a:cxn ang="0">
                  <a:pos x="81" y="141"/>
                </a:cxn>
                <a:cxn ang="0">
                  <a:pos x="140" y="109"/>
                </a:cxn>
                <a:cxn ang="0">
                  <a:pos x="204" y="80"/>
                </a:cxn>
                <a:cxn ang="0">
                  <a:pos x="272" y="54"/>
                </a:cxn>
                <a:cxn ang="0">
                  <a:pos x="345" y="32"/>
                </a:cxn>
                <a:cxn ang="0">
                  <a:pos x="421" y="14"/>
                </a:cxn>
                <a:cxn ang="0">
                  <a:pos x="499" y="0"/>
                </a:cxn>
                <a:cxn ang="0">
                  <a:pos x="503" y="0"/>
                </a:cxn>
                <a:cxn ang="0">
                  <a:pos x="512" y="38"/>
                </a:cxn>
                <a:cxn ang="0">
                  <a:pos x="119" y="217"/>
                </a:cxn>
                <a:cxn ang="0">
                  <a:pos x="0" y="227"/>
                </a:cxn>
                <a:cxn ang="0">
                  <a:pos x="20" y="131"/>
                </a:cxn>
                <a:cxn ang="0">
                  <a:pos x="119" y="217"/>
                </a:cxn>
              </a:cxnLst>
              <a:rect l="0" t="0" r="r" b="b"/>
              <a:pathLst>
                <a:path w="512" h="227">
                  <a:moveTo>
                    <a:pt x="512" y="38"/>
                  </a:moveTo>
                  <a:lnTo>
                    <a:pt x="507" y="39"/>
                  </a:lnTo>
                  <a:lnTo>
                    <a:pt x="431" y="53"/>
                  </a:lnTo>
                  <a:lnTo>
                    <a:pt x="358" y="70"/>
                  </a:lnTo>
                  <a:lnTo>
                    <a:pt x="289" y="91"/>
                  </a:lnTo>
                  <a:lnTo>
                    <a:pt x="224" y="116"/>
                  </a:lnTo>
                  <a:lnTo>
                    <a:pt x="163" y="143"/>
                  </a:lnTo>
                  <a:lnTo>
                    <a:pt x="108" y="173"/>
                  </a:lnTo>
                  <a:lnTo>
                    <a:pt x="68" y="202"/>
                  </a:lnTo>
                  <a:lnTo>
                    <a:pt x="36" y="173"/>
                  </a:lnTo>
                  <a:lnTo>
                    <a:pt x="81" y="141"/>
                  </a:lnTo>
                  <a:lnTo>
                    <a:pt x="140" y="109"/>
                  </a:lnTo>
                  <a:lnTo>
                    <a:pt x="204" y="80"/>
                  </a:lnTo>
                  <a:lnTo>
                    <a:pt x="272" y="54"/>
                  </a:lnTo>
                  <a:lnTo>
                    <a:pt x="345" y="32"/>
                  </a:lnTo>
                  <a:lnTo>
                    <a:pt x="421" y="14"/>
                  </a:lnTo>
                  <a:lnTo>
                    <a:pt x="499" y="0"/>
                  </a:lnTo>
                  <a:lnTo>
                    <a:pt x="503" y="0"/>
                  </a:lnTo>
                  <a:lnTo>
                    <a:pt x="512" y="38"/>
                  </a:lnTo>
                  <a:close/>
                  <a:moveTo>
                    <a:pt x="119" y="217"/>
                  </a:moveTo>
                  <a:lnTo>
                    <a:pt x="0" y="227"/>
                  </a:lnTo>
                  <a:lnTo>
                    <a:pt x="20" y="131"/>
                  </a:lnTo>
                  <a:lnTo>
                    <a:pt x="119" y="217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 bwMode="auto">
            <a:xfrm>
              <a:off x="1557" y="3861"/>
              <a:ext cx="654" cy="209"/>
            </a:xfrm>
            <a:custGeom>
              <a:avLst/>
              <a:gdLst/>
              <a:ahLst/>
              <a:cxnLst>
                <a:cxn ang="0">
                  <a:pos x="654" y="34"/>
                </a:cxn>
                <a:cxn ang="0">
                  <a:pos x="650" y="36"/>
                </a:cxn>
                <a:cxn ang="0">
                  <a:pos x="567" y="71"/>
                </a:cxn>
                <a:cxn ang="0">
                  <a:pos x="483" y="101"/>
                </a:cxn>
                <a:cxn ang="0">
                  <a:pos x="398" y="126"/>
                </a:cxn>
                <a:cxn ang="0">
                  <a:pos x="314" y="146"/>
                </a:cxn>
                <a:cxn ang="0">
                  <a:pos x="231" y="160"/>
                </a:cxn>
                <a:cxn ang="0">
                  <a:pos x="150" y="168"/>
                </a:cxn>
                <a:cxn ang="0">
                  <a:pos x="72" y="169"/>
                </a:cxn>
                <a:cxn ang="0">
                  <a:pos x="72" y="130"/>
                </a:cxn>
                <a:cxn ang="0">
                  <a:pos x="144" y="130"/>
                </a:cxn>
                <a:cxn ang="0">
                  <a:pos x="221" y="122"/>
                </a:cxn>
                <a:cxn ang="0">
                  <a:pos x="300" y="108"/>
                </a:cxn>
                <a:cxn ang="0">
                  <a:pos x="382" y="89"/>
                </a:cxn>
                <a:cxn ang="0">
                  <a:pos x="464" y="65"/>
                </a:cxn>
                <a:cxn ang="0">
                  <a:pos x="545" y="36"/>
                </a:cxn>
                <a:cxn ang="0">
                  <a:pos x="627" y="1"/>
                </a:cxn>
                <a:cxn ang="0">
                  <a:pos x="632" y="0"/>
                </a:cxn>
                <a:cxn ang="0">
                  <a:pos x="654" y="34"/>
                </a:cxn>
                <a:cxn ang="0">
                  <a:pos x="93" y="209"/>
                </a:cxn>
                <a:cxn ang="0">
                  <a:pos x="0" y="148"/>
                </a:cxn>
                <a:cxn ang="0">
                  <a:pos x="98" y="92"/>
                </a:cxn>
                <a:cxn ang="0">
                  <a:pos x="93" y="209"/>
                </a:cxn>
              </a:cxnLst>
              <a:rect l="0" t="0" r="r" b="b"/>
              <a:pathLst>
                <a:path w="654" h="209">
                  <a:moveTo>
                    <a:pt x="654" y="34"/>
                  </a:moveTo>
                  <a:lnTo>
                    <a:pt x="650" y="36"/>
                  </a:lnTo>
                  <a:lnTo>
                    <a:pt x="567" y="71"/>
                  </a:lnTo>
                  <a:lnTo>
                    <a:pt x="483" y="101"/>
                  </a:lnTo>
                  <a:lnTo>
                    <a:pt x="398" y="126"/>
                  </a:lnTo>
                  <a:lnTo>
                    <a:pt x="314" y="146"/>
                  </a:lnTo>
                  <a:lnTo>
                    <a:pt x="231" y="160"/>
                  </a:lnTo>
                  <a:lnTo>
                    <a:pt x="150" y="168"/>
                  </a:lnTo>
                  <a:lnTo>
                    <a:pt x="72" y="169"/>
                  </a:lnTo>
                  <a:lnTo>
                    <a:pt x="72" y="130"/>
                  </a:lnTo>
                  <a:lnTo>
                    <a:pt x="144" y="130"/>
                  </a:lnTo>
                  <a:lnTo>
                    <a:pt x="221" y="122"/>
                  </a:lnTo>
                  <a:lnTo>
                    <a:pt x="300" y="108"/>
                  </a:lnTo>
                  <a:lnTo>
                    <a:pt x="382" y="89"/>
                  </a:lnTo>
                  <a:lnTo>
                    <a:pt x="464" y="65"/>
                  </a:lnTo>
                  <a:lnTo>
                    <a:pt x="545" y="36"/>
                  </a:lnTo>
                  <a:lnTo>
                    <a:pt x="627" y="1"/>
                  </a:lnTo>
                  <a:lnTo>
                    <a:pt x="632" y="0"/>
                  </a:lnTo>
                  <a:lnTo>
                    <a:pt x="654" y="34"/>
                  </a:lnTo>
                  <a:close/>
                  <a:moveTo>
                    <a:pt x="93" y="209"/>
                  </a:moveTo>
                  <a:lnTo>
                    <a:pt x="0" y="148"/>
                  </a:lnTo>
                  <a:lnTo>
                    <a:pt x="98" y="92"/>
                  </a:lnTo>
                  <a:lnTo>
                    <a:pt x="93" y="209"/>
                  </a:lnTo>
                  <a:close/>
                </a:path>
              </a:pathLst>
            </a:custGeom>
            <a:solidFill>
              <a:srgbClr val="00CC99"/>
            </a:solidFill>
            <a:ln w="0" cap="flat">
              <a:solidFill>
                <a:srgbClr val="00CC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69" name="Rectangle 121"/>
            <p:cNvSpPr>
              <a:spLocks noChangeArrowheads="1"/>
            </p:cNvSpPr>
            <p:nvPr/>
          </p:nvSpPr>
          <p:spPr bwMode="auto">
            <a:xfrm>
              <a:off x="5437" y="4148"/>
              <a:ext cx="14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rgbClr val="898989"/>
                  </a:solidFill>
                  <a:effectLst/>
                  <a:latin typeface="Calibri" pitchFamily="34" charset="0"/>
                  <a:cs typeface="Arial" pitchFamily="34" charset="0"/>
                </a:rPr>
                <a:t>17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0" name="Rectangle 122"/>
            <p:cNvSpPr>
              <a:spLocks noChangeArrowheads="1"/>
            </p:cNvSpPr>
            <p:nvPr/>
          </p:nvSpPr>
          <p:spPr bwMode="auto">
            <a:xfrm>
              <a:off x="1023" y="2209"/>
              <a:ext cx="864" cy="35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71" name="Freeform 123"/>
            <p:cNvSpPr>
              <a:spLocks noEditPoints="1"/>
            </p:cNvSpPr>
            <p:nvPr/>
          </p:nvSpPr>
          <p:spPr bwMode="auto">
            <a:xfrm>
              <a:off x="1020" y="2206"/>
              <a:ext cx="870" cy="3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0" y="0"/>
                </a:cxn>
                <a:cxn ang="0">
                  <a:pos x="870" y="357"/>
                </a:cxn>
                <a:cxn ang="0">
                  <a:pos x="0" y="357"/>
                </a:cxn>
                <a:cxn ang="0">
                  <a:pos x="0" y="0"/>
                </a:cxn>
                <a:cxn ang="0">
                  <a:pos x="6" y="355"/>
                </a:cxn>
                <a:cxn ang="0">
                  <a:pos x="3" y="352"/>
                </a:cxn>
                <a:cxn ang="0">
                  <a:pos x="867" y="352"/>
                </a:cxn>
                <a:cxn ang="0">
                  <a:pos x="864" y="355"/>
                </a:cxn>
                <a:cxn ang="0">
                  <a:pos x="864" y="3"/>
                </a:cxn>
                <a:cxn ang="0">
                  <a:pos x="867" y="5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6" y="355"/>
                </a:cxn>
              </a:cxnLst>
              <a:rect l="0" t="0" r="r" b="b"/>
              <a:pathLst>
                <a:path w="870" h="357">
                  <a:moveTo>
                    <a:pt x="0" y="0"/>
                  </a:moveTo>
                  <a:lnTo>
                    <a:pt x="870" y="0"/>
                  </a:lnTo>
                  <a:lnTo>
                    <a:pt x="870" y="357"/>
                  </a:lnTo>
                  <a:lnTo>
                    <a:pt x="0" y="357"/>
                  </a:lnTo>
                  <a:lnTo>
                    <a:pt x="0" y="0"/>
                  </a:lnTo>
                  <a:close/>
                  <a:moveTo>
                    <a:pt x="6" y="355"/>
                  </a:moveTo>
                  <a:lnTo>
                    <a:pt x="3" y="352"/>
                  </a:lnTo>
                  <a:lnTo>
                    <a:pt x="867" y="352"/>
                  </a:lnTo>
                  <a:lnTo>
                    <a:pt x="864" y="355"/>
                  </a:lnTo>
                  <a:lnTo>
                    <a:pt x="864" y="3"/>
                  </a:lnTo>
                  <a:lnTo>
                    <a:pt x="867" y="5"/>
                  </a:lnTo>
                  <a:lnTo>
                    <a:pt x="3" y="5"/>
                  </a:lnTo>
                  <a:lnTo>
                    <a:pt x="6" y="3"/>
                  </a:lnTo>
                  <a:lnTo>
                    <a:pt x="6" y="355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2" name="Rectangle 124"/>
            <p:cNvSpPr>
              <a:spLocks noChangeArrowheads="1"/>
            </p:cNvSpPr>
            <p:nvPr/>
          </p:nvSpPr>
          <p:spPr bwMode="auto">
            <a:xfrm>
              <a:off x="1029" y="2206"/>
              <a:ext cx="98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Финансовые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Отчеты и Проверки Бюджета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3" name="Rectangle 125"/>
            <p:cNvSpPr>
              <a:spLocks noChangeArrowheads="1"/>
            </p:cNvSpPr>
            <p:nvPr/>
          </p:nvSpPr>
          <p:spPr bwMode="auto">
            <a:xfrm>
              <a:off x="1059" y="231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4" name="Rectangle 126"/>
            <p:cNvSpPr>
              <a:spLocks noChangeArrowheads="1"/>
            </p:cNvSpPr>
            <p:nvPr/>
          </p:nvSpPr>
          <p:spPr bwMode="auto">
            <a:xfrm>
              <a:off x="1455" y="231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5" name="Rectangle 127"/>
            <p:cNvSpPr>
              <a:spLocks noChangeArrowheads="1"/>
            </p:cNvSpPr>
            <p:nvPr/>
          </p:nvSpPr>
          <p:spPr bwMode="auto">
            <a:xfrm>
              <a:off x="1107" y="2426"/>
              <a:ext cx="86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rebuchet MS" pitchFamily="34" charset="0"/>
                  <a:cs typeface="Arial" pitchFamily="34" charset="0"/>
                </a:rPr>
                <a:t>(ГД Казначейства)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6" name="Rectangle 128"/>
            <p:cNvSpPr>
              <a:spLocks noChangeArrowheads="1"/>
            </p:cNvSpPr>
            <p:nvPr/>
          </p:nvSpPr>
          <p:spPr bwMode="auto">
            <a:xfrm>
              <a:off x="297" y="952"/>
              <a:ext cx="1272" cy="44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 bwMode="auto">
            <a:xfrm>
              <a:off x="294" y="950"/>
              <a:ext cx="1278" cy="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78" y="0"/>
                </a:cxn>
                <a:cxn ang="0">
                  <a:pos x="1278" y="450"/>
                </a:cxn>
                <a:cxn ang="0">
                  <a:pos x="0" y="450"/>
                </a:cxn>
                <a:cxn ang="0">
                  <a:pos x="0" y="0"/>
                </a:cxn>
                <a:cxn ang="0">
                  <a:pos x="6" y="447"/>
                </a:cxn>
                <a:cxn ang="0">
                  <a:pos x="3" y="445"/>
                </a:cxn>
                <a:cxn ang="0">
                  <a:pos x="1275" y="445"/>
                </a:cxn>
                <a:cxn ang="0">
                  <a:pos x="1272" y="447"/>
                </a:cxn>
                <a:cxn ang="0">
                  <a:pos x="1272" y="2"/>
                </a:cxn>
                <a:cxn ang="0">
                  <a:pos x="1275" y="5"/>
                </a:cxn>
                <a:cxn ang="0">
                  <a:pos x="3" y="5"/>
                </a:cxn>
                <a:cxn ang="0">
                  <a:pos x="6" y="2"/>
                </a:cxn>
                <a:cxn ang="0">
                  <a:pos x="6" y="447"/>
                </a:cxn>
              </a:cxnLst>
              <a:rect l="0" t="0" r="r" b="b"/>
              <a:pathLst>
                <a:path w="1278" h="450">
                  <a:moveTo>
                    <a:pt x="0" y="0"/>
                  </a:moveTo>
                  <a:lnTo>
                    <a:pt x="1278" y="0"/>
                  </a:lnTo>
                  <a:lnTo>
                    <a:pt x="1278" y="450"/>
                  </a:lnTo>
                  <a:lnTo>
                    <a:pt x="0" y="450"/>
                  </a:lnTo>
                  <a:lnTo>
                    <a:pt x="0" y="0"/>
                  </a:lnTo>
                  <a:close/>
                  <a:moveTo>
                    <a:pt x="6" y="447"/>
                  </a:moveTo>
                  <a:lnTo>
                    <a:pt x="3" y="445"/>
                  </a:lnTo>
                  <a:lnTo>
                    <a:pt x="1275" y="445"/>
                  </a:lnTo>
                  <a:lnTo>
                    <a:pt x="1272" y="447"/>
                  </a:lnTo>
                  <a:lnTo>
                    <a:pt x="1272" y="2"/>
                  </a:lnTo>
                  <a:lnTo>
                    <a:pt x="1275" y="5"/>
                  </a:lnTo>
                  <a:lnTo>
                    <a:pt x="3" y="5"/>
                  </a:lnTo>
                  <a:lnTo>
                    <a:pt x="6" y="2"/>
                  </a:lnTo>
                  <a:lnTo>
                    <a:pt x="6" y="447"/>
                  </a:lnTo>
                  <a:close/>
                </a:path>
              </a:pathLst>
            </a:custGeom>
            <a:solidFill>
              <a:srgbClr val="000099"/>
            </a:solidFill>
            <a:ln w="0" cap="flat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78" name="Rectangle 130"/>
            <p:cNvSpPr>
              <a:spLocks noChangeArrowheads="1"/>
            </p:cNvSpPr>
            <p:nvPr/>
          </p:nvSpPr>
          <p:spPr bwMode="auto">
            <a:xfrm>
              <a:off x="397" y="949"/>
              <a:ext cx="107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dirty="0" smtClean="0">
                  <a:ln>
                    <a:noFill/>
                  </a:ln>
                  <a:solidFill>
                    <a:srgbClr val="339966"/>
                  </a:solidFill>
                  <a:effectLst/>
                  <a:latin typeface="Trebuchet MS" pitchFamily="34" charset="0"/>
                  <a:cs typeface="Arial" pitchFamily="34" charset="0"/>
                </a:rPr>
                <a:t>Разработка политики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1" u="none" strike="noStrike" cap="none" normalizeH="0" baseline="0" dirty="0" smtClean="0">
                  <a:ln>
                    <a:noFill/>
                  </a:ln>
                  <a:solidFill>
                    <a:srgbClr val="339966"/>
                  </a:solidFill>
                  <a:effectLst/>
                  <a:latin typeface="Trebuchet MS" pitchFamily="34" charset="0"/>
                  <a:cs typeface="Arial" pitchFamily="34" charset="0"/>
                </a:rPr>
                <a:t> и Обзор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9" name="Rectangle 131"/>
            <p:cNvSpPr>
              <a:spLocks noChangeArrowheads="1"/>
            </p:cNvSpPr>
            <p:nvPr/>
          </p:nvSpPr>
          <p:spPr bwMode="auto">
            <a:xfrm>
              <a:off x="619" y="106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80" name="Rectangle 132"/>
            <p:cNvSpPr>
              <a:spLocks noChangeArrowheads="1"/>
            </p:cNvSpPr>
            <p:nvPr/>
          </p:nvSpPr>
          <p:spPr bwMode="auto">
            <a:xfrm>
              <a:off x="841" y="1062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81" name="Rectangle 133"/>
            <p:cNvSpPr>
              <a:spLocks noChangeArrowheads="1"/>
            </p:cNvSpPr>
            <p:nvPr/>
          </p:nvSpPr>
          <p:spPr bwMode="auto">
            <a:xfrm>
              <a:off x="336" y="1169"/>
              <a:ext cx="1200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100" b="1" i="1" dirty="0" smtClean="0">
                  <a:solidFill>
                    <a:srgbClr val="339966"/>
                  </a:solidFill>
                  <a:latin typeface="Trebuchet MS" pitchFamily="34" charset="0"/>
                  <a:cs typeface="Arial" pitchFamily="34" charset="0"/>
                </a:rPr>
                <a:t>ГД по Бюджету и Управление Финансовой Полиции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82" name="Rectangle 134"/>
            <p:cNvSpPr>
              <a:spLocks noChangeArrowheads="1"/>
            </p:cNvSpPr>
            <p:nvPr/>
          </p:nvSpPr>
          <p:spPr bwMode="auto">
            <a:xfrm>
              <a:off x="595" y="1278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spect="1" noChangeArrowheads="1"/>
          </p:cNvSpPr>
          <p:nvPr/>
        </p:nvSpPr>
        <p:spPr bwMode="auto">
          <a:xfrm>
            <a:off x="696913" y="1816419"/>
            <a:ext cx="2122487" cy="265112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00" b="1" dirty="0" smtClean="0">
                <a:solidFill>
                  <a:srgbClr val="000000"/>
                </a:solidFill>
              </a:rPr>
              <a:t>ЛИНЕЙНЫЕ МИНИСТЕРСТВА</a:t>
            </a:r>
            <a:endParaRPr lang="en-GB" sz="1200" b="1" dirty="0">
              <a:solidFill>
                <a:srgbClr val="000000"/>
              </a:solidFill>
            </a:endParaRPr>
          </a:p>
        </p:txBody>
      </p:sp>
      <p:sp>
        <p:nvSpPr>
          <p:cNvPr id="21507" name="Rectangle 4"/>
          <p:cNvSpPr>
            <a:spLocks noChangeAspect="1" noChangeArrowheads="1"/>
          </p:cNvSpPr>
          <p:nvPr/>
        </p:nvSpPr>
        <p:spPr bwMode="auto">
          <a:xfrm>
            <a:off x="696913" y="2075181"/>
            <a:ext cx="1811337" cy="458788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en-GB" sz="1000" dirty="0" err="1">
                <a:solidFill>
                  <a:srgbClr val="000000"/>
                </a:solidFill>
                <a:latin typeface="Arial Black" pitchFamily="34" charset="0"/>
              </a:rPr>
              <a:t>RKA-KL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en-GB" sz="1000" dirty="0" err="1">
                <a:solidFill>
                  <a:srgbClr val="000000"/>
                </a:solidFill>
                <a:latin typeface="Arial Black" pitchFamily="34" charset="0"/>
              </a:rPr>
              <a:t>DIPA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08" name="Rectangle 5"/>
          <p:cNvSpPr>
            <a:spLocks noChangeAspect="1" noChangeArrowheads="1"/>
          </p:cNvSpPr>
          <p:nvPr/>
        </p:nvSpPr>
        <p:spPr bwMode="auto">
          <a:xfrm>
            <a:off x="696913" y="2527619"/>
            <a:ext cx="1811337" cy="460375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Система Бухгалтерского Учета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09" name="Rectangle 6"/>
          <p:cNvSpPr>
            <a:spLocks noChangeAspect="1" noChangeArrowheads="1"/>
          </p:cNvSpPr>
          <p:nvPr/>
        </p:nvSpPr>
        <p:spPr bwMode="auto">
          <a:xfrm>
            <a:off x="685800" y="4970462"/>
            <a:ext cx="1811338" cy="422275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Система Управления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Долгами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10" name="Rectangle 7"/>
          <p:cNvSpPr>
            <a:spLocks noChangeAspect="1" noChangeArrowheads="1"/>
          </p:cNvSpPr>
          <p:nvPr/>
        </p:nvSpPr>
        <p:spPr bwMode="auto">
          <a:xfrm>
            <a:off x="685800" y="5359400"/>
            <a:ext cx="1811338" cy="422275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Система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 Управления Инвестициями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8439" name="Rectangle 8"/>
          <p:cNvSpPr>
            <a:spLocks noChangeAspect="1" noChangeArrowheads="1"/>
          </p:cNvSpPr>
          <p:nvPr/>
        </p:nvSpPr>
        <p:spPr bwMode="auto">
          <a:xfrm>
            <a:off x="6629400" y="1478281"/>
            <a:ext cx="1730375" cy="2587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400" b="1" dirty="0" smtClean="0">
                <a:solidFill>
                  <a:srgbClr val="000000"/>
                </a:solidFill>
                <a:cs typeface="Arial" charset="0"/>
              </a:rPr>
              <a:t>ВНЕШНИЕ ПОДКЛЮЧЕНИЯ</a:t>
            </a:r>
            <a:endParaRPr lang="en-GB" sz="1400" b="1" dirty="0" smtClean="0">
              <a:solidFill>
                <a:srgbClr val="000000"/>
              </a:solidFill>
              <a:cs typeface="Arial" charset="0"/>
            </a:endParaRPr>
          </a:p>
          <a:p>
            <a:pPr algn="ctr" defTabSz="45720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GB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1512" name="Rectangle 9"/>
          <p:cNvSpPr>
            <a:spLocks noChangeAspect="1" noChangeArrowheads="1"/>
          </p:cNvSpPr>
          <p:nvPr/>
        </p:nvSpPr>
        <p:spPr bwMode="auto">
          <a:xfrm>
            <a:off x="696913" y="2981644"/>
            <a:ext cx="1811337" cy="460375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Обязательство 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Платежное поручение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13" name="Rectangle 10"/>
          <p:cNvSpPr>
            <a:spLocks noChangeAspect="1" noChangeArrowheads="1"/>
          </p:cNvSpPr>
          <p:nvPr/>
        </p:nvSpPr>
        <p:spPr bwMode="auto">
          <a:xfrm>
            <a:off x="685800" y="4724400"/>
            <a:ext cx="1811338" cy="228600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 smtClean="0">
                <a:solidFill>
                  <a:srgbClr val="000000"/>
                </a:solidFill>
              </a:rPr>
              <a:t>МФ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21514" name="Rectangle 11"/>
          <p:cNvSpPr>
            <a:spLocks noChangeAspect="1" noChangeArrowheads="1"/>
          </p:cNvSpPr>
          <p:nvPr/>
        </p:nvSpPr>
        <p:spPr bwMode="auto">
          <a:xfrm>
            <a:off x="6651625" y="2726056"/>
            <a:ext cx="1730375" cy="454025"/>
          </a:xfrm>
          <a:prstGeom prst="rect">
            <a:avLst/>
          </a:prstGeom>
          <a:solidFill>
            <a:srgbClr val="E1F9A5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Банковская Система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15" name="Rectangle 12"/>
          <p:cNvSpPr>
            <a:spLocks noChangeAspect="1" noChangeArrowheads="1"/>
          </p:cNvSpPr>
          <p:nvPr/>
        </p:nvSpPr>
        <p:spPr bwMode="auto">
          <a:xfrm>
            <a:off x="6651625" y="2078356"/>
            <a:ext cx="1730375" cy="647700"/>
          </a:xfrm>
          <a:prstGeom prst="rect">
            <a:avLst/>
          </a:prstGeom>
          <a:solidFill>
            <a:srgbClr val="E1F9A5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BANK INDONESIA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RTGS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BIG-</a:t>
            </a:r>
            <a:r>
              <a:rPr lang="en-GB" sz="1000" dirty="0" err="1">
                <a:solidFill>
                  <a:srgbClr val="000000"/>
                </a:solidFill>
                <a:latin typeface="Arial Black" pitchFamily="34" charset="0"/>
              </a:rPr>
              <a:t>eB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SSSS-TERMINAL</a:t>
            </a:r>
          </a:p>
        </p:txBody>
      </p:sp>
      <p:sp>
        <p:nvSpPr>
          <p:cNvPr id="21516" name="Rectangle 13"/>
          <p:cNvSpPr>
            <a:spLocks noChangeAspect="1" noChangeArrowheads="1"/>
          </p:cNvSpPr>
          <p:nvPr/>
        </p:nvSpPr>
        <p:spPr bwMode="auto">
          <a:xfrm>
            <a:off x="696913" y="3434081"/>
            <a:ext cx="1811337" cy="654050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База данных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: 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Доходы 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Расходы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17" name="Rectangle 14"/>
          <p:cNvSpPr>
            <a:spLocks noChangeAspect="1" noChangeArrowheads="1"/>
          </p:cNvSpPr>
          <p:nvPr/>
        </p:nvSpPr>
        <p:spPr bwMode="auto">
          <a:xfrm>
            <a:off x="685800" y="5746750"/>
            <a:ext cx="1811338" cy="552450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Система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 Управления Доходами </a:t>
            </a:r>
            <a:r>
              <a:rPr lang="en-US" sz="1000" dirty="0" smtClean="0">
                <a:solidFill>
                  <a:srgbClr val="000000"/>
                </a:solidFill>
                <a:latin typeface="Arial Black" pitchFamily="34" charset="0"/>
              </a:rPr>
              <a:t>(MPN</a:t>
            </a:r>
            <a:r>
              <a:rPr lang="en-US" sz="1000" dirty="0">
                <a:solidFill>
                  <a:srgbClr val="000000"/>
                </a:solidFill>
                <a:latin typeface="Arial Black" pitchFamily="34" charset="0"/>
              </a:rPr>
              <a:t>)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18" name="Rectangle 15"/>
          <p:cNvSpPr>
            <a:spLocks noChangeAspect="1" noChangeArrowheads="1"/>
          </p:cNvSpPr>
          <p:nvPr/>
        </p:nvSpPr>
        <p:spPr bwMode="auto">
          <a:xfrm>
            <a:off x="6651625" y="3351531"/>
            <a:ext cx="1730375" cy="258763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 smtClean="0">
                <a:solidFill>
                  <a:srgbClr val="000000"/>
                </a:solidFill>
              </a:rPr>
              <a:t>ГЛАВНЫЕ ПОЛЬЗОВАТЕЛИ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21519" name="Rectangle 16"/>
          <p:cNvSpPr>
            <a:spLocks noChangeAspect="1" noChangeArrowheads="1"/>
          </p:cNvSpPr>
          <p:nvPr/>
        </p:nvSpPr>
        <p:spPr bwMode="auto">
          <a:xfrm>
            <a:off x="6651625" y="5018406"/>
            <a:ext cx="1730375" cy="388938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Эшелон 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I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МФ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20" name="Rectangle 17"/>
          <p:cNvSpPr>
            <a:spLocks noChangeAspect="1" noChangeArrowheads="1"/>
          </p:cNvSpPr>
          <p:nvPr/>
        </p:nvSpPr>
        <p:spPr bwMode="auto">
          <a:xfrm>
            <a:off x="6651625" y="5407344"/>
            <a:ext cx="1730375" cy="185737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Технический Департамент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21" name="Rectangle 18"/>
          <p:cNvSpPr>
            <a:spLocks noChangeAspect="1" noChangeArrowheads="1"/>
          </p:cNvSpPr>
          <p:nvPr/>
        </p:nvSpPr>
        <p:spPr bwMode="auto">
          <a:xfrm>
            <a:off x="6651625" y="5766119"/>
            <a:ext cx="1730375" cy="817562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АУДИТОР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: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ВНУТРЕННИЙ Аудит/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Ревизия МФ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BPK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BPKP</a:t>
            </a:r>
          </a:p>
        </p:txBody>
      </p:sp>
      <p:sp>
        <p:nvSpPr>
          <p:cNvPr id="21522" name="Rectangle 19"/>
          <p:cNvSpPr>
            <a:spLocks noChangeAspect="1" noChangeArrowheads="1"/>
          </p:cNvSpPr>
          <p:nvPr/>
        </p:nvSpPr>
        <p:spPr bwMode="auto">
          <a:xfrm>
            <a:off x="6651625" y="5570856"/>
            <a:ext cx="1730375" cy="193675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BAPPENAS</a:t>
            </a:r>
          </a:p>
        </p:txBody>
      </p:sp>
      <p:sp>
        <p:nvSpPr>
          <p:cNvPr id="21523" name="Rectangle 20"/>
          <p:cNvSpPr>
            <a:spLocks noChangeAspect="1" noChangeArrowheads="1"/>
          </p:cNvSpPr>
          <p:nvPr/>
        </p:nvSpPr>
        <p:spPr bwMode="auto">
          <a:xfrm>
            <a:off x="6651625" y="3603944"/>
            <a:ext cx="1730375" cy="801687"/>
          </a:xfrm>
          <a:prstGeom prst="rect">
            <a:avLst/>
          </a:prstGeom>
          <a:solidFill>
            <a:srgbClr val="FF8080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ГД Казначейства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: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Главный Офис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 (</a:t>
            </a:r>
            <a:r>
              <a:rPr lang="ru-RU" sz="1000" dirty="0" err="1" smtClean="0">
                <a:solidFill>
                  <a:srgbClr val="000000"/>
                </a:solidFill>
                <a:latin typeface="Arial Black" pitchFamily="34" charset="0"/>
              </a:rPr>
              <a:t>Пусат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)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80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800" dirty="0" smtClean="0">
                <a:solidFill>
                  <a:srgbClr val="000000"/>
                </a:solidFill>
                <a:latin typeface="Arial Black" pitchFamily="34" charset="0"/>
              </a:rPr>
              <a:t>Региональный Офис</a:t>
            </a:r>
            <a:r>
              <a:rPr lang="en-GB" sz="800" dirty="0" smtClean="0">
                <a:solidFill>
                  <a:srgbClr val="000000"/>
                </a:solidFill>
                <a:latin typeface="Arial Black" pitchFamily="34" charset="0"/>
              </a:rPr>
              <a:t>(</a:t>
            </a:r>
            <a:r>
              <a:rPr lang="en-GB" sz="800" dirty="0" err="1" smtClean="0">
                <a:solidFill>
                  <a:srgbClr val="000000"/>
                </a:solidFill>
                <a:latin typeface="Arial Black" pitchFamily="34" charset="0"/>
              </a:rPr>
              <a:t>Kanwil</a:t>
            </a:r>
            <a:r>
              <a:rPr lang="en-GB" sz="800" dirty="0">
                <a:solidFill>
                  <a:srgbClr val="000000"/>
                </a:solidFill>
                <a:latin typeface="Arial Black" pitchFamily="34" charset="0"/>
              </a:rPr>
              <a:t>)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Местный Офис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(KPPN) </a:t>
            </a:r>
          </a:p>
        </p:txBody>
      </p:sp>
      <p:sp>
        <p:nvSpPr>
          <p:cNvPr id="21524" name="Rectangle 21"/>
          <p:cNvSpPr>
            <a:spLocks noChangeAspect="1" noChangeArrowheads="1"/>
          </p:cNvSpPr>
          <p:nvPr/>
        </p:nvSpPr>
        <p:spPr bwMode="auto">
          <a:xfrm>
            <a:off x="6651625" y="4405631"/>
            <a:ext cx="1730375" cy="193675"/>
          </a:xfrm>
          <a:prstGeom prst="rect">
            <a:avLst/>
          </a:prstGeom>
          <a:solidFill>
            <a:srgbClr val="FF8080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00" dirty="0" smtClean="0">
                <a:solidFill>
                  <a:srgbClr val="000000"/>
                </a:solidFill>
                <a:latin typeface="Arial Black" pitchFamily="34" charset="0"/>
              </a:rPr>
              <a:t>ГД  по Бюджету</a:t>
            </a:r>
            <a:endParaRPr lang="en-GB" sz="12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25" name="Rectangle 22"/>
          <p:cNvSpPr>
            <a:spLocks noChangeAspect="1" noChangeArrowheads="1"/>
          </p:cNvSpPr>
          <p:nvPr/>
        </p:nvSpPr>
        <p:spPr bwMode="auto">
          <a:xfrm>
            <a:off x="6651625" y="4759644"/>
            <a:ext cx="1730375" cy="258762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 smtClean="0">
                <a:solidFill>
                  <a:srgbClr val="000000"/>
                </a:solidFill>
              </a:rPr>
              <a:t>ДРУГИЕ ПОЛЬЗОВАТЕЛИ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21526" name="AutoShape 24"/>
          <p:cNvSpPr>
            <a:spLocks noChangeAspect="1" noChangeArrowheads="1"/>
          </p:cNvSpPr>
          <p:nvPr/>
        </p:nvSpPr>
        <p:spPr bwMode="auto">
          <a:xfrm rot="2700000">
            <a:off x="2527300" y="2805432"/>
            <a:ext cx="712787" cy="195262"/>
          </a:xfrm>
          <a:prstGeom prst="chevron">
            <a:avLst>
              <a:gd name="adj" fmla="val 91260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7" name="AutoShape 25"/>
          <p:cNvSpPr>
            <a:spLocks noChangeAspect="1" noChangeArrowheads="1"/>
          </p:cNvSpPr>
          <p:nvPr/>
        </p:nvSpPr>
        <p:spPr bwMode="auto">
          <a:xfrm rot="-2700000">
            <a:off x="5789613" y="2557781"/>
            <a:ext cx="827087" cy="388938"/>
          </a:xfrm>
          <a:prstGeom prst="leftRightArrow">
            <a:avLst>
              <a:gd name="adj1" fmla="val 50000"/>
              <a:gd name="adj2" fmla="val 42334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8" name="AutoShape 26"/>
          <p:cNvSpPr>
            <a:spLocks noChangeAspect="1" noChangeArrowheads="1"/>
          </p:cNvSpPr>
          <p:nvPr/>
        </p:nvSpPr>
        <p:spPr bwMode="auto">
          <a:xfrm>
            <a:off x="6264275" y="3823019"/>
            <a:ext cx="371475" cy="258762"/>
          </a:xfrm>
          <a:prstGeom prst="leftRightArrow">
            <a:avLst>
              <a:gd name="adj1" fmla="val 50000"/>
              <a:gd name="adj2" fmla="val 28579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9" name="AutoShape 27"/>
          <p:cNvSpPr>
            <a:spLocks noChangeAspect="1" noChangeArrowheads="1"/>
          </p:cNvSpPr>
          <p:nvPr/>
        </p:nvSpPr>
        <p:spPr bwMode="auto">
          <a:xfrm rot="1517521">
            <a:off x="6005513" y="5570856"/>
            <a:ext cx="582612" cy="195263"/>
          </a:xfrm>
          <a:prstGeom prst="chevron">
            <a:avLst>
              <a:gd name="adj" fmla="val 93932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30" name="Rectangle 28"/>
          <p:cNvSpPr>
            <a:spLocks noChangeAspect="1" noChangeArrowheads="1"/>
          </p:cNvSpPr>
          <p:nvPr/>
        </p:nvSpPr>
        <p:spPr bwMode="auto">
          <a:xfrm>
            <a:off x="696913" y="4016694"/>
            <a:ext cx="1811337" cy="504825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Система Управления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Государственными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Активами</a:t>
            </a:r>
            <a:endParaRPr lang="en-GB" sz="1000" dirty="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grpSp>
        <p:nvGrpSpPr>
          <p:cNvPr id="2" name="Group 29"/>
          <p:cNvGrpSpPr>
            <a:grpSpLocks noChangeAspect="1"/>
          </p:cNvGrpSpPr>
          <p:nvPr/>
        </p:nvGrpSpPr>
        <p:grpSpPr bwMode="auto">
          <a:xfrm>
            <a:off x="2638425" y="2462531"/>
            <a:ext cx="3627438" cy="3694113"/>
            <a:chOff x="1601" y="923"/>
            <a:chExt cx="2514" cy="2593"/>
          </a:xfrm>
        </p:grpSpPr>
        <p:sp>
          <p:nvSpPr>
            <p:cNvPr id="21538" name="Oval 30"/>
            <p:cNvSpPr>
              <a:spLocks noChangeAspect="1" noChangeArrowheads="1"/>
            </p:cNvSpPr>
            <p:nvPr/>
          </p:nvSpPr>
          <p:spPr bwMode="auto">
            <a:xfrm>
              <a:off x="1601" y="1036"/>
              <a:ext cx="2514" cy="2480"/>
            </a:xfrm>
            <a:prstGeom prst="ellipse">
              <a:avLst/>
            </a:prstGeom>
            <a:solidFill>
              <a:srgbClr val="FFCC00">
                <a:alpha val="50195"/>
              </a:srgbClr>
            </a:solidFill>
            <a:ln w="2844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39" name="Oval 31"/>
            <p:cNvSpPr>
              <a:spLocks noChangeAspect="1" noChangeArrowheads="1"/>
            </p:cNvSpPr>
            <p:nvPr/>
          </p:nvSpPr>
          <p:spPr bwMode="auto">
            <a:xfrm>
              <a:off x="1920" y="1411"/>
              <a:ext cx="1905" cy="1803"/>
            </a:xfrm>
            <a:prstGeom prst="ellipse">
              <a:avLst/>
            </a:prstGeom>
            <a:solidFill>
              <a:srgbClr val="99CC00">
                <a:alpha val="50195"/>
              </a:srgbClr>
            </a:solidFill>
            <a:ln w="2844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40" name="Oval 32"/>
            <p:cNvSpPr>
              <a:spLocks noChangeAspect="1" noChangeArrowheads="1"/>
            </p:cNvSpPr>
            <p:nvPr/>
          </p:nvSpPr>
          <p:spPr bwMode="auto">
            <a:xfrm>
              <a:off x="2672" y="2094"/>
              <a:ext cx="417" cy="414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9360">
              <a:solidFill>
                <a:srgbClr val="0000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457200">
                <a:buClr>
                  <a:srgbClr val="000000"/>
                </a:buClr>
                <a:buSzPct val="100000"/>
                <a:buFont typeface="Arial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</a:rPr>
                <a:t>GL</a:t>
              </a:r>
            </a:p>
          </p:txBody>
        </p:sp>
        <p:sp>
          <p:nvSpPr>
            <p:cNvPr id="21541" name="WordArt 3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139" y="1890"/>
              <a:ext cx="548" cy="2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818"/>
                </a:avLst>
              </a:prstTxWarp>
            </a:bodyPr>
            <a:lstStyle/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Budget </a:t>
              </a:r>
            </a:p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Authorization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Mgt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2" name="WordArt 3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880" y="2746"/>
              <a:ext cx="591" cy="2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2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Упр</a:t>
              </a:r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авление </a:t>
              </a:r>
            </a:p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Платежами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3" name="WordArt 3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360" y="2774"/>
              <a:ext cx="462" cy="2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У</a:t>
              </a:r>
              <a:r>
                <a:rPr lang="ru-RU" sz="105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правление/</a:t>
              </a:r>
            </a:p>
            <a:p>
              <a:pPr algn="ctr"/>
              <a:r>
                <a:rPr lang="ru-RU" sz="105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поступлениями</a:t>
              </a:r>
              <a:r>
                <a:rPr lang="ru-RU" sz="105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 </a:t>
              </a:r>
              <a:endParaRPr lang="en-US" sz="105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4" name="WordArt 3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585" y="1496"/>
              <a:ext cx="596" cy="2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" pitchFamily="34" charset="0"/>
                  <a:cs typeface="Arial" pitchFamily="34" charset="0"/>
                </a:rPr>
                <a:t>пр</a:t>
              </a:r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оцесс подготовки бюджета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5" name="WordArt 3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110" y="1937"/>
              <a:ext cx="571" cy="1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ОТЧЕТНОСТЬ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6" name="WordArt 38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96" y="2275"/>
              <a:ext cx="571" cy="1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n-US" sz="1400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7" name="WordArt 39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226" y="2363"/>
              <a:ext cx="548" cy="2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Управление </a:t>
              </a:r>
            </a:p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Обязательствами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8" name="WordArt 40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301" y="1275"/>
              <a:ext cx="1143" cy="594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723028"/>
                </a:avLst>
              </a:prstTxWarp>
            </a:bodyPr>
            <a:lstStyle/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000000">
                      <a:alpha val="50195"/>
                    </a:srgbClr>
                  </a:solidFill>
                  <a:latin typeface="Arial Narrow" pitchFamily="34" charset="0"/>
                </a:rPr>
                <a:t>S   P   A   N</a:t>
              </a:r>
            </a:p>
          </p:txBody>
        </p:sp>
        <p:sp>
          <p:nvSpPr>
            <p:cNvPr id="21549" name="Line 41"/>
            <p:cNvSpPr>
              <a:spLocks noChangeAspect="1" noChangeShapeType="1"/>
            </p:cNvSpPr>
            <p:nvPr/>
          </p:nvSpPr>
          <p:spPr bwMode="auto">
            <a:xfrm flipH="1" flipV="1">
              <a:off x="1949" y="2086"/>
              <a:ext cx="726" cy="19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0" name="Line 42"/>
            <p:cNvSpPr>
              <a:spLocks noChangeAspect="1" noChangeShapeType="1"/>
            </p:cNvSpPr>
            <p:nvPr/>
          </p:nvSpPr>
          <p:spPr bwMode="auto">
            <a:xfrm>
              <a:off x="2856" y="2501"/>
              <a:ext cx="1" cy="714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1" name="Line 43"/>
            <p:cNvSpPr>
              <a:spLocks noChangeAspect="1" noChangeShapeType="1"/>
            </p:cNvSpPr>
            <p:nvPr/>
          </p:nvSpPr>
          <p:spPr bwMode="auto">
            <a:xfrm>
              <a:off x="3042" y="2431"/>
              <a:ext cx="506" cy="49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2" name="Line 44"/>
            <p:cNvSpPr>
              <a:spLocks noChangeAspect="1" noChangeShapeType="1"/>
            </p:cNvSpPr>
            <p:nvPr/>
          </p:nvSpPr>
          <p:spPr bwMode="auto">
            <a:xfrm flipH="1">
              <a:off x="2198" y="2433"/>
              <a:ext cx="516" cy="512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3" name="Line 45"/>
            <p:cNvSpPr>
              <a:spLocks noChangeAspect="1" noChangeShapeType="1"/>
            </p:cNvSpPr>
            <p:nvPr/>
          </p:nvSpPr>
          <p:spPr bwMode="auto">
            <a:xfrm>
              <a:off x="3091" y="2300"/>
              <a:ext cx="732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4" name="Line 46"/>
            <p:cNvSpPr>
              <a:spLocks noChangeAspect="1" noChangeShapeType="1"/>
            </p:cNvSpPr>
            <p:nvPr/>
          </p:nvSpPr>
          <p:spPr bwMode="auto">
            <a:xfrm flipV="1">
              <a:off x="2972" y="1550"/>
              <a:ext cx="414" cy="564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5" name="Line 47"/>
            <p:cNvSpPr>
              <a:spLocks noChangeAspect="1" noChangeShapeType="1"/>
            </p:cNvSpPr>
            <p:nvPr/>
          </p:nvSpPr>
          <p:spPr bwMode="auto">
            <a:xfrm>
              <a:off x="2460" y="1501"/>
              <a:ext cx="321" cy="61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6" name="Text Box 48"/>
            <p:cNvSpPr txBox="1">
              <a:spLocks noChangeAspect="1" noChangeArrowheads="1"/>
            </p:cNvSpPr>
            <p:nvPr/>
          </p:nvSpPr>
          <p:spPr bwMode="auto">
            <a:xfrm>
              <a:off x="1882" y="923"/>
              <a:ext cx="91" cy="31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7" name="WordArt 49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885" y="2211"/>
              <a:ext cx="739" cy="3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У</a:t>
              </a:r>
              <a:r>
                <a:rPr lang="ru-RU" sz="7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правление </a:t>
              </a:r>
            </a:p>
            <a:p>
              <a:pPr algn="ctr"/>
              <a:r>
                <a:rPr lang="ru-RU" sz="700" kern="10" dirty="0" err="1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ден.ежными</a:t>
              </a:r>
              <a:r>
                <a:rPr lang="ru-RU" sz="7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</a:rPr>
                <a:t> средствами  </a:t>
              </a:r>
              <a:endParaRPr lang="en-US" sz="7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</a:endParaRPr>
            </a:p>
          </p:txBody>
        </p:sp>
      </p:grpSp>
      <p:sp>
        <p:nvSpPr>
          <p:cNvPr id="21532" name="Rectangle 50"/>
          <p:cNvSpPr>
            <a:spLocks noChangeAspect="1" noChangeArrowheads="1"/>
          </p:cNvSpPr>
          <p:nvPr/>
        </p:nvSpPr>
        <p:spPr bwMode="auto">
          <a:xfrm>
            <a:off x="685800" y="6265862"/>
            <a:ext cx="1811338" cy="517525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База данных</a:t>
            </a: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: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Доходы</a:t>
            </a:r>
            <a:endParaRPr lang="en-GB" sz="1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sz="1000" dirty="0" smtClean="0">
                <a:solidFill>
                  <a:srgbClr val="000000"/>
                </a:solidFill>
                <a:latin typeface="Arial Black" pitchFamily="34" charset="0"/>
              </a:rPr>
              <a:t>Расходы</a:t>
            </a:r>
            <a:endParaRPr lang="en-GB" sz="1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pPr defTabSz="457200">
              <a:lnSpc>
                <a:spcPct val="94000"/>
              </a:lnSpc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33" name="AutoShape 52"/>
          <p:cNvSpPr>
            <a:spLocks noChangeAspect="1" noChangeArrowheads="1"/>
          </p:cNvSpPr>
          <p:nvPr/>
        </p:nvSpPr>
        <p:spPr bwMode="auto">
          <a:xfrm rot="-2700000">
            <a:off x="2573338" y="5635944"/>
            <a:ext cx="582612" cy="388937"/>
          </a:xfrm>
          <a:prstGeom prst="leftRightArrow">
            <a:avLst>
              <a:gd name="adj1" fmla="val 50000"/>
              <a:gd name="adj2" fmla="val 29820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36" name="Rectangle 8"/>
          <p:cNvSpPr>
            <a:spLocks noChangeAspect="1" noChangeArrowheads="1"/>
          </p:cNvSpPr>
          <p:nvPr/>
        </p:nvSpPr>
        <p:spPr bwMode="auto">
          <a:xfrm>
            <a:off x="6629400" y="1829118"/>
            <a:ext cx="1828800" cy="273481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b="1" dirty="0" smtClean="0">
                <a:solidFill>
                  <a:srgbClr val="000000"/>
                </a:solidFill>
              </a:rPr>
              <a:t>Банковский Сектор</a:t>
            </a:r>
            <a:endParaRPr lang="en-GB" sz="1400" b="1" dirty="0">
              <a:solidFill>
                <a:srgbClr val="000000"/>
              </a:solidFill>
            </a:endParaRPr>
          </a:p>
        </p:txBody>
      </p:sp>
      <p:sp>
        <p:nvSpPr>
          <p:cNvPr id="53" name="Rectangle 8"/>
          <p:cNvSpPr>
            <a:spLocks noChangeAspect="1" noChangeArrowheads="1"/>
          </p:cNvSpPr>
          <p:nvPr/>
        </p:nvSpPr>
        <p:spPr bwMode="auto">
          <a:xfrm>
            <a:off x="685800" y="1463994"/>
            <a:ext cx="1828800" cy="273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200" b="1" dirty="0" smtClean="0">
                <a:solidFill>
                  <a:srgbClr val="000000"/>
                </a:solidFill>
                <a:cs typeface="Arial" charset="0"/>
              </a:rPr>
              <a:t>ВНЕШНИЕ ПОДКЛЮЧЕНИЯ</a:t>
            </a:r>
            <a:endParaRPr lang="en-GB" sz="12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5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 dirty="0" smtClean="0"/>
              <a:t>SPAN Scope</a:t>
            </a:r>
            <a:endParaRPr lang="en-US" dirty="0"/>
          </a:p>
        </p:txBody>
      </p:sp>
      <p:pic>
        <p:nvPicPr>
          <p:cNvPr id="56" name="Picture 55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58" name="Rectangle 57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60132" y="1587064"/>
            <a:ext cx="430887" cy="28956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A K T I</a:t>
            </a:r>
            <a:endParaRPr lang="id-ID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Масштаб </a:t>
            </a:r>
            <a:r>
              <a:rPr lang="en-US" dirty="0" smtClean="0"/>
              <a:t>SPAN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2570" y="1371601"/>
          <a:ext cx="8763000" cy="3276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16" descr="logo depkeu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graphicFrame>
        <p:nvGraphicFramePr>
          <p:cNvPr id="25" name="Diagram 24"/>
          <p:cNvGraphicFramePr/>
          <p:nvPr/>
        </p:nvGraphicFramePr>
        <p:xfrm>
          <a:off x="-304800" y="3429000"/>
          <a:ext cx="9220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2031</TotalTime>
  <Words>3159</Words>
  <Application>Microsoft Office PowerPoint</Application>
  <PresentationFormat>Экран (4:3)</PresentationFormat>
  <Paragraphs>1133</Paragraphs>
  <Slides>25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Module</vt:lpstr>
      <vt:lpstr>Слайд 1</vt:lpstr>
      <vt:lpstr>Agenda</vt:lpstr>
      <vt:lpstr>Indonesia</vt:lpstr>
      <vt:lpstr>Дорожная карта Реформы УГФ / PFM</vt:lpstr>
      <vt:lpstr>SPAN Scope </vt:lpstr>
      <vt:lpstr>Масштаб SPAN Scope  </vt:lpstr>
      <vt:lpstr>Слайд 7</vt:lpstr>
      <vt:lpstr>SPAN Scope</vt:lpstr>
      <vt:lpstr>Масштаб SPAN</vt:lpstr>
      <vt:lpstr>Масштаб SPAN</vt:lpstr>
      <vt:lpstr>Слайд 11</vt:lpstr>
      <vt:lpstr>Слайд 12</vt:lpstr>
      <vt:lpstr>Будущий план ИТ интеграции МФ</vt:lpstr>
      <vt:lpstr>Забирайте</vt:lpstr>
      <vt:lpstr>Sudarto/ СУДАРТО ГЛАВНЫЙ АНАЛИТИК ПО ПРОБЛЕМАМ КАЗНАЧЕЙСТВА ГД Казначейства-МФ ИНДОНЕЗИИ sudartodwi@depkeu.go.id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Training Plan</vt:lpstr>
      <vt:lpstr>Будущая ИТ- инфраструктура МФ</vt:lpstr>
    </vt:vector>
  </TitlesOfParts>
  <Company>The World Bank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Suresh Gummalam</dc:creator>
  <cp:lastModifiedBy>пользователь</cp:lastModifiedBy>
  <cp:revision>102</cp:revision>
  <dcterms:created xsi:type="dcterms:W3CDTF">2011-11-15T06:53:38Z</dcterms:created>
  <dcterms:modified xsi:type="dcterms:W3CDTF">2012-03-25T15:12:49Z</dcterms:modified>
</cp:coreProperties>
</file>