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30" r:id="rId1"/>
  </p:sldMasterIdLst>
  <p:notesMasterIdLst>
    <p:notesMasterId r:id="rId27"/>
  </p:notesMasterIdLst>
  <p:sldIdLst>
    <p:sldId id="256" r:id="rId2"/>
    <p:sldId id="277" r:id="rId3"/>
    <p:sldId id="278" r:id="rId4"/>
    <p:sldId id="317" r:id="rId5"/>
    <p:sldId id="328" r:id="rId6"/>
    <p:sldId id="329" r:id="rId7"/>
    <p:sldId id="332" r:id="rId8"/>
    <p:sldId id="334" r:id="rId9"/>
    <p:sldId id="331" r:id="rId10"/>
    <p:sldId id="333" r:id="rId11"/>
    <p:sldId id="302" r:id="rId12"/>
    <p:sldId id="305" r:id="rId13"/>
    <p:sldId id="313" r:id="rId14"/>
    <p:sldId id="315" r:id="rId15"/>
    <p:sldId id="312" r:id="rId16"/>
    <p:sldId id="318" r:id="rId17"/>
    <p:sldId id="319" r:id="rId18"/>
    <p:sldId id="320" r:id="rId19"/>
    <p:sldId id="327" r:id="rId20"/>
    <p:sldId id="321" r:id="rId21"/>
    <p:sldId id="322" r:id="rId22"/>
    <p:sldId id="323" r:id="rId23"/>
    <p:sldId id="324" r:id="rId24"/>
    <p:sldId id="325" r:id="rId25"/>
    <p:sldId id="32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CF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1572" y="-174"/>
      </p:cViewPr>
      <p:guideLst>
        <p:guide orient="horz" pos="36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0B2003-A567-4421-AF1A-CAD7C965962E}" type="doc">
      <dgm:prSet loTypeId="urn:microsoft.com/office/officeart/2005/8/layout/process1" loCatId="process" qsTypeId="urn:microsoft.com/office/officeart/2005/8/quickstyle/3d7" qsCatId="3D" csTypeId="urn:microsoft.com/office/officeart/2005/8/colors/colorful1" csCatId="colorful" phldr="1"/>
      <dgm:spPr/>
    </dgm:pt>
    <dgm:pt modelId="{AB39C545-0140-47F6-B100-E6610ACD58FD}">
      <dgm:prSet phldrT="[Text]"/>
      <dgm:spPr/>
      <dgm:t>
        <a:bodyPr lIns="91440" tIns="91440" rIns="91440" bIns="91440"/>
        <a:lstStyle/>
        <a:p>
          <a:r>
            <a:rPr lang="en-US" dirty="0" smtClean="0"/>
            <a:t>Standalone and disparate systems with no integration but centrally developed and managed</a:t>
          </a:r>
          <a:endParaRPr lang="en-US" dirty="0"/>
        </a:p>
      </dgm:t>
    </dgm:pt>
    <dgm:pt modelId="{2D7F061B-A166-4BBF-8DB4-6D6B02967D92}" type="parTrans" cxnId="{0E924E01-D6F5-4B9E-8737-D45A744DB648}">
      <dgm:prSet/>
      <dgm:spPr/>
      <dgm:t>
        <a:bodyPr/>
        <a:lstStyle/>
        <a:p>
          <a:endParaRPr lang="en-US"/>
        </a:p>
      </dgm:t>
    </dgm:pt>
    <dgm:pt modelId="{D586D8F2-C4AF-4077-A3DE-0C26C6DC5F4B}" type="sibTrans" cxnId="{0E924E01-D6F5-4B9E-8737-D45A744DB648}">
      <dgm:prSet/>
      <dgm:spPr/>
      <dgm:t>
        <a:bodyPr/>
        <a:lstStyle/>
        <a:p>
          <a:endParaRPr lang="en-US"/>
        </a:p>
      </dgm:t>
    </dgm:pt>
    <dgm:pt modelId="{BA864AC2-F71E-42F9-8004-1A439D912AE7}">
      <dgm:prSet phldrT="[Text]"/>
      <dgm:spPr>
        <a:solidFill>
          <a:schemeClr val="accent2">
            <a:lumMod val="75000"/>
          </a:schemeClr>
        </a:solidFill>
      </dgm:spPr>
      <dgm:t>
        <a:bodyPr lIns="91440" tIns="91440" rIns="91440" bIns="91440"/>
        <a:lstStyle/>
        <a:p>
          <a:pPr marL="0">
            <a:lnSpc>
              <a:spcPct val="100000"/>
            </a:lnSpc>
            <a:spcAft>
              <a:spcPts val="0"/>
            </a:spcAft>
          </a:pPr>
          <a:r>
            <a:rPr lang="en-US" b="1" dirty="0" smtClean="0"/>
            <a:t>SPAN</a:t>
          </a:r>
        </a:p>
        <a:p>
          <a:pPr marL="0">
            <a:lnSpc>
              <a:spcPct val="100000"/>
            </a:lnSpc>
            <a:spcAft>
              <a:spcPts val="0"/>
            </a:spcAft>
          </a:pPr>
          <a:r>
            <a:rPr lang="en-US" dirty="0" smtClean="0"/>
            <a:t>Implementing Core Accounting as part of </a:t>
          </a:r>
          <a:r>
            <a:rPr lang="en-US" dirty="0" err="1" smtClean="0"/>
            <a:t>IFMIS</a:t>
          </a:r>
          <a:r>
            <a:rPr lang="en-US" dirty="0" smtClean="0"/>
            <a:t> integrating the processes of Budget and Treasury and taking feeds from others </a:t>
          </a:r>
          <a:endParaRPr lang="en-US" dirty="0"/>
        </a:p>
      </dgm:t>
    </dgm:pt>
    <dgm:pt modelId="{9CFED227-5836-4F49-9FC1-F4928B679398}" type="parTrans" cxnId="{C78A5992-EE6D-435E-BB83-A5367E94BA56}">
      <dgm:prSet/>
      <dgm:spPr/>
      <dgm:t>
        <a:bodyPr/>
        <a:lstStyle/>
        <a:p>
          <a:endParaRPr lang="en-US"/>
        </a:p>
      </dgm:t>
    </dgm:pt>
    <dgm:pt modelId="{1238F45B-1D16-48A9-AE36-C5F99A4AE54C}" type="sibTrans" cxnId="{C78A5992-EE6D-435E-BB83-A5367E94BA56}">
      <dgm:prSet/>
      <dgm:spPr>
        <a:solidFill>
          <a:srgbClr val="0070C0"/>
        </a:solidFill>
      </dgm:spPr>
      <dgm:t>
        <a:bodyPr/>
        <a:lstStyle/>
        <a:p>
          <a:endParaRPr lang="en-US"/>
        </a:p>
      </dgm:t>
    </dgm:pt>
    <dgm:pt modelId="{FEB8F8BA-8211-496C-811F-EAFE69E638B2}">
      <dgm:prSet/>
      <dgm:spPr>
        <a:solidFill>
          <a:schemeClr val="accent2">
            <a:lumMod val="50000"/>
          </a:schemeClr>
        </a:solidFill>
      </dgm:spPr>
      <dgm:t>
        <a:bodyPr lIns="91440" tIns="91440" rIns="91440" bIns="91440"/>
        <a:lstStyle/>
        <a:p>
          <a:r>
            <a:rPr lang="en-US" dirty="0" smtClean="0">
              <a:solidFill>
                <a:schemeClr val="tx1"/>
              </a:solidFill>
            </a:rPr>
            <a:t>Enhanced systems for performance based budgeting, medium term expenditure </a:t>
          </a:r>
          <a:r>
            <a:rPr lang="en-US" dirty="0" smtClean="0">
              <a:solidFill>
                <a:schemeClr val="tx1"/>
              </a:solidFill>
            </a:rPr>
            <a:t>framework, and financial reporting</a:t>
          </a:r>
          <a:endParaRPr lang="en-US" dirty="0">
            <a:solidFill>
              <a:schemeClr val="tx1"/>
            </a:solidFill>
          </a:endParaRPr>
        </a:p>
      </dgm:t>
    </dgm:pt>
    <dgm:pt modelId="{2FCDB1B1-4E03-40B7-9D3D-C1B7F309D08F}" type="parTrans" cxnId="{75BF8440-A7FC-4CE9-945E-145760A3E641}">
      <dgm:prSet/>
      <dgm:spPr/>
      <dgm:t>
        <a:bodyPr/>
        <a:lstStyle/>
        <a:p>
          <a:endParaRPr lang="en-US"/>
        </a:p>
      </dgm:t>
    </dgm:pt>
    <dgm:pt modelId="{2FDF4D83-75B6-4612-817F-626C17C35C05}" type="sibTrans" cxnId="{75BF8440-A7FC-4CE9-945E-145760A3E641}">
      <dgm:prSet/>
      <dgm:spPr/>
      <dgm:t>
        <a:bodyPr/>
        <a:lstStyle/>
        <a:p>
          <a:endParaRPr lang="en-US"/>
        </a:p>
      </dgm:t>
    </dgm:pt>
    <dgm:pt modelId="{1D3BDAE4-18B9-45BB-A9D1-C305BDA92248}" type="pres">
      <dgm:prSet presAssocID="{700B2003-A567-4421-AF1A-CAD7C965962E}" presName="Name0" presStyleCnt="0">
        <dgm:presLayoutVars>
          <dgm:dir/>
          <dgm:resizeHandles val="exact"/>
        </dgm:presLayoutVars>
      </dgm:prSet>
      <dgm:spPr/>
    </dgm:pt>
    <dgm:pt modelId="{712C1682-52B3-4203-A48C-9E9A2ADBEA47}" type="pres">
      <dgm:prSet presAssocID="{AB39C545-0140-47F6-B100-E6610ACD58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FC8960-EA36-4ECE-9DCA-B9EAC3A4EF45}" type="pres">
      <dgm:prSet presAssocID="{D586D8F2-C4AF-4077-A3DE-0C26C6DC5F4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2EF90FC-2ADD-4164-AD6C-24801CB30DCA}" type="pres">
      <dgm:prSet presAssocID="{D586D8F2-C4AF-4077-A3DE-0C26C6DC5F4B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D738349-1806-4991-ABC3-2D23CD83BF4B}" type="pres">
      <dgm:prSet presAssocID="{BA864AC2-F71E-42F9-8004-1A439D912AE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43692D-38B2-42A5-A59A-EC5B772DD97B}" type="pres">
      <dgm:prSet presAssocID="{1238F45B-1D16-48A9-AE36-C5F99A4AE54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66E722C-9D45-4F30-AE82-B27C0CE27951}" type="pres">
      <dgm:prSet presAssocID="{1238F45B-1D16-48A9-AE36-C5F99A4AE54C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F875392-1A6D-4806-8C96-0C0180558786}" type="pres">
      <dgm:prSet presAssocID="{FEB8F8BA-8211-496C-811F-EAFE69E638B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89FE31-A35A-4FE6-8F25-12C0987A010A}" type="presOf" srcId="{700B2003-A567-4421-AF1A-CAD7C965962E}" destId="{1D3BDAE4-18B9-45BB-A9D1-C305BDA92248}" srcOrd="0" destOrd="0" presId="urn:microsoft.com/office/officeart/2005/8/layout/process1"/>
    <dgm:cxn modelId="{75BF8440-A7FC-4CE9-945E-145760A3E641}" srcId="{700B2003-A567-4421-AF1A-CAD7C965962E}" destId="{FEB8F8BA-8211-496C-811F-EAFE69E638B2}" srcOrd="2" destOrd="0" parTransId="{2FCDB1B1-4E03-40B7-9D3D-C1B7F309D08F}" sibTransId="{2FDF4D83-75B6-4612-817F-626C17C35C05}"/>
    <dgm:cxn modelId="{D921979B-463E-49A2-9FBC-63DC922FB966}" type="presOf" srcId="{D586D8F2-C4AF-4077-A3DE-0C26C6DC5F4B}" destId="{FFFC8960-EA36-4ECE-9DCA-B9EAC3A4EF45}" srcOrd="0" destOrd="0" presId="urn:microsoft.com/office/officeart/2005/8/layout/process1"/>
    <dgm:cxn modelId="{2A5AFCF8-9332-45EB-A284-530E989824C8}" type="presOf" srcId="{1238F45B-1D16-48A9-AE36-C5F99A4AE54C}" destId="{A66E722C-9D45-4F30-AE82-B27C0CE27951}" srcOrd="1" destOrd="0" presId="urn:microsoft.com/office/officeart/2005/8/layout/process1"/>
    <dgm:cxn modelId="{C78A5992-EE6D-435E-BB83-A5367E94BA56}" srcId="{700B2003-A567-4421-AF1A-CAD7C965962E}" destId="{BA864AC2-F71E-42F9-8004-1A439D912AE7}" srcOrd="1" destOrd="0" parTransId="{9CFED227-5836-4F49-9FC1-F4928B679398}" sibTransId="{1238F45B-1D16-48A9-AE36-C5F99A4AE54C}"/>
    <dgm:cxn modelId="{7AEA4FC5-9682-49E7-8B00-9426B94B9B44}" type="presOf" srcId="{D586D8F2-C4AF-4077-A3DE-0C26C6DC5F4B}" destId="{E2EF90FC-2ADD-4164-AD6C-24801CB30DCA}" srcOrd="1" destOrd="0" presId="urn:microsoft.com/office/officeart/2005/8/layout/process1"/>
    <dgm:cxn modelId="{0E924E01-D6F5-4B9E-8737-D45A744DB648}" srcId="{700B2003-A567-4421-AF1A-CAD7C965962E}" destId="{AB39C545-0140-47F6-B100-E6610ACD58FD}" srcOrd="0" destOrd="0" parTransId="{2D7F061B-A166-4BBF-8DB4-6D6B02967D92}" sibTransId="{D586D8F2-C4AF-4077-A3DE-0C26C6DC5F4B}"/>
    <dgm:cxn modelId="{AE5C90CC-4678-4407-A72F-3CB257C49E25}" type="presOf" srcId="{AB39C545-0140-47F6-B100-E6610ACD58FD}" destId="{712C1682-52B3-4203-A48C-9E9A2ADBEA47}" srcOrd="0" destOrd="0" presId="urn:microsoft.com/office/officeart/2005/8/layout/process1"/>
    <dgm:cxn modelId="{4E7070B6-85BA-4201-BC53-9E5BE15958A6}" type="presOf" srcId="{FEB8F8BA-8211-496C-811F-EAFE69E638B2}" destId="{DF875392-1A6D-4806-8C96-0C0180558786}" srcOrd="0" destOrd="0" presId="urn:microsoft.com/office/officeart/2005/8/layout/process1"/>
    <dgm:cxn modelId="{F4BFFCCC-DA64-445C-8138-288C9B0AE33B}" type="presOf" srcId="{1238F45B-1D16-48A9-AE36-C5F99A4AE54C}" destId="{5743692D-38B2-42A5-A59A-EC5B772DD97B}" srcOrd="0" destOrd="0" presId="urn:microsoft.com/office/officeart/2005/8/layout/process1"/>
    <dgm:cxn modelId="{95E2AB06-3A7F-44ED-978E-2609D7C8D239}" type="presOf" srcId="{BA864AC2-F71E-42F9-8004-1A439D912AE7}" destId="{1D738349-1806-4991-ABC3-2D23CD83BF4B}" srcOrd="0" destOrd="0" presId="urn:microsoft.com/office/officeart/2005/8/layout/process1"/>
    <dgm:cxn modelId="{80CC5E4A-A7D4-4B49-962B-1EF981F69ED0}" type="presParOf" srcId="{1D3BDAE4-18B9-45BB-A9D1-C305BDA92248}" destId="{712C1682-52B3-4203-A48C-9E9A2ADBEA47}" srcOrd="0" destOrd="0" presId="urn:microsoft.com/office/officeart/2005/8/layout/process1"/>
    <dgm:cxn modelId="{30355455-1E50-46F8-87E4-F582BF12E093}" type="presParOf" srcId="{1D3BDAE4-18B9-45BB-A9D1-C305BDA92248}" destId="{FFFC8960-EA36-4ECE-9DCA-B9EAC3A4EF45}" srcOrd="1" destOrd="0" presId="urn:microsoft.com/office/officeart/2005/8/layout/process1"/>
    <dgm:cxn modelId="{F4B7823B-3D06-40E1-8BCE-747FAD17C156}" type="presParOf" srcId="{FFFC8960-EA36-4ECE-9DCA-B9EAC3A4EF45}" destId="{E2EF90FC-2ADD-4164-AD6C-24801CB30DCA}" srcOrd="0" destOrd="0" presId="urn:microsoft.com/office/officeart/2005/8/layout/process1"/>
    <dgm:cxn modelId="{8F5958AB-21F5-442D-A9CE-AAEDF5DDF704}" type="presParOf" srcId="{1D3BDAE4-18B9-45BB-A9D1-C305BDA92248}" destId="{1D738349-1806-4991-ABC3-2D23CD83BF4B}" srcOrd="2" destOrd="0" presId="urn:microsoft.com/office/officeart/2005/8/layout/process1"/>
    <dgm:cxn modelId="{4576893F-687A-414B-9A0E-EA1E06C6AE32}" type="presParOf" srcId="{1D3BDAE4-18B9-45BB-A9D1-C305BDA92248}" destId="{5743692D-38B2-42A5-A59A-EC5B772DD97B}" srcOrd="3" destOrd="0" presId="urn:microsoft.com/office/officeart/2005/8/layout/process1"/>
    <dgm:cxn modelId="{23C44BDF-067A-4E36-8B04-F418A15D6DCB}" type="presParOf" srcId="{5743692D-38B2-42A5-A59A-EC5B772DD97B}" destId="{A66E722C-9D45-4F30-AE82-B27C0CE27951}" srcOrd="0" destOrd="0" presId="urn:microsoft.com/office/officeart/2005/8/layout/process1"/>
    <dgm:cxn modelId="{CEAFEDBC-1A55-4188-9442-5AE95E1329F6}" type="presParOf" srcId="{1D3BDAE4-18B9-45BB-A9D1-C305BDA92248}" destId="{DF875392-1A6D-4806-8C96-0C018055878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2F118A-70F5-48A9-8D6C-927F89377D12}" type="doc">
      <dgm:prSet loTypeId="urn:microsoft.com/office/officeart/2005/8/layout/hProcess6" loCatId="process" qsTypeId="urn:microsoft.com/office/officeart/2005/8/quickstyle/3d7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B9DBB35-3F57-4C5D-AF3F-3F2C87CDFAAE}">
      <dgm:prSet phldrT="[Text]"/>
      <dgm:spPr/>
      <dgm:t>
        <a:bodyPr/>
        <a:lstStyle/>
        <a:p>
          <a:r>
            <a:rPr lang="en-US" dirty="0" smtClean="0"/>
            <a:t>Current</a:t>
          </a:r>
          <a:endParaRPr lang="en-US" dirty="0"/>
        </a:p>
      </dgm:t>
    </dgm:pt>
    <dgm:pt modelId="{A65318BA-B322-43A5-B695-EE6D61AF52C7}" type="parTrans" cxnId="{E785F0D8-A662-436C-9821-A68401B2842A}">
      <dgm:prSet/>
      <dgm:spPr/>
      <dgm:t>
        <a:bodyPr/>
        <a:lstStyle/>
        <a:p>
          <a:endParaRPr lang="en-US"/>
        </a:p>
      </dgm:t>
    </dgm:pt>
    <dgm:pt modelId="{54827467-E7A1-42E2-BF94-0CD211BD83DA}" type="sibTrans" cxnId="{E785F0D8-A662-436C-9821-A68401B2842A}">
      <dgm:prSet/>
      <dgm:spPr/>
      <dgm:t>
        <a:bodyPr/>
        <a:lstStyle/>
        <a:p>
          <a:endParaRPr lang="en-US"/>
        </a:p>
      </dgm:t>
    </dgm:pt>
    <dgm:pt modelId="{A5B96BC3-DCD4-4C77-81E5-41A8FDDA0BD3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en-US" sz="1200" dirty="0" smtClean="0"/>
            <a:t>27 systems</a:t>
          </a:r>
          <a:endParaRPr lang="en-US" sz="1200" dirty="0"/>
        </a:p>
      </dgm:t>
    </dgm:pt>
    <dgm:pt modelId="{0B29E98C-AFFC-46B2-8E94-C95683D5802F}" type="parTrans" cxnId="{809787E9-C611-40D2-A90B-32FBC7CD81A7}">
      <dgm:prSet/>
      <dgm:spPr/>
      <dgm:t>
        <a:bodyPr/>
        <a:lstStyle/>
        <a:p>
          <a:endParaRPr lang="en-US"/>
        </a:p>
      </dgm:t>
    </dgm:pt>
    <dgm:pt modelId="{0E67152F-B2B3-4E23-B394-E2506FDF55C9}" type="sibTrans" cxnId="{809787E9-C611-40D2-A90B-32FBC7CD81A7}">
      <dgm:prSet/>
      <dgm:spPr/>
      <dgm:t>
        <a:bodyPr/>
        <a:lstStyle/>
        <a:p>
          <a:endParaRPr lang="en-US"/>
        </a:p>
      </dgm:t>
    </dgm:pt>
    <dgm:pt modelId="{B42B8322-2115-403E-B4AA-1EA4F2C60E69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en-US" sz="1200" dirty="0" smtClean="0"/>
            <a:t>14 belong to DG Budget and DG Treasury</a:t>
          </a:r>
          <a:endParaRPr lang="en-US" sz="1200" dirty="0"/>
        </a:p>
      </dgm:t>
    </dgm:pt>
    <dgm:pt modelId="{E1A59706-3728-48A6-8DE0-F14EB906887B}" type="parTrans" cxnId="{675E0878-4497-4086-89C5-E0FBE2537D6E}">
      <dgm:prSet/>
      <dgm:spPr/>
      <dgm:t>
        <a:bodyPr/>
        <a:lstStyle/>
        <a:p>
          <a:endParaRPr lang="en-US"/>
        </a:p>
      </dgm:t>
    </dgm:pt>
    <dgm:pt modelId="{E54644C2-70F0-48AA-98E6-3185AE3C90EA}" type="sibTrans" cxnId="{675E0878-4497-4086-89C5-E0FBE2537D6E}">
      <dgm:prSet/>
      <dgm:spPr/>
      <dgm:t>
        <a:bodyPr/>
        <a:lstStyle/>
        <a:p>
          <a:endParaRPr lang="en-US"/>
        </a:p>
      </dgm:t>
    </dgm:pt>
    <dgm:pt modelId="{7D79D345-5540-4243-A8D9-B05D912B73D3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dirty="0" smtClean="0"/>
            <a:t>SPAN</a:t>
          </a:r>
          <a:endParaRPr lang="en-US" dirty="0"/>
        </a:p>
      </dgm:t>
    </dgm:pt>
    <dgm:pt modelId="{F4FC667B-9591-422A-970D-2C8D64CD2681}" type="parTrans" cxnId="{D6C73219-76A5-4B83-B5FC-DAC0FF32BBBB}">
      <dgm:prSet/>
      <dgm:spPr/>
      <dgm:t>
        <a:bodyPr/>
        <a:lstStyle/>
        <a:p>
          <a:endParaRPr lang="en-US"/>
        </a:p>
      </dgm:t>
    </dgm:pt>
    <dgm:pt modelId="{FEF83DB1-AF8F-4AA5-89A3-EF1EB80F035C}" type="sibTrans" cxnId="{D6C73219-76A5-4B83-B5FC-DAC0FF32BBBB}">
      <dgm:prSet/>
      <dgm:spPr/>
      <dgm:t>
        <a:bodyPr/>
        <a:lstStyle/>
        <a:p>
          <a:endParaRPr lang="en-US"/>
        </a:p>
      </dgm:t>
    </dgm:pt>
    <dgm:pt modelId="{1DF84EF3-D16E-4942-839D-FACBA57679F4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en-US" sz="1200" dirty="0" smtClean="0"/>
            <a:t>14 replaced by SPAN</a:t>
          </a:r>
          <a:endParaRPr lang="en-US" sz="1200" dirty="0"/>
        </a:p>
      </dgm:t>
    </dgm:pt>
    <dgm:pt modelId="{0673AC70-4904-4FCB-A3C8-25417711DF8D}" type="parTrans" cxnId="{41476CC6-C34F-444B-A47B-2C3A1FFFEC69}">
      <dgm:prSet/>
      <dgm:spPr/>
      <dgm:t>
        <a:bodyPr/>
        <a:lstStyle/>
        <a:p>
          <a:endParaRPr lang="en-US"/>
        </a:p>
      </dgm:t>
    </dgm:pt>
    <dgm:pt modelId="{11FA4BFD-6B19-449E-BCE7-76C795FAC7DD}" type="sibTrans" cxnId="{41476CC6-C34F-444B-A47B-2C3A1FFFEC69}">
      <dgm:prSet/>
      <dgm:spPr/>
      <dgm:t>
        <a:bodyPr/>
        <a:lstStyle/>
        <a:p>
          <a:endParaRPr lang="en-US"/>
        </a:p>
      </dgm:t>
    </dgm:pt>
    <dgm:pt modelId="{5EB486CB-676F-4DED-89B6-9E4C2DD4020E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en-US" sz="1200" dirty="0" smtClean="0"/>
            <a:t>7 integrated to SPAN</a:t>
          </a:r>
          <a:endParaRPr lang="en-US" sz="1200" dirty="0"/>
        </a:p>
      </dgm:t>
    </dgm:pt>
    <dgm:pt modelId="{7C9C6B3A-2B40-442F-9FDE-3D51B4D8FDA4}" type="parTrans" cxnId="{57B1BFB6-7624-43D8-A3E5-8AE8E2B7044E}">
      <dgm:prSet/>
      <dgm:spPr/>
      <dgm:t>
        <a:bodyPr/>
        <a:lstStyle/>
        <a:p>
          <a:endParaRPr lang="en-US"/>
        </a:p>
      </dgm:t>
    </dgm:pt>
    <dgm:pt modelId="{6D3C38A8-8BE4-4984-91A9-719564C8A831}" type="sibTrans" cxnId="{57B1BFB6-7624-43D8-A3E5-8AE8E2B7044E}">
      <dgm:prSet/>
      <dgm:spPr/>
      <dgm:t>
        <a:bodyPr/>
        <a:lstStyle/>
        <a:p>
          <a:endParaRPr lang="en-US"/>
        </a:p>
      </dgm:t>
    </dgm:pt>
    <dgm:pt modelId="{61B20E32-D626-4318-AAC1-2A982E4E01EA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dirty="0" smtClean="0"/>
            <a:t>Post SPAN</a:t>
          </a:r>
          <a:endParaRPr lang="en-US" dirty="0"/>
        </a:p>
      </dgm:t>
    </dgm:pt>
    <dgm:pt modelId="{4DACF584-F9C2-4BD9-BA08-09618477CFE7}" type="parTrans" cxnId="{B96FA69C-324B-4ABE-9A64-812C8C9BE9B6}">
      <dgm:prSet/>
      <dgm:spPr/>
      <dgm:t>
        <a:bodyPr/>
        <a:lstStyle/>
        <a:p>
          <a:endParaRPr lang="en-US"/>
        </a:p>
      </dgm:t>
    </dgm:pt>
    <dgm:pt modelId="{6915D989-F740-4B5B-BB96-F02CDEAC49F0}" type="sibTrans" cxnId="{B96FA69C-324B-4ABE-9A64-812C8C9BE9B6}">
      <dgm:prSet/>
      <dgm:spPr/>
      <dgm:t>
        <a:bodyPr/>
        <a:lstStyle/>
        <a:p>
          <a:endParaRPr lang="en-US"/>
        </a:p>
      </dgm:t>
    </dgm:pt>
    <dgm:pt modelId="{7897F47E-B8D4-401E-9A78-937B46DDFBF6}">
      <dgm:prSet phldrT="[Text]" custT="1"/>
      <dgm:spPr>
        <a:solidFill>
          <a:schemeClr val="accent2">
            <a:lumMod val="50000"/>
            <a:alpha val="75000"/>
          </a:schemeClr>
        </a:solidFill>
      </dgm:spPr>
      <dgm:t>
        <a:bodyPr/>
        <a:lstStyle/>
        <a:p>
          <a:r>
            <a:rPr lang="en-US" sz="1200" dirty="0" smtClean="0"/>
            <a:t>More integration</a:t>
          </a:r>
          <a:endParaRPr lang="en-US" sz="1200" dirty="0"/>
        </a:p>
      </dgm:t>
    </dgm:pt>
    <dgm:pt modelId="{34C22647-97BE-4F3D-B0F6-F39A128FF663}" type="parTrans" cxnId="{316F4943-9DAA-4B0B-BD12-112A6D011836}">
      <dgm:prSet/>
      <dgm:spPr/>
      <dgm:t>
        <a:bodyPr/>
        <a:lstStyle/>
        <a:p>
          <a:endParaRPr lang="en-US"/>
        </a:p>
      </dgm:t>
    </dgm:pt>
    <dgm:pt modelId="{B0B86A2C-8865-46AF-9FE9-329347A070B8}" type="sibTrans" cxnId="{316F4943-9DAA-4B0B-BD12-112A6D011836}">
      <dgm:prSet/>
      <dgm:spPr/>
      <dgm:t>
        <a:bodyPr/>
        <a:lstStyle/>
        <a:p>
          <a:endParaRPr lang="en-US"/>
        </a:p>
      </dgm:t>
    </dgm:pt>
    <dgm:pt modelId="{CA041BFF-B32D-4DAE-8153-9D2CCD461D1B}">
      <dgm:prSet phldrT="[Text]" custT="1"/>
      <dgm:spPr>
        <a:solidFill>
          <a:schemeClr val="accent2">
            <a:lumMod val="50000"/>
            <a:alpha val="75000"/>
          </a:schemeClr>
        </a:solidFill>
      </dgm:spPr>
      <dgm:t>
        <a:bodyPr/>
        <a:lstStyle/>
        <a:p>
          <a:r>
            <a:rPr lang="en-US" sz="1200" dirty="0" smtClean="0"/>
            <a:t>More  automation</a:t>
          </a:r>
          <a:endParaRPr lang="en-US" sz="1200" dirty="0"/>
        </a:p>
      </dgm:t>
    </dgm:pt>
    <dgm:pt modelId="{D10A074F-E2E8-4C41-90A7-392EE3579F8E}" type="parTrans" cxnId="{71219705-8BA9-46F5-ADFD-AA5048E79145}">
      <dgm:prSet/>
      <dgm:spPr/>
      <dgm:t>
        <a:bodyPr/>
        <a:lstStyle/>
        <a:p>
          <a:endParaRPr lang="en-US"/>
        </a:p>
      </dgm:t>
    </dgm:pt>
    <dgm:pt modelId="{9E634C1B-DE6C-45F3-A347-313D2E7DC0C9}" type="sibTrans" cxnId="{71219705-8BA9-46F5-ADFD-AA5048E79145}">
      <dgm:prSet/>
      <dgm:spPr/>
      <dgm:t>
        <a:bodyPr/>
        <a:lstStyle/>
        <a:p>
          <a:endParaRPr lang="en-US"/>
        </a:p>
      </dgm:t>
    </dgm:pt>
    <dgm:pt modelId="{D949AAA2-8BDB-43E3-B04F-C40E68BB2072}">
      <dgm:prSet phldrT="[Text]" custT="1"/>
      <dgm:spPr>
        <a:solidFill>
          <a:schemeClr val="accent2">
            <a:lumMod val="60000"/>
            <a:lumOff val="40000"/>
            <a:alpha val="75000"/>
          </a:schemeClr>
        </a:solidFill>
      </dgm:spPr>
      <dgm:t>
        <a:bodyPr/>
        <a:lstStyle/>
        <a:p>
          <a:r>
            <a:rPr lang="en-US" sz="1200" dirty="0" smtClean="0"/>
            <a:t>13 belong to Spending units, Revenue, Debt, etc</a:t>
          </a:r>
          <a:endParaRPr lang="en-US" sz="1200" dirty="0"/>
        </a:p>
      </dgm:t>
    </dgm:pt>
    <dgm:pt modelId="{C832C36C-0685-443D-B7E5-CC38A9482EA3}" type="parTrans" cxnId="{A685D883-298A-441D-8009-8EBF52BB84D7}">
      <dgm:prSet/>
      <dgm:spPr/>
      <dgm:t>
        <a:bodyPr/>
        <a:lstStyle/>
        <a:p>
          <a:endParaRPr lang="en-US"/>
        </a:p>
      </dgm:t>
    </dgm:pt>
    <dgm:pt modelId="{1B4C47CE-C6B2-4768-8501-338892130D2C}" type="sibTrans" cxnId="{A685D883-298A-441D-8009-8EBF52BB84D7}">
      <dgm:prSet/>
      <dgm:spPr/>
      <dgm:t>
        <a:bodyPr/>
        <a:lstStyle/>
        <a:p>
          <a:endParaRPr lang="en-US"/>
        </a:p>
      </dgm:t>
    </dgm:pt>
    <dgm:pt modelId="{783F604F-0593-4C0C-8548-AD715E53E2B6}">
      <dgm:prSet phldrT="[Text]" custT="1"/>
      <dgm:spPr>
        <a:solidFill>
          <a:schemeClr val="accent2">
            <a:lumMod val="75000"/>
            <a:alpha val="75000"/>
          </a:schemeClr>
        </a:solidFill>
      </dgm:spPr>
      <dgm:t>
        <a:bodyPr/>
        <a:lstStyle/>
        <a:p>
          <a:r>
            <a:rPr lang="en-US" sz="1200" dirty="0" smtClean="0"/>
            <a:t>Many additional processes automated</a:t>
          </a:r>
          <a:endParaRPr lang="en-US" sz="1200" dirty="0"/>
        </a:p>
      </dgm:t>
    </dgm:pt>
    <dgm:pt modelId="{D46EFB73-09A3-4CBB-AF79-12263BDF95B4}" type="parTrans" cxnId="{FD86675D-BD10-4B73-A2FB-B48868A8BAA8}">
      <dgm:prSet/>
      <dgm:spPr/>
      <dgm:t>
        <a:bodyPr/>
        <a:lstStyle/>
        <a:p>
          <a:endParaRPr lang="en-US"/>
        </a:p>
      </dgm:t>
    </dgm:pt>
    <dgm:pt modelId="{8CF3E13E-2114-404F-B2EE-1BDE0F513D6A}" type="sibTrans" cxnId="{FD86675D-BD10-4B73-A2FB-B48868A8BAA8}">
      <dgm:prSet/>
      <dgm:spPr/>
      <dgm:t>
        <a:bodyPr/>
        <a:lstStyle/>
        <a:p>
          <a:endParaRPr lang="en-US"/>
        </a:p>
      </dgm:t>
    </dgm:pt>
    <dgm:pt modelId="{D3BEA581-5230-4462-91BA-B005C6861F98}" type="pres">
      <dgm:prSet presAssocID="{4D2F118A-70F5-48A9-8D6C-927F89377D1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665E6B-5F81-40C3-A47A-6C38C5192E10}" type="pres">
      <dgm:prSet presAssocID="{FB9DBB35-3F57-4C5D-AF3F-3F2C87CDFAAE}" presName="compNode" presStyleCnt="0"/>
      <dgm:spPr/>
    </dgm:pt>
    <dgm:pt modelId="{A2C1D72C-92B4-4CB9-94C6-4FE447FE3E52}" type="pres">
      <dgm:prSet presAssocID="{FB9DBB35-3F57-4C5D-AF3F-3F2C87CDFAAE}" presName="noGeometry" presStyleCnt="0"/>
      <dgm:spPr/>
    </dgm:pt>
    <dgm:pt modelId="{B85EA9E6-4F10-4033-B455-D23FCFCB7297}" type="pres">
      <dgm:prSet presAssocID="{FB9DBB35-3F57-4C5D-AF3F-3F2C87CDFAAE}" presName="childTextVisible" presStyleLbl="bgAccFollowNode1" presStyleIdx="0" presStyleCnt="3" custScaleX="118526" custScaleY="129941" custLinFactNeighborX="37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CD3ABE-1A06-4C1F-8B78-87D913362BC6}" type="pres">
      <dgm:prSet presAssocID="{FB9DBB35-3F57-4C5D-AF3F-3F2C87CDFAAE}" presName="childTextHidden" presStyleLbl="bgAccFollowNode1" presStyleIdx="0" presStyleCnt="3"/>
      <dgm:spPr/>
      <dgm:t>
        <a:bodyPr/>
        <a:lstStyle/>
        <a:p>
          <a:endParaRPr lang="en-US"/>
        </a:p>
      </dgm:t>
    </dgm:pt>
    <dgm:pt modelId="{63B8A971-58EE-4A91-B41B-AF4139A56B3B}" type="pres">
      <dgm:prSet presAssocID="{FB9DBB35-3F57-4C5D-AF3F-3F2C87CDFAA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A7FB63-6541-4469-8C5B-C399ACFA21F5}" type="pres">
      <dgm:prSet presAssocID="{FB9DBB35-3F57-4C5D-AF3F-3F2C87CDFAAE}" presName="aSpace" presStyleCnt="0"/>
      <dgm:spPr/>
    </dgm:pt>
    <dgm:pt modelId="{892BC941-69DB-4C8D-BE5B-D93567A6DFD8}" type="pres">
      <dgm:prSet presAssocID="{7D79D345-5540-4243-A8D9-B05D912B73D3}" presName="compNode" presStyleCnt="0"/>
      <dgm:spPr/>
    </dgm:pt>
    <dgm:pt modelId="{AA16F5A4-D481-43EE-B83D-D6FF0F9EDA27}" type="pres">
      <dgm:prSet presAssocID="{7D79D345-5540-4243-A8D9-B05D912B73D3}" presName="noGeometry" presStyleCnt="0"/>
      <dgm:spPr/>
    </dgm:pt>
    <dgm:pt modelId="{13744CCD-67D9-4232-B60A-78447F307301}" type="pres">
      <dgm:prSet presAssocID="{7D79D345-5540-4243-A8D9-B05D912B73D3}" presName="childTextVisible" presStyleLbl="bgAccFollowNode1" presStyleIdx="1" presStyleCnt="3" custScaleX="118526" custScaleY="129941" custLinFactNeighborX="51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82893-B583-4819-AA4D-F8132DB96B32}" type="pres">
      <dgm:prSet presAssocID="{7D79D345-5540-4243-A8D9-B05D912B73D3}" presName="childTextHidden" presStyleLbl="bgAccFollowNode1" presStyleIdx="1" presStyleCnt="3"/>
      <dgm:spPr/>
      <dgm:t>
        <a:bodyPr/>
        <a:lstStyle/>
        <a:p>
          <a:endParaRPr lang="en-US"/>
        </a:p>
      </dgm:t>
    </dgm:pt>
    <dgm:pt modelId="{99052673-24A3-4DE8-95F0-91F210AD769F}" type="pres">
      <dgm:prSet presAssocID="{7D79D345-5540-4243-A8D9-B05D912B73D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868CA-98A0-40C8-ACCA-1963B540CFF8}" type="pres">
      <dgm:prSet presAssocID="{7D79D345-5540-4243-A8D9-B05D912B73D3}" presName="aSpace" presStyleCnt="0"/>
      <dgm:spPr/>
    </dgm:pt>
    <dgm:pt modelId="{4C9F1A86-6CFE-4097-8CCF-523A4904A72A}" type="pres">
      <dgm:prSet presAssocID="{61B20E32-D626-4318-AAC1-2A982E4E01EA}" presName="compNode" presStyleCnt="0"/>
      <dgm:spPr/>
    </dgm:pt>
    <dgm:pt modelId="{17628992-0F8B-494C-954C-A4545E981CED}" type="pres">
      <dgm:prSet presAssocID="{61B20E32-D626-4318-AAC1-2A982E4E01EA}" presName="noGeometry" presStyleCnt="0"/>
      <dgm:spPr/>
    </dgm:pt>
    <dgm:pt modelId="{B461AFE6-8250-419B-BF62-56E09998C9FD}" type="pres">
      <dgm:prSet presAssocID="{61B20E32-D626-4318-AAC1-2A982E4E01EA}" presName="childTextVisible" presStyleLbl="bgAccFollowNode1" presStyleIdx="2" presStyleCnt="3" custScaleX="105039" custScaleY="129941" custLinFactNeighborX="8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B2BA40-7E2F-4B6A-94BE-F31EE922A9F7}" type="pres">
      <dgm:prSet presAssocID="{61B20E32-D626-4318-AAC1-2A982E4E01EA}" presName="childTextHidden" presStyleLbl="bgAccFollowNode1" presStyleIdx="2" presStyleCnt="3"/>
      <dgm:spPr/>
      <dgm:t>
        <a:bodyPr/>
        <a:lstStyle/>
        <a:p>
          <a:endParaRPr lang="en-US"/>
        </a:p>
      </dgm:t>
    </dgm:pt>
    <dgm:pt modelId="{D2275314-7E79-4CB1-A0B8-37D52EB61954}" type="pres">
      <dgm:prSet presAssocID="{61B20E32-D626-4318-AAC1-2A982E4E01E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42B302-3D0F-4E3A-A274-F73293C2186F}" type="presOf" srcId="{D949AAA2-8BDB-43E3-B04F-C40E68BB2072}" destId="{77CD3ABE-1A06-4C1F-8B78-87D913362BC6}" srcOrd="1" destOrd="2" presId="urn:microsoft.com/office/officeart/2005/8/layout/hProcess6"/>
    <dgm:cxn modelId="{71219705-8BA9-46F5-ADFD-AA5048E79145}" srcId="{61B20E32-D626-4318-AAC1-2A982E4E01EA}" destId="{CA041BFF-B32D-4DAE-8153-9D2CCD461D1B}" srcOrd="1" destOrd="0" parTransId="{D10A074F-E2E8-4C41-90A7-392EE3579F8E}" sibTransId="{9E634C1B-DE6C-45F3-A347-313D2E7DC0C9}"/>
    <dgm:cxn modelId="{FD86675D-BD10-4B73-A2FB-B48868A8BAA8}" srcId="{7D79D345-5540-4243-A8D9-B05D912B73D3}" destId="{783F604F-0593-4C0C-8548-AD715E53E2B6}" srcOrd="1" destOrd="0" parTransId="{D46EFB73-09A3-4CBB-AF79-12263BDF95B4}" sibTransId="{8CF3E13E-2114-404F-B2EE-1BDE0F513D6A}"/>
    <dgm:cxn modelId="{675E0878-4497-4086-89C5-E0FBE2537D6E}" srcId="{FB9DBB35-3F57-4C5D-AF3F-3F2C87CDFAAE}" destId="{B42B8322-2115-403E-B4AA-1EA4F2C60E69}" srcOrd="1" destOrd="0" parTransId="{E1A59706-3728-48A6-8DE0-F14EB906887B}" sibTransId="{E54644C2-70F0-48AA-98E6-3185AE3C90EA}"/>
    <dgm:cxn modelId="{28DCE799-A32C-4F19-8966-F873F84B6724}" type="presOf" srcId="{CA041BFF-B32D-4DAE-8153-9D2CCD461D1B}" destId="{1AB2BA40-7E2F-4B6A-94BE-F31EE922A9F7}" srcOrd="1" destOrd="1" presId="urn:microsoft.com/office/officeart/2005/8/layout/hProcess6"/>
    <dgm:cxn modelId="{662EFDB5-A88C-4E41-A130-ADEF188EF671}" type="presOf" srcId="{A5B96BC3-DCD4-4C77-81E5-41A8FDDA0BD3}" destId="{B85EA9E6-4F10-4033-B455-D23FCFCB7297}" srcOrd="0" destOrd="0" presId="urn:microsoft.com/office/officeart/2005/8/layout/hProcess6"/>
    <dgm:cxn modelId="{B96FA69C-324B-4ABE-9A64-812C8C9BE9B6}" srcId="{4D2F118A-70F5-48A9-8D6C-927F89377D12}" destId="{61B20E32-D626-4318-AAC1-2A982E4E01EA}" srcOrd="2" destOrd="0" parTransId="{4DACF584-F9C2-4BD9-BA08-09618477CFE7}" sibTransId="{6915D989-F740-4B5B-BB96-F02CDEAC49F0}"/>
    <dgm:cxn modelId="{42EFCBB2-09CF-4BA6-A9CA-47CF9730146C}" type="presOf" srcId="{CA041BFF-B32D-4DAE-8153-9D2CCD461D1B}" destId="{B461AFE6-8250-419B-BF62-56E09998C9FD}" srcOrd="0" destOrd="1" presId="urn:microsoft.com/office/officeart/2005/8/layout/hProcess6"/>
    <dgm:cxn modelId="{809787E9-C611-40D2-A90B-32FBC7CD81A7}" srcId="{FB9DBB35-3F57-4C5D-AF3F-3F2C87CDFAAE}" destId="{A5B96BC3-DCD4-4C77-81E5-41A8FDDA0BD3}" srcOrd="0" destOrd="0" parTransId="{0B29E98C-AFFC-46B2-8E94-C95683D5802F}" sibTransId="{0E67152F-B2B3-4E23-B394-E2506FDF55C9}"/>
    <dgm:cxn modelId="{57B1BFB6-7624-43D8-A3E5-8AE8E2B7044E}" srcId="{7D79D345-5540-4243-A8D9-B05D912B73D3}" destId="{5EB486CB-676F-4DED-89B6-9E4C2DD4020E}" srcOrd="2" destOrd="0" parTransId="{7C9C6B3A-2B40-442F-9FDE-3D51B4D8FDA4}" sibTransId="{6D3C38A8-8BE4-4984-91A9-719564C8A831}"/>
    <dgm:cxn modelId="{D6C73219-76A5-4B83-B5FC-DAC0FF32BBBB}" srcId="{4D2F118A-70F5-48A9-8D6C-927F89377D12}" destId="{7D79D345-5540-4243-A8D9-B05D912B73D3}" srcOrd="1" destOrd="0" parTransId="{F4FC667B-9591-422A-970D-2C8D64CD2681}" sibTransId="{FEF83DB1-AF8F-4AA5-89A3-EF1EB80F035C}"/>
    <dgm:cxn modelId="{316F4943-9DAA-4B0B-BD12-112A6D011836}" srcId="{61B20E32-D626-4318-AAC1-2A982E4E01EA}" destId="{7897F47E-B8D4-401E-9A78-937B46DDFBF6}" srcOrd="0" destOrd="0" parTransId="{34C22647-97BE-4F3D-B0F6-F39A128FF663}" sibTransId="{B0B86A2C-8865-46AF-9FE9-329347A070B8}"/>
    <dgm:cxn modelId="{B29AD611-9C96-4B8A-954E-3A46EE7FA0A4}" type="presOf" srcId="{7897F47E-B8D4-401E-9A78-937B46DDFBF6}" destId="{B461AFE6-8250-419B-BF62-56E09998C9FD}" srcOrd="0" destOrd="0" presId="urn:microsoft.com/office/officeart/2005/8/layout/hProcess6"/>
    <dgm:cxn modelId="{76265C2A-6C18-4321-8F1B-6A6101771C64}" type="presOf" srcId="{1DF84EF3-D16E-4942-839D-FACBA57679F4}" destId="{17882893-B583-4819-AA4D-F8132DB96B32}" srcOrd="1" destOrd="0" presId="urn:microsoft.com/office/officeart/2005/8/layout/hProcess6"/>
    <dgm:cxn modelId="{A1CB5B37-9305-4D6D-A9D8-90912071B793}" type="presOf" srcId="{1DF84EF3-D16E-4942-839D-FACBA57679F4}" destId="{13744CCD-67D9-4232-B60A-78447F307301}" srcOrd="0" destOrd="0" presId="urn:microsoft.com/office/officeart/2005/8/layout/hProcess6"/>
    <dgm:cxn modelId="{401D161F-9D09-4CB9-93CA-EF970206439C}" type="presOf" srcId="{7897F47E-B8D4-401E-9A78-937B46DDFBF6}" destId="{1AB2BA40-7E2F-4B6A-94BE-F31EE922A9F7}" srcOrd="1" destOrd="0" presId="urn:microsoft.com/office/officeart/2005/8/layout/hProcess6"/>
    <dgm:cxn modelId="{683AFE5D-F20C-49AC-A656-5BEF91FB8A12}" type="presOf" srcId="{5EB486CB-676F-4DED-89B6-9E4C2DD4020E}" destId="{13744CCD-67D9-4232-B60A-78447F307301}" srcOrd="0" destOrd="2" presId="urn:microsoft.com/office/officeart/2005/8/layout/hProcess6"/>
    <dgm:cxn modelId="{A685D883-298A-441D-8009-8EBF52BB84D7}" srcId="{FB9DBB35-3F57-4C5D-AF3F-3F2C87CDFAAE}" destId="{D949AAA2-8BDB-43E3-B04F-C40E68BB2072}" srcOrd="2" destOrd="0" parTransId="{C832C36C-0685-443D-B7E5-CC38A9482EA3}" sibTransId="{1B4C47CE-C6B2-4768-8501-338892130D2C}"/>
    <dgm:cxn modelId="{4B1BDB72-C73B-4DE6-A1FD-CA367FD655B2}" type="presOf" srcId="{783F604F-0593-4C0C-8548-AD715E53E2B6}" destId="{13744CCD-67D9-4232-B60A-78447F307301}" srcOrd="0" destOrd="1" presId="urn:microsoft.com/office/officeart/2005/8/layout/hProcess6"/>
    <dgm:cxn modelId="{E785F0D8-A662-436C-9821-A68401B2842A}" srcId="{4D2F118A-70F5-48A9-8D6C-927F89377D12}" destId="{FB9DBB35-3F57-4C5D-AF3F-3F2C87CDFAAE}" srcOrd="0" destOrd="0" parTransId="{A65318BA-B322-43A5-B695-EE6D61AF52C7}" sibTransId="{54827467-E7A1-42E2-BF94-0CD211BD83DA}"/>
    <dgm:cxn modelId="{E11E8C54-8511-47BE-84ED-10BAC5E1D252}" type="presOf" srcId="{4D2F118A-70F5-48A9-8D6C-927F89377D12}" destId="{D3BEA581-5230-4462-91BA-B005C6861F98}" srcOrd="0" destOrd="0" presId="urn:microsoft.com/office/officeart/2005/8/layout/hProcess6"/>
    <dgm:cxn modelId="{2C70D45A-2E6C-4E08-A996-9478F9C66675}" type="presOf" srcId="{B42B8322-2115-403E-B4AA-1EA4F2C60E69}" destId="{B85EA9E6-4F10-4033-B455-D23FCFCB7297}" srcOrd="0" destOrd="1" presId="urn:microsoft.com/office/officeart/2005/8/layout/hProcess6"/>
    <dgm:cxn modelId="{0147A1FE-E370-413C-B42F-368A68D33DAD}" type="presOf" srcId="{7D79D345-5540-4243-A8D9-B05D912B73D3}" destId="{99052673-24A3-4DE8-95F0-91F210AD769F}" srcOrd="0" destOrd="0" presId="urn:microsoft.com/office/officeart/2005/8/layout/hProcess6"/>
    <dgm:cxn modelId="{D0E0ED1C-A8DB-4179-9717-D70A0FF8B174}" type="presOf" srcId="{783F604F-0593-4C0C-8548-AD715E53E2B6}" destId="{17882893-B583-4819-AA4D-F8132DB96B32}" srcOrd="1" destOrd="1" presId="urn:microsoft.com/office/officeart/2005/8/layout/hProcess6"/>
    <dgm:cxn modelId="{04616C4A-BA51-4902-B53C-4AC2D86D4AB8}" type="presOf" srcId="{61B20E32-D626-4318-AAC1-2A982E4E01EA}" destId="{D2275314-7E79-4CB1-A0B8-37D52EB61954}" srcOrd="0" destOrd="0" presId="urn:microsoft.com/office/officeart/2005/8/layout/hProcess6"/>
    <dgm:cxn modelId="{41476CC6-C34F-444B-A47B-2C3A1FFFEC69}" srcId="{7D79D345-5540-4243-A8D9-B05D912B73D3}" destId="{1DF84EF3-D16E-4942-839D-FACBA57679F4}" srcOrd="0" destOrd="0" parTransId="{0673AC70-4904-4FCB-A3C8-25417711DF8D}" sibTransId="{11FA4BFD-6B19-449E-BCE7-76C795FAC7DD}"/>
    <dgm:cxn modelId="{69A78B4D-181E-4FCA-9A4E-CD234CC85AFF}" type="presOf" srcId="{B42B8322-2115-403E-B4AA-1EA4F2C60E69}" destId="{77CD3ABE-1A06-4C1F-8B78-87D913362BC6}" srcOrd="1" destOrd="1" presId="urn:microsoft.com/office/officeart/2005/8/layout/hProcess6"/>
    <dgm:cxn modelId="{03C6164D-F38F-40F5-B680-71EEAEDEE19B}" type="presOf" srcId="{FB9DBB35-3F57-4C5D-AF3F-3F2C87CDFAAE}" destId="{63B8A971-58EE-4A91-B41B-AF4139A56B3B}" srcOrd="0" destOrd="0" presId="urn:microsoft.com/office/officeart/2005/8/layout/hProcess6"/>
    <dgm:cxn modelId="{855DFC7D-6C91-45C1-B46E-CFF91B0BCB24}" type="presOf" srcId="{D949AAA2-8BDB-43E3-B04F-C40E68BB2072}" destId="{B85EA9E6-4F10-4033-B455-D23FCFCB7297}" srcOrd="0" destOrd="2" presId="urn:microsoft.com/office/officeart/2005/8/layout/hProcess6"/>
    <dgm:cxn modelId="{55BBC5EA-31AF-4ED2-9A92-3409873E2198}" type="presOf" srcId="{5EB486CB-676F-4DED-89B6-9E4C2DD4020E}" destId="{17882893-B583-4819-AA4D-F8132DB96B32}" srcOrd="1" destOrd="2" presId="urn:microsoft.com/office/officeart/2005/8/layout/hProcess6"/>
    <dgm:cxn modelId="{7ACB4D0E-E0A8-445A-AD84-3D75113099B5}" type="presOf" srcId="{A5B96BC3-DCD4-4C77-81E5-41A8FDDA0BD3}" destId="{77CD3ABE-1A06-4C1F-8B78-87D913362BC6}" srcOrd="1" destOrd="0" presId="urn:microsoft.com/office/officeart/2005/8/layout/hProcess6"/>
    <dgm:cxn modelId="{9DE49ED9-C038-44A3-855B-545D8E3A0897}" type="presParOf" srcId="{D3BEA581-5230-4462-91BA-B005C6861F98}" destId="{1D665E6B-5F81-40C3-A47A-6C38C5192E10}" srcOrd="0" destOrd="0" presId="urn:microsoft.com/office/officeart/2005/8/layout/hProcess6"/>
    <dgm:cxn modelId="{83A96C93-752C-4D99-A1A2-A64C05BDF73E}" type="presParOf" srcId="{1D665E6B-5F81-40C3-A47A-6C38C5192E10}" destId="{A2C1D72C-92B4-4CB9-94C6-4FE447FE3E52}" srcOrd="0" destOrd="0" presId="urn:microsoft.com/office/officeart/2005/8/layout/hProcess6"/>
    <dgm:cxn modelId="{42140047-80C5-4546-960A-007CCA68E6EF}" type="presParOf" srcId="{1D665E6B-5F81-40C3-A47A-6C38C5192E10}" destId="{B85EA9E6-4F10-4033-B455-D23FCFCB7297}" srcOrd="1" destOrd="0" presId="urn:microsoft.com/office/officeart/2005/8/layout/hProcess6"/>
    <dgm:cxn modelId="{2B5620E1-7B39-44C2-9495-EA3D97EDCCAE}" type="presParOf" srcId="{1D665E6B-5F81-40C3-A47A-6C38C5192E10}" destId="{77CD3ABE-1A06-4C1F-8B78-87D913362BC6}" srcOrd="2" destOrd="0" presId="urn:microsoft.com/office/officeart/2005/8/layout/hProcess6"/>
    <dgm:cxn modelId="{FB24DACB-1C02-4A90-AE20-C4C79965320F}" type="presParOf" srcId="{1D665E6B-5F81-40C3-A47A-6C38C5192E10}" destId="{63B8A971-58EE-4A91-B41B-AF4139A56B3B}" srcOrd="3" destOrd="0" presId="urn:microsoft.com/office/officeart/2005/8/layout/hProcess6"/>
    <dgm:cxn modelId="{AA8ECF94-B283-4B00-A51B-1D94D2ED15E1}" type="presParOf" srcId="{D3BEA581-5230-4462-91BA-B005C6861F98}" destId="{D3A7FB63-6541-4469-8C5B-C399ACFA21F5}" srcOrd="1" destOrd="0" presId="urn:microsoft.com/office/officeart/2005/8/layout/hProcess6"/>
    <dgm:cxn modelId="{8D50A1D3-8B87-4F0D-9F4C-E0E87757010B}" type="presParOf" srcId="{D3BEA581-5230-4462-91BA-B005C6861F98}" destId="{892BC941-69DB-4C8D-BE5B-D93567A6DFD8}" srcOrd="2" destOrd="0" presId="urn:microsoft.com/office/officeart/2005/8/layout/hProcess6"/>
    <dgm:cxn modelId="{000D49E8-CD51-41FF-8B1F-A20C8A58936F}" type="presParOf" srcId="{892BC941-69DB-4C8D-BE5B-D93567A6DFD8}" destId="{AA16F5A4-D481-43EE-B83D-D6FF0F9EDA27}" srcOrd="0" destOrd="0" presId="urn:microsoft.com/office/officeart/2005/8/layout/hProcess6"/>
    <dgm:cxn modelId="{BE7991EA-DCEE-4BC3-8987-0196C09E2DF0}" type="presParOf" srcId="{892BC941-69DB-4C8D-BE5B-D93567A6DFD8}" destId="{13744CCD-67D9-4232-B60A-78447F307301}" srcOrd="1" destOrd="0" presId="urn:microsoft.com/office/officeart/2005/8/layout/hProcess6"/>
    <dgm:cxn modelId="{D182BBE2-FA4A-4429-A8C8-47F4209DF52A}" type="presParOf" srcId="{892BC941-69DB-4C8D-BE5B-D93567A6DFD8}" destId="{17882893-B583-4819-AA4D-F8132DB96B32}" srcOrd="2" destOrd="0" presId="urn:microsoft.com/office/officeart/2005/8/layout/hProcess6"/>
    <dgm:cxn modelId="{846C1531-9768-47BA-B34C-48426EB2087D}" type="presParOf" srcId="{892BC941-69DB-4C8D-BE5B-D93567A6DFD8}" destId="{99052673-24A3-4DE8-95F0-91F210AD769F}" srcOrd="3" destOrd="0" presId="urn:microsoft.com/office/officeart/2005/8/layout/hProcess6"/>
    <dgm:cxn modelId="{91FB2BAF-56AD-4E87-86F0-D2BD0224E0FC}" type="presParOf" srcId="{D3BEA581-5230-4462-91BA-B005C6861F98}" destId="{85E868CA-98A0-40C8-ACCA-1963B540CFF8}" srcOrd="3" destOrd="0" presId="urn:microsoft.com/office/officeart/2005/8/layout/hProcess6"/>
    <dgm:cxn modelId="{4331BEE3-8E0A-4752-83D6-DBA3A34FC80E}" type="presParOf" srcId="{D3BEA581-5230-4462-91BA-B005C6861F98}" destId="{4C9F1A86-6CFE-4097-8CCF-523A4904A72A}" srcOrd="4" destOrd="0" presId="urn:microsoft.com/office/officeart/2005/8/layout/hProcess6"/>
    <dgm:cxn modelId="{C3D0A3E9-EA66-4F5A-8312-BCB1416629A7}" type="presParOf" srcId="{4C9F1A86-6CFE-4097-8CCF-523A4904A72A}" destId="{17628992-0F8B-494C-954C-A4545E981CED}" srcOrd="0" destOrd="0" presId="urn:microsoft.com/office/officeart/2005/8/layout/hProcess6"/>
    <dgm:cxn modelId="{E14C19BA-3DDC-4F82-A712-005720735D49}" type="presParOf" srcId="{4C9F1A86-6CFE-4097-8CCF-523A4904A72A}" destId="{B461AFE6-8250-419B-BF62-56E09998C9FD}" srcOrd="1" destOrd="0" presId="urn:microsoft.com/office/officeart/2005/8/layout/hProcess6"/>
    <dgm:cxn modelId="{254B809C-816A-4945-83C7-1662A403974A}" type="presParOf" srcId="{4C9F1A86-6CFE-4097-8CCF-523A4904A72A}" destId="{1AB2BA40-7E2F-4B6A-94BE-F31EE922A9F7}" srcOrd="2" destOrd="0" presId="urn:microsoft.com/office/officeart/2005/8/layout/hProcess6"/>
    <dgm:cxn modelId="{06DD618F-4B2E-432A-9E68-3349D9FF4896}" type="presParOf" srcId="{4C9F1A86-6CFE-4097-8CCF-523A4904A72A}" destId="{D2275314-7E79-4CB1-A0B8-37D52EB61954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97EEFB-481D-4BEE-86A8-E2D1FDD805D1}" type="doc">
      <dgm:prSet loTypeId="urn:microsoft.com/office/officeart/2005/8/layout/defaul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934277A-6DC5-4B33-BF6B-6C395D0278E4}">
      <dgm:prSet/>
      <dgm:spPr/>
      <dgm:t>
        <a:bodyPr/>
        <a:lstStyle/>
        <a:p>
          <a:pPr rtl="0"/>
          <a:r>
            <a:rPr lang="en-GB" b="1" i="0" baseline="0" dirty="0" smtClean="0">
              <a:solidFill>
                <a:schemeClr val="tx1"/>
              </a:solidFill>
            </a:rPr>
            <a:t>SPAN  Scope</a:t>
          </a:r>
          <a:endParaRPr lang="en-US" b="1" dirty="0">
            <a:solidFill>
              <a:schemeClr val="tx1"/>
            </a:solidFill>
          </a:endParaRPr>
        </a:p>
      </dgm:t>
    </dgm:pt>
    <dgm:pt modelId="{2EF77AA8-60CF-4351-88E8-B2E611FADDC6}" type="parTrans" cxnId="{9FDAEA95-8772-4F4F-A9FD-3F56D55089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17F63A-D651-44D5-9E1B-D7B6C39FEEBB}" type="sibTrans" cxnId="{9FDAEA95-8772-4F4F-A9FD-3F56D550892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7C7041-4D80-4926-88D0-C03BF9021392}">
      <dgm:prSet custT="1"/>
      <dgm:spPr/>
      <dgm:t>
        <a:bodyPr/>
        <a:lstStyle/>
        <a:p>
          <a:pPr rtl="0"/>
          <a:r>
            <a:rPr lang="en-GB" sz="1100" b="1" i="0" baseline="0" dirty="0" smtClean="0">
              <a:solidFill>
                <a:schemeClr val="tx1"/>
              </a:solidFill>
            </a:rPr>
            <a:t>COTS Solution</a:t>
          </a:r>
          <a:endParaRPr lang="en-US" sz="1100" b="1" dirty="0">
            <a:solidFill>
              <a:schemeClr val="tx1"/>
            </a:solidFill>
          </a:endParaRPr>
        </a:p>
      </dgm:t>
    </dgm:pt>
    <dgm:pt modelId="{B491BB4F-C0A3-407E-BD65-1C0721DFF2DE}" type="parTrans" cxnId="{78161C0E-7BC0-4FA2-A172-BA5449949B6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02EA5F-2BA8-4F22-8B98-2C1885B646ED}" type="sibTrans" cxnId="{78161C0E-7BC0-4FA2-A172-BA5449949B6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4DC8813-EFC2-4E8D-8B2D-1709D37A17F8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Collaboration Environment</a:t>
          </a:r>
          <a:endParaRPr lang="en-US" dirty="0">
            <a:solidFill>
              <a:schemeClr val="tx1"/>
            </a:solidFill>
          </a:endParaRPr>
        </a:p>
      </dgm:t>
    </dgm:pt>
    <dgm:pt modelId="{0604DCE7-F704-4CFB-A863-2A0FD9A4C059}" type="parTrans" cxnId="{6F3606C5-75B6-442A-942B-94B271757F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6121AB7-2D8B-4CDD-8A75-608A83D09DEC}" type="sibTrans" cxnId="{6F3606C5-75B6-442A-942B-94B271757F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93B7F5F-105F-467E-9706-C2BFB7FF1FFA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Hardware</a:t>
          </a:r>
          <a:endParaRPr lang="en-US" dirty="0">
            <a:solidFill>
              <a:schemeClr val="tx1"/>
            </a:solidFill>
          </a:endParaRPr>
        </a:p>
      </dgm:t>
    </dgm:pt>
    <dgm:pt modelId="{F446C75F-E682-4C36-A654-139154E3AF52}" type="parTrans" cxnId="{F9819553-582C-42FB-8A15-1F1E26E5AC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C4BEE57-95EB-483A-8EA7-8604A2F5A1DA}" type="sibTrans" cxnId="{F9819553-582C-42FB-8A15-1F1E26E5ACA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31A18C-3920-4CED-A857-CFD064EF451A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Systems Software</a:t>
          </a:r>
          <a:endParaRPr lang="en-US" dirty="0">
            <a:solidFill>
              <a:schemeClr val="tx1"/>
            </a:solidFill>
          </a:endParaRPr>
        </a:p>
      </dgm:t>
    </dgm:pt>
    <dgm:pt modelId="{65578315-375E-4452-AD86-2CA101D117A4}" type="parTrans" cxnId="{8FDA5D85-BBDB-4BD3-8A64-EBADD1F6990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86A943-6CD6-44DB-909F-12D1F39C458E}" type="sibTrans" cxnId="{8FDA5D85-BBDB-4BD3-8A64-EBADD1F6990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6D490BB-F715-4FA8-9884-C6237D770B22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LAN &amp; Cabling</a:t>
          </a:r>
          <a:endParaRPr lang="en-US" dirty="0">
            <a:solidFill>
              <a:schemeClr val="tx1"/>
            </a:solidFill>
          </a:endParaRPr>
        </a:p>
      </dgm:t>
    </dgm:pt>
    <dgm:pt modelId="{53C54ECA-6024-4A61-AF08-F6C47A4ECFBC}" type="parTrans" cxnId="{062655A3-6039-47C8-AF7A-7D6802AE1F3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240C80-081C-49A8-A87F-5A16D4D31F7F}" type="sibTrans" cxnId="{062655A3-6039-47C8-AF7A-7D6802AE1F3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728B78-BC32-4A31-8169-20E5ECB1B977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WAN</a:t>
          </a:r>
          <a:endParaRPr lang="en-US" dirty="0">
            <a:solidFill>
              <a:schemeClr val="tx1"/>
            </a:solidFill>
          </a:endParaRPr>
        </a:p>
      </dgm:t>
    </dgm:pt>
    <dgm:pt modelId="{8B3C41C1-1EC2-4CAA-9A86-E334DB77A3A4}" type="parTrans" cxnId="{C37DEADE-DBB2-444E-ADD2-947F36A784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AB49FCE-A1AA-46E7-9DE9-A730B5031159}" type="sibTrans" cxnId="{C37DEADE-DBB2-444E-ADD2-947F36A784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26244D8-4475-4E5E-987B-E9ABBAB3603D}">
      <dgm:prSet/>
      <dgm:spPr/>
      <dgm:t>
        <a:bodyPr/>
        <a:lstStyle/>
        <a:p>
          <a:pPr rtl="0"/>
          <a:r>
            <a:rPr lang="en-GB" b="0" i="0" baseline="0" dirty="0" smtClean="0">
              <a:solidFill>
                <a:schemeClr val="tx1"/>
              </a:solidFill>
            </a:rPr>
            <a:t>Data Centre</a:t>
          </a:r>
          <a:endParaRPr lang="en-US" dirty="0">
            <a:solidFill>
              <a:schemeClr val="tx1"/>
            </a:solidFill>
          </a:endParaRPr>
        </a:p>
      </dgm:t>
    </dgm:pt>
    <dgm:pt modelId="{E12875CE-78B1-4160-A77C-7E6F5D455DE9}" type="parTrans" cxnId="{EAD80512-518C-4958-9F79-9D36E2AE66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65B6CAE-23D4-483F-8309-83A1C06155AD}" type="sibTrans" cxnId="{EAD80512-518C-4958-9F79-9D36E2AE66C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5D1F4E-1B3C-4F71-B3C9-B067776190C7}" type="pres">
      <dgm:prSet presAssocID="{DB97EEFB-481D-4BEE-86A8-E2D1FDD805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5566D2-8DCB-4284-A818-02C2E3D04319}" type="pres">
      <dgm:prSet presAssocID="{2934277A-6DC5-4B33-BF6B-6C395D0278E4}" presName="node" presStyleLbl="node1" presStyleIdx="0" presStyleCnt="8" custScaleX="320892" custScaleY="60285" custLinFactNeighborX="10323" custLinFactNeighborY="-569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4DAC5-EB7F-4F72-8694-2D2766309F30}" type="pres">
      <dgm:prSet presAssocID="{FF17F63A-D651-44D5-9E1B-D7B6C39FEEBB}" presName="sibTrans" presStyleCnt="0"/>
      <dgm:spPr/>
    </dgm:pt>
    <dgm:pt modelId="{CFF4012E-8891-4AB5-8982-04EA125758DE}" type="pres">
      <dgm:prSet presAssocID="{FF7C7041-4D80-4926-88D0-C03BF9021392}" presName="node" presStyleLbl="node1" presStyleIdx="1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462AC2-5B66-4731-AD59-321C23FE1580}" type="pres">
      <dgm:prSet presAssocID="{0A02EA5F-2BA8-4F22-8B98-2C1885B646ED}" presName="sibTrans" presStyleCnt="0"/>
      <dgm:spPr/>
    </dgm:pt>
    <dgm:pt modelId="{6F6C202C-D922-451D-987A-A4F44E219B48}" type="pres">
      <dgm:prSet presAssocID="{E4DC8813-EFC2-4E8D-8B2D-1709D37A17F8}" presName="node" presStyleLbl="node1" presStyleIdx="2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EAC14E-2EF9-4850-955C-30FDE1E8DD16}" type="pres">
      <dgm:prSet presAssocID="{96121AB7-2D8B-4CDD-8A75-608A83D09DEC}" presName="sibTrans" presStyleCnt="0"/>
      <dgm:spPr/>
    </dgm:pt>
    <dgm:pt modelId="{A475AF71-0C94-4A4D-85A6-ED8C14FE9B7B}" type="pres">
      <dgm:prSet presAssocID="{693B7F5F-105F-467E-9706-C2BFB7FF1FFA}" presName="node" presStyleLbl="node1" presStyleIdx="3" presStyleCnt="8" custLinFactNeighborX="-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9C5F4-84E9-4564-8E82-522AB1956376}" type="pres">
      <dgm:prSet presAssocID="{6C4BEE57-95EB-483A-8EA7-8604A2F5A1DA}" presName="sibTrans" presStyleCnt="0"/>
      <dgm:spPr/>
    </dgm:pt>
    <dgm:pt modelId="{055E10D0-1498-4BB0-8726-4EC13A38B0E0}" type="pres">
      <dgm:prSet presAssocID="{D631A18C-3920-4CED-A857-CFD064EF451A}" presName="node" presStyleLbl="node1" presStyleIdx="4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4B4555-3713-4019-A1BE-CFC6CDE3D843}" type="pres">
      <dgm:prSet presAssocID="{2B86A943-6CD6-44DB-909F-12D1F39C458E}" presName="sibTrans" presStyleCnt="0"/>
      <dgm:spPr/>
    </dgm:pt>
    <dgm:pt modelId="{CFBA4DAC-CBC5-415D-AB50-78A49D87F91B}" type="pres">
      <dgm:prSet presAssocID="{86D490BB-F715-4FA8-9884-C6237D770B22}" presName="node" presStyleLbl="node1" presStyleIdx="5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1EADAB-A130-4AC1-A4E8-3CAF9FA15649}" type="pres">
      <dgm:prSet presAssocID="{95240C80-081C-49A8-A87F-5A16D4D31F7F}" presName="sibTrans" presStyleCnt="0"/>
      <dgm:spPr/>
    </dgm:pt>
    <dgm:pt modelId="{79CAFB8C-726C-4427-B50A-4833D1F51CAF}" type="pres">
      <dgm:prSet presAssocID="{6D728B78-BC32-4A31-8169-20E5ECB1B977}" presName="node" presStyleLbl="node1" presStyleIdx="6" presStyleCnt="8" custLinFactNeighborX="-501" custLinFactNeighborY="9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27455-7066-492C-9642-3ABACFF80B2D}" type="pres">
      <dgm:prSet presAssocID="{4AB49FCE-A1AA-46E7-9DE9-A730B5031159}" presName="sibTrans" presStyleCnt="0"/>
      <dgm:spPr/>
    </dgm:pt>
    <dgm:pt modelId="{9ECD49EF-10D8-426C-B9AD-86C021572C95}" type="pres">
      <dgm:prSet presAssocID="{926244D8-4475-4E5E-987B-E9ABBAB3603D}" presName="node" presStyleLbl="node1" presStyleIdx="7" presStyleCnt="8" custLinFactNeighborX="-501" custLinFactNeighborY="184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E31D95-F1A7-4F1D-91CE-302ABDCFD0E6}" type="presOf" srcId="{D631A18C-3920-4CED-A857-CFD064EF451A}" destId="{055E10D0-1498-4BB0-8726-4EC13A38B0E0}" srcOrd="0" destOrd="0" presId="urn:microsoft.com/office/officeart/2005/8/layout/default"/>
    <dgm:cxn modelId="{EA3D8113-88C9-4AB3-A1B0-A4EBCDBD13E6}" type="presOf" srcId="{E4DC8813-EFC2-4E8D-8B2D-1709D37A17F8}" destId="{6F6C202C-D922-451D-987A-A4F44E219B48}" srcOrd="0" destOrd="0" presId="urn:microsoft.com/office/officeart/2005/8/layout/default"/>
    <dgm:cxn modelId="{CC2E30E7-A3E6-431E-B048-A04D750D3863}" type="presOf" srcId="{6D728B78-BC32-4A31-8169-20E5ECB1B977}" destId="{79CAFB8C-726C-4427-B50A-4833D1F51CAF}" srcOrd="0" destOrd="0" presId="urn:microsoft.com/office/officeart/2005/8/layout/default"/>
    <dgm:cxn modelId="{F9819553-582C-42FB-8A15-1F1E26E5ACA4}" srcId="{DB97EEFB-481D-4BEE-86A8-E2D1FDD805D1}" destId="{693B7F5F-105F-467E-9706-C2BFB7FF1FFA}" srcOrd="3" destOrd="0" parTransId="{F446C75F-E682-4C36-A654-139154E3AF52}" sibTransId="{6C4BEE57-95EB-483A-8EA7-8604A2F5A1DA}"/>
    <dgm:cxn modelId="{B89E5724-DE39-463F-A6BB-5D6932085ADB}" type="presOf" srcId="{86D490BB-F715-4FA8-9884-C6237D770B22}" destId="{CFBA4DAC-CBC5-415D-AB50-78A49D87F91B}" srcOrd="0" destOrd="0" presId="urn:microsoft.com/office/officeart/2005/8/layout/default"/>
    <dgm:cxn modelId="{6F3606C5-75B6-442A-942B-94B271757F15}" srcId="{DB97EEFB-481D-4BEE-86A8-E2D1FDD805D1}" destId="{E4DC8813-EFC2-4E8D-8B2D-1709D37A17F8}" srcOrd="2" destOrd="0" parTransId="{0604DCE7-F704-4CFB-A863-2A0FD9A4C059}" sibTransId="{96121AB7-2D8B-4CDD-8A75-608A83D09DEC}"/>
    <dgm:cxn modelId="{C3FFC2F5-9CDD-44CE-A2AE-875EAA1702DC}" type="presOf" srcId="{DB97EEFB-481D-4BEE-86A8-E2D1FDD805D1}" destId="{6D5D1F4E-1B3C-4F71-B3C9-B067776190C7}" srcOrd="0" destOrd="0" presId="urn:microsoft.com/office/officeart/2005/8/layout/default"/>
    <dgm:cxn modelId="{8FDA5D85-BBDB-4BD3-8A64-EBADD1F69901}" srcId="{DB97EEFB-481D-4BEE-86A8-E2D1FDD805D1}" destId="{D631A18C-3920-4CED-A857-CFD064EF451A}" srcOrd="4" destOrd="0" parTransId="{65578315-375E-4452-AD86-2CA101D117A4}" sibTransId="{2B86A943-6CD6-44DB-909F-12D1F39C458E}"/>
    <dgm:cxn modelId="{C37DEADE-DBB2-444E-ADD2-947F36A78419}" srcId="{DB97EEFB-481D-4BEE-86A8-E2D1FDD805D1}" destId="{6D728B78-BC32-4A31-8169-20E5ECB1B977}" srcOrd="6" destOrd="0" parTransId="{8B3C41C1-1EC2-4CAA-9A86-E334DB77A3A4}" sibTransId="{4AB49FCE-A1AA-46E7-9DE9-A730B5031159}"/>
    <dgm:cxn modelId="{9FDAEA95-8772-4F4F-A9FD-3F56D5508922}" srcId="{DB97EEFB-481D-4BEE-86A8-E2D1FDD805D1}" destId="{2934277A-6DC5-4B33-BF6B-6C395D0278E4}" srcOrd="0" destOrd="0" parTransId="{2EF77AA8-60CF-4351-88E8-B2E611FADDC6}" sibTransId="{FF17F63A-D651-44D5-9E1B-D7B6C39FEEBB}"/>
    <dgm:cxn modelId="{831676CD-A87A-4ABC-B52B-5C8A5F3375CE}" type="presOf" srcId="{693B7F5F-105F-467E-9706-C2BFB7FF1FFA}" destId="{A475AF71-0C94-4A4D-85A6-ED8C14FE9B7B}" srcOrd="0" destOrd="0" presId="urn:microsoft.com/office/officeart/2005/8/layout/default"/>
    <dgm:cxn modelId="{4DF33127-C82F-453D-BB04-B653D27C53A3}" type="presOf" srcId="{FF7C7041-4D80-4926-88D0-C03BF9021392}" destId="{CFF4012E-8891-4AB5-8982-04EA125758DE}" srcOrd="0" destOrd="0" presId="urn:microsoft.com/office/officeart/2005/8/layout/default"/>
    <dgm:cxn modelId="{78161C0E-7BC0-4FA2-A172-BA5449949B6B}" srcId="{DB97EEFB-481D-4BEE-86A8-E2D1FDD805D1}" destId="{FF7C7041-4D80-4926-88D0-C03BF9021392}" srcOrd="1" destOrd="0" parTransId="{B491BB4F-C0A3-407E-BD65-1C0721DFF2DE}" sibTransId="{0A02EA5F-2BA8-4F22-8B98-2C1885B646ED}"/>
    <dgm:cxn modelId="{23355A49-CC84-4D68-8357-7E6D2CEB51E1}" type="presOf" srcId="{926244D8-4475-4E5E-987B-E9ABBAB3603D}" destId="{9ECD49EF-10D8-426C-B9AD-86C021572C95}" srcOrd="0" destOrd="0" presId="urn:microsoft.com/office/officeart/2005/8/layout/default"/>
    <dgm:cxn modelId="{062655A3-6039-47C8-AF7A-7D6802AE1F32}" srcId="{DB97EEFB-481D-4BEE-86A8-E2D1FDD805D1}" destId="{86D490BB-F715-4FA8-9884-C6237D770B22}" srcOrd="5" destOrd="0" parTransId="{53C54ECA-6024-4A61-AF08-F6C47A4ECFBC}" sibTransId="{95240C80-081C-49A8-A87F-5A16D4D31F7F}"/>
    <dgm:cxn modelId="{EAD80512-518C-4958-9F79-9D36E2AE66C1}" srcId="{DB97EEFB-481D-4BEE-86A8-E2D1FDD805D1}" destId="{926244D8-4475-4E5E-987B-E9ABBAB3603D}" srcOrd="7" destOrd="0" parTransId="{E12875CE-78B1-4160-A77C-7E6F5D455DE9}" sibTransId="{F65B6CAE-23D4-483F-8309-83A1C06155AD}"/>
    <dgm:cxn modelId="{09FA776E-AACF-45A0-A69F-9A7F30A044FC}" type="presOf" srcId="{2934277A-6DC5-4B33-BF6B-6C395D0278E4}" destId="{D15566D2-8DCB-4284-A818-02C2E3D04319}" srcOrd="0" destOrd="0" presId="urn:microsoft.com/office/officeart/2005/8/layout/default"/>
    <dgm:cxn modelId="{108DE537-03A3-4A4C-9B42-383A84D71718}" type="presParOf" srcId="{6D5D1F4E-1B3C-4F71-B3C9-B067776190C7}" destId="{D15566D2-8DCB-4284-A818-02C2E3D04319}" srcOrd="0" destOrd="0" presId="urn:microsoft.com/office/officeart/2005/8/layout/default"/>
    <dgm:cxn modelId="{ACCA522C-9F11-4E89-92B1-6D3DE78D94B1}" type="presParOf" srcId="{6D5D1F4E-1B3C-4F71-B3C9-B067776190C7}" destId="{8134DAC5-EB7F-4F72-8694-2D2766309F30}" srcOrd="1" destOrd="0" presId="urn:microsoft.com/office/officeart/2005/8/layout/default"/>
    <dgm:cxn modelId="{313010F5-9F5E-4CC7-9709-11ECA79C7A2D}" type="presParOf" srcId="{6D5D1F4E-1B3C-4F71-B3C9-B067776190C7}" destId="{CFF4012E-8891-4AB5-8982-04EA125758DE}" srcOrd="2" destOrd="0" presId="urn:microsoft.com/office/officeart/2005/8/layout/default"/>
    <dgm:cxn modelId="{051861A0-BB89-490B-B19D-BE3CF2B2E97A}" type="presParOf" srcId="{6D5D1F4E-1B3C-4F71-B3C9-B067776190C7}" destId="{52462AC2-5B66-4731-AD59-321C23FE1580}" srcOrd="3" destOrd="0" presId="urn:microsoft.com/office/officeart/2005/8/layout/default"/>
    <dgm:cxn modelId="{22B9F0A5-4C23-4827-AE26-67E75C576858}" type="presParOf" srcId="{6D5D1F4E-1B3C-4F71-B3C9-B067776190C7}" destId="{6F6C202C-D922-451D-987A-A4F44E219B48}" srcOrd="4" destOrd="0" presId="urn:microsoft.com/office/officeart/2005/8/layout/default"/>
    <dgm:cxn modelId="{C35A77CB-F9DE-466F-A900-281694547571}" type="presParOf" srcId="{6D5D1F4E-1B3C-4F71-B3C9-B067776190C7}" destId="{9EEAC14E-2EF9-4850-955C-30FDE1E8DD16}" srcOrd="5" destOrd="0" presId="urn:microsoft.com/office/officeart/2005/8/layout/default"/>
    <dgm:cxn modelId="{36A6819C-8CD5-46B7-B405-5FB558F6C880}" type="presParOf" srcId="{6D5D1F4E-1B3C-4F71-B3C9-B067776190C7}" destId="{A475AF71-0C94-4A4D-85A6-ED8C14FE9B7B}" srcOrd="6" destOrd="0" presId="urn:microsoft.com/office/officeart/2005/8/layout/default"/>
    <dgm:cxn modelId="{73443750-8FD4-484C-A6B1-BEDC9505942B}" type="presParOf" srcId="{6D5D1F4E-1B3C-4F71-B3C9-B067776190C7}" destId="{5F09C5F4-84E9-4564-8E82-522AB1956376}" srcOrd="7" destOrd="0" presId="urn:microsoft.com/office/officeart/2005/8/layout/default"/>
    <dgm:cxn modelId="{D742F5F4-CE18-4DDE-97B3-2E82BDC882F2}" type="presParOf" srcId="{6D5D1F4E-1B3C-4F71-B3C9-B067776190C7}" destId="{055E10D0-1498-4BB0-8726-4EC13A38B0E0}" srcOrd="8" destOrd="0" presId="urn:microsoft.com/office/officeart/2005/8/layout/default"/>
    <dgm:cxn modelId="{80148C7F-7977-48BE-BABC-A8D91FB223EE}" type="presParOf" srcId="{6D5D1F4E-1B3C-4F71-B3C9-B067776190C7}" destId="{384B4555-3713-4019-A1BE-CFC6CDE3D843}" srcOrd="9" destOrd="0" presId="urn:microsoft.com/office/officeart/2005/8/layout/default"/>
    <dgm:cxn modelId="{B8E6168B-6030-4824-A853-133651854C09}" type="presParOf" srcId="{6D5D1F4E-1B3C-4F71-B3C9-B067776190C7}" destId="{CFBA4DAC-CBC5-415D-AB50-78A49D87F91B}" srcOrd="10" destOrd="0" presId="urn:microsoft.com/office/officeart/2005/8/layout/default"/>
    <dgm:cxn modelId="{4E9EADF4-B7A6-4950-960D-5C957F4ED863}" type="presParOf" srcId="{6D5D1F4E-1B3C-4F71-B3C9-B067776190C7}" destId="{E81EADAB-A130-4AC1-A4E8-3CAF9FA15649}" srcOrd="11" destOrd="0" presId="urn:microsoft.com/office/officeart/2005/8/layout/default"/>
    <dgm:cxn modelId="{5CFFA406-F62F-450C-B9BB-E9456891F76D}" type="presParOf" srcId="{6D5D1F4E-1B3C-4F71-B3C9-B067776190C7}" destId="{79CAFB8C-726C-4427-B50A-4833D1F51CAF}" srcOrd="12" destOrd="0" presId="urn:microsoft.com/office/officeart/2005/8/layout/default"/>
    <dgm:cxn modelId="{33200567-EAEC-481B-8116-E02D901CEBE6}" type="presParOf" srcId="{6D5D1F4E-1B3C-4F71-B3C9-B067776190C7}" destId="{FC627455-7066-492C-9642-3ABACFF80B2D}" srcOrd="13" destOrd="0" presId="urn:microsoft.com/office/officeart/2005/8/layout/default"/>
    <dgm:cxn modelId="{8295D06B-EAE5-4231-B63B-EC69C8445E26}" type="presParOf" srcId="{6D5D1F4E-1B3C-4F71-B3C9-B067776190C7}" destId="{9ECD49EF-10D8-426C-B9AD-86C021572C95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7AF7F6-99EB-4498-A8A4-67C4FCB8F824}" type="doc">
      <dgm:prSet loTypeId="urn:microsoft.com/office/officeart/2005/8/layout/defaul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3CDE0EB-1A8F-4B83-9141-533AC11A1FF5}">
      <dgm:prSet custT="1"/>
      <dgm:spPr/>
      <dgm:t>
        <a:bodyPr/>
        <a:lstStyle/>
        <a:p>
          <a:pPr rtl="0"/>
          <a:r>
            <a:rPr lang="en-US" sz="900" b="1" dirty="0" smtClean="0">
              <a:solidFill>
                <a:schemeClr val="tx1"/>
              </a:solidFill>
            </a:rPr>
            <a:t>COTS Functionality</a:t>
          </a:r>
          <a:endParaRPr lang="en-US" sz="900" b="1" dirty="0">
            <a:solidFill>
              <a:schemeClr val="tx1"/>
            </a:solidFill>
          </a:endParaRPr>
        </a:p>
      </dgm:t>
    </dgm:pt>
    <dgm:pt modelId="{7911324B-9B30-4733-B1BD-A2C55A8A312E}" type="parTrans" cxnId="{B79D6AD9-EC3C-4C64-8CC5-F31342A2BA9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F978BE4C-8AB7-4582-9FFE-4D3DBF4E77C2}" type="sibTrans" cxnId="{B79D6AD9-EC3C-4C64-8CC5-F31342A2BA9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FA18E368-A678-4743-A3C2-9B8F276DAAD6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Budget Preparation</a:t>
          </a:r>
          <a:endParaRPr lang="en-US" sz="900" dirty="0">
            <a:solidFill>
              <a:schemeClr val="tx1"/>
            </a:solidFill>
          </a:endParaRPr>
        </a:p>
      </dgm:t>
    </dgm:pt>
    <dgm:pt modelId="{EEA49D5B-D020-4236-860A-0FDD2549333E}" type="parTrans" cxnId="{95221B1C-0A50-4E5A-A57B-C503E3C4E500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E2B49F35-DBE7-4950-88B7-E27FE0820F28}" type="sibTrans" cxnId="{95221B1C-0A50-4E5A-A57B-C503E3C4E500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1E04FCB0-C75B-49A9-874C-75386AD37376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Commitment Management</a:t>
          </a:r>
          <a:endParaRPr lang="en-US" sz="900" dirty="0">
            <a:solidFill>
              <a:schemeClr val="tx1"/>
            </a:solidFill>
          </a:endParaRPr>
        </a:p>
      </dgm:t>
    </dgm:pt>
    <dgm:pt modelId="{6C41F048-5CBD-47E0-8150-2A9673824EE3}" type="parTrans" cxnId="{E403B57B-A670-4597-8D4E-A55CAAFCFD05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2B7B7474-5ED4-4FB3-AA22-62231A72E87C}" type="sibTrans" cxnId="{E403B57B-A670-4597-8D4E-A55CAAFCFD05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595A66F6-4989-46C5-91C5-48A13F201CC2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Management of Spending Authority</a:t>
          </a:r>
          <a:endParaRPr lang="en-US" sz="900" dirty="0">
            <a:solidFill>
              <a:schemeClr val="tx1"/>
            </a:solidFill>
          </a:endParaRPr>
        </a:p>
      </dgm:t>
    </dgm:pt>
    <dgm:pt modelId="{46E9CA31-7FCC-4C73-BC55-F3EDC344A76B}" type="parTrans" cxnId="{A4A70DA3-F4DA-45BD-AA0C-B9F89ECC119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03D865F6-B6F5-46C6-B455-1AF25350714D}" type="sibTrans" cxnId="{A4A70DA3-F4DA-45BD-AA0C-B9F89ECC119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4B92020B-71BA-401D-992E-9BB98C329078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Payments Management</a:t>
          </a:r>
          <a:endParaRPr lang="en-US" sz="900" dirty="0">
            <a:solidFill>
              <a:schemeClr val="tx1"/>
            </a:solidFill>
          </a:endParaRPr>
        </a:p>
      </dgm:t>
    </dgm:pt>
    <dgm:pt modelId="{757A9772-2817-4ED0-A500-682EFFB76399}" type="parTrans" cxnId="{D4DC7766-DDCE-4839-9B40-4A130F9A26FA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393AA877-B75C-45E5-A7E2-2D4DB833D3A3}" type="sibTrans" cxnId="{D4DC7766-DDCE-4839-9B40-4A130F9A26FA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75997416-C3E8-46DB-87EC-2DB3F7613EF4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Processing of Government Receipts</a:t>
          </a:r>
          <a:endParaRPr lang="en-US" sz="900" dirty="0">
            <a:solidFill>
              <a:schemeClr val="tx1"/>
            </a:solidFill>
          </a:endParaRPr>
        </a:p>
      </dgm:t>
    </dgm:pt>
    <dgm:pt modelId="{679B5CE1-0693-4C39-B0CB-F1BDBBAFDAD7}" type="parTrans" cxnId="{5478EC97-97FB-4B22-BD7E-F375CFC4C4B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D7F4768-87B5-415D-9C91-4B826F632848}" type="sibTrans" cxnId="{5478EC97-97FB-4B22-BD7E-F375CFC4C4B7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86EE84E-B1D4-4D12-8182-860FC1C6A17A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GL &amp; Chart of Accounts</a:t>
          </a:r>
          <a:endParaRPr lang="en-US" sz="900" dirty="0">
            <a:solidFill>
              <a:schemeClr val="tx1"/>
            </a:solidFill>
          </a:endParaRPr>
        </a:p>
      </dgm:t>
    </dgm:pt>
    <dgm:pt modelId="{0598329B-2A67-4F1C-B0D5-B33F84DFEE8E}" type="parTrans" cxnId="{C5C75F32-7BF3-495F-834D-8B563E3AE10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B897E43A-BFCA-4C13-B212-2C1528125940}" type="sibTrans" cxnId="{C5C75F32-7BF3-495F-834D-8B563E3AE10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D3CADBA9-44B5-4CC1-BDC5-C1F7F905372B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Cash Planning</a:t>
          </a:r>
          <a:endParaRPr lang="en-US" sz="900" dirty="0">
            <a:solidFill>
              <a:schemeClr val="tx1"/>
            </a:solidFill>
          </a:endParaRPr>
        </a:p>
      </dgm:t>
    </dgm:pt>
    <dgm:pt modelId="{59456D0D-7CA4-4F21-B973-772BE0FC0F92}" type="parTrans" cxnId="{F109EDEA-FDC7-4175-BDD3-D50BB03D4E4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13953A87-02A3-4946-A205-9D4D6748C3C1}" type="sibTrans" cxnId="{F109EDEA-FDC7-4175-BDD3-D50BB03D4E41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6024FACB-DF62-41D9-825B-10514F810FA9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Reporting</a:t>
          </a:r>
          <a:endParaRPr lang="en-US" sz="900" dirty="0">
            <a:solidFill>
              <a:schemeClr val="tx1"/>
            </a:solidFill>
          </a:endParaRPr>
        </a:p>
      </dgm:t>
    </dgm:pt>
    <dgm:pt modelId="{03459E96-43F9-4ED3-83D7-E7776F06DFCF}" type="parTrans" cxnId="{8265F9D1-1210-4DF8-9A48-D4668E2151F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2EBB23A5-3555-4340-AF51-B3E3C53E3242}" type="sibTrans" cxnId="{8265F9D1-1210-4DF8-9A48-D4668E2151FF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9D53155A-15A5-4C99-9B3E-63FD43ED0F7E}">
      <dgm:prSet custT="1"/>
      <dgm:spPr/>
      <dgm:t>
        <a:bodyPr/>
        <a:lstStyle/>
        <a:p>
          <a:pPr rtl="0"/>
          <a:r>
            <a:rPr lang="en-US" sz="900" dirty="0" smtClean="0">
              <a:solidFill>
                <a:schemeClr val="tx1"/>
              </a:solidFill>
            </a:rPr>
            <a:t>Maintenance of Reference Information</a:t>
          </a:r>
          <a:endParaRPr lang="en-US" sz="900" dirty="0">
            <a:solidFill>
              <a:schemeClr val="tx1"/>
            </a:solidFill>
          </a:endParaRPr>
        </a:p>
      </dgm:t>
    </dgm:pt>
    <dgm:pt modelId="{029467F1-EA32-4547-981B-F60D143CA836}" type="parTrans" cxnId="{CBD47BC7-4524-4C78-AE38-4D9ED8645BC8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C6418022-9D7F-4630-AAB7-20ED2AB94B7F}" type="sibTrans" cxnId="{CBD47BC7-4524-4C78-AE38-4D9ED8645BC8}">
      <dgm:prSet/>
      <dgm:spPr/>
      <dgm:t>
        <a:bodyPr/>
        <a:lstStyle/>
        <a:p>
          <a:endParaRPr lang="en-US" sz="900">
            <a:solidFill>
              <a:schemeClr val="tx1"/>
            </a:solidFill>
          </a:endParaRPr>
        </a:p>
      </dgm:t>
    </dgm:pt>
    <dgm:pt modelId="{CE08B904-D1CD-4949-B92B-E050E76133FB}" type="pres">
      <dgm:prSet presAssocID="{777AF7F6-99EB-4498-A8A4-67C4FCB8F82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077B19-3FDF-469C-82C6-4EAB22BB3BE9}" type="pres">
      <dgm:prSet presAssocID="{53CDE0EB-1A8F-4B83-9141-533AC11A1FF5}" presName="node" presStyleLbl="node1" presStyleIdx="0" presStyleCnt="10" custScaleX="321507" custScaleY="62188" custLinFactNeighborY="-242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3D29D6-9191-4304-8DC9-02D4746AF38A}" type="pres">
      <dgm:prSet presAssocID="{F978BE4C-8AB7-4582-9FFE-4D3DBF4E77C2}" presName="sibTrans" presStyleCnt="0"/>
      <dgm:spPr/>
    </dgm:pt>
    <dgm:pt modelId="{1FB390F8-A4C8-4D06-A324-D8768F175B6C}" type="pres">
      <dgm:prSet presAssocID="{FA18E368-A678-4743-A3C2-9B8F276DAAD6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73FC5B-5E15-4D9A-A74C-EF367CFC7856}" type="pres">
      <dgm:prSet presAssocID="{E2B49F35-DBE7-4950-88B7-E27FE0820F28}" presName="sibTrans" presStyleCnt="0"/>
      <dgm:spPr/>
    </dgm:pt>
    <dgm:pt modelId="{D3305DDA-FD09-4A49-BEB3-293E6E1A99E2}" type="pres">
      <dgm:prSet presAssocID="{1E04FCB0-C75B-49A9-874C-75386AD37376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2AC87E-7560-4E49-B50F-D17821B89FAA}" type="pres">
      <dgm:prSet presAssocID="{2B7B7474-5ED4-4FB3-AA22-62231A72E87C}" presName="sibTrans" presStyleCnt="0"/>
      <dgm:spPr/>
    </dgm:pt>
    <dgm:pt modelId="{87FEDADC-0B9C-4848-89B8-7CD3B1C6AB29}" type="pres">
      <dgm:prSet presAssocID="{595A66F6-4989-46C5-91C5-48A13F201CC2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16EBD2-665D-421C-ADE0-34AED6006FC7}" type="pres">
      <dgm:prSet presAssocID="{03D865F6-B6F5-46C6-B455-1AF25350714D}" presName="sibTrans" presStyleCnt="0"/>
      <dgm:spPr/>
    </dgm:pt>
    <dgm:pt modelId="{B267A768-71F8-44D7-B9DE-D4DA34E62E01}" type="pres">
      <dgm:prSet presAssocID="{4B92020B-71BA-401D-992E-9BB98C329078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1E231E-92EC-42CA-9826-32DEF9FCE486}" type="pres">
      <dgm:prSet presAssocID="{393AA877-B75C-45E5-A7E2-2D4DB833D3A3}" presName="sibTrans" presStyleCnt="0"/>
      <dgm:spPr/>
    </dgm:pt>
    <dgm:pt modelId="{485B3AA8-A981-4DBD-8515-0F9F6694468A}" type="pres">
      <dgm:prSet presAssocID="{75997416-C3E8-46DB-87EC-2DB3F7613EF4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741AD-5F4D-4844-A52D-4F904F1C0DC1}" type="pres">
      <dgm:prSet presAssocID="{9D7F4768-87B5-415D-9C91-4B826F632848}" presName="sibTrans" presStyleCnt="0"/>
      <dgm:spPr/>
    </dgm:pt>
    <dgm:pt modelId="{98B213A6-E2CD-4C8A-8042-9F7A24A162F3}" type="pres">
      <dgm:prSet presAssocID="{986EE84E-B1D4-4D12-8182-860FC1C6A17A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CFD528-A116-4625-98F1-823D6236C3C1}" type="pres">
      <dgm:prSet presAssocID="{B897E43A-BFCA-4C13-B212-2C1528125940}" presName="sibTrans" presStyleCnt="0"/>
      <dgm:spPr/>
    </dgm:pt>
    <dgm:pt modelId="{72A49145-2F9B-4EAF-B8AE-7A3337205E2B}" type="pres">
      <dgm:prSet presAssocID="{D3CADBA9-44B5-4CC1-BDC5-C1F7F905372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FD2680-CB01-4072-A913-BB7EADEEE0B4}" type="pres">
      <dgm:prSet presAssocID="{13953A87-02A3-4946-A205-9D4D6748C3C1}" presName="sibTrans" presStyleCnt="0"/>
      <dgm:spPr/>
    </dgm:pt>
    <dgm:pt modelId="{43072001-F192-4896-8D96-7B6205AF6AC2}" type="pres">
      <dgm:prSet presAssocID="{6024FACB-DF62-41D9-825B-10514F810FA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FBC66B-BCF1-49C9-B524-F71350424190}" type="pres">
      <dgm:prSet presAssocID="{2EBB23A5-3555-4340-AF51-B3E3C53E3242}" presName="sibTrans" presStyleCnt="0"/>
      <dgm:spPr/>
    </dgm:pt>
    <dgm:pt modelId="{2D4AEC78-8CB3-40EB-B270-B76A31AF4635}" type="pres">
      <dgm:prSet presAssocID="{9D53155A-15A5-4C99-9B3E-63FD43ED0F7E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B43C63-3ACC-4EAA-BC1A-8C914F8AB992}" type="presOf" srcId="{4B92020B-71BA-401D-992E-9BB98C329078}" destId="{B267A768-71F8-44D7-B9DE-D4DA34E62E01}" srcOrd="0" destOrd="0" presId="urn:microsoft.com/office/officeart/2005/8/layout/default"/>
    <dgm:cxn modelId="{CBD47BC7-4524-4C78-AE38-4D9ED8645BC8}" srcId="{777AF7F6-99EB-4498-A8A4-67C4FCB8F824}" destId="{9D53155A-15A5-4C99-9B3E-63FD43ED0F7E}" srcOrd="9" destOrd="0" parTransId="{029467F1-EA32-4547-981B-F60D143CA836}" sibTransId="{C6418022-9D7F-4630-AAB7-20ED2AB94B7F}"/>
    <dgm:cxn modelId="{165E556F-5440-485C-9CA1-9C005AB0EE11}" type="presOf" srcId="{777AF7F6-99EB-4498-A8A4-67C4FCB8F824}" destId="{CE08B904-D1CD-4949-B92B-E050E76133FB}" srcOrd="0" destOrd="0" presId="urn:microsoft.com/office/officeart/2005/8/layout/default"/>
    <dgm:cxn modelId="{95221B1C-0A50-4E5A-A57B-C503E3C4E500}" srcId="{777AF7F6-99EB-4498-A8A4-67C4FCB8F824}" destId="{FA18E368-A678-4743-A3C2-9B8F276DAAD6}" srcOrd="1" destOrd="0" parTransId="{EEA49D5B-D020-4236-860A-0FDD2549333E}" sibTransId="{E2B49F35-DBE7-4950-88B7-E27FE0820F28}"/>
    <dgm:cxn modelId="{78ED9BC0-3BD2-4CCC-972B-8AEA91656DB9}" type="presOf" srcId="{986EE84E-B1D4-4D12-8182-860FC1C6A17A}" destId="{98B213A6-E2CD-4C8A-8042-9F7A24A162F3}" srcOrd="0" destOrd="0" presId="urn:microsoft.com/office/officeart/2005/8/layout/default"/>
    <dgm:cxn modelId="{F1F0EA77-1F7D-4B5B-BF25-18CA217E67CE}" type="presOf" srcId="{75997416-C3E8-46DB-87EC-2DB3F7613EF4}" destId="{485B3AA8-A981-4DBD-8515-0F9F6694468A}" srcOrd="0" destOrd="0" presId="urn:microsoft.com/office/officeart/2005/8/layout/default"/>
    <dgm:cxn modelId="{E403B57B-A670-4597-8D4E-A55CAAFCFD05}" srcId="{777AF7F6-99EB-4498-A8A4-67C4FCB8F824}" destId="{1E04FCB0-C75B-49A9-874C-75386AD37376}" srcOrd="2" destOrd="0" parTransId="{6C41F048-5CBD-47E0-8150-2A9673824EE3}" sibTransId="{2B7B7474-5ED4-4FB3-AA22-62231A72E87C}"/>
    <dgm:cxn modelId="{A4A70DA3-F4DA-45BD-AA0C-B9F89ECC1197}" srcId="{777AF7F6-99EB-4498-A8A4-67C4FCB8F824}" destId="{595A66F6-4989-46C5-91C5-48A13F201CC2}" srcOrd="3" destOrd="0" parTransId="{46E9CA31-7FCC-4C73-BC55-F3EDC344A76B}" sibTransId="{03D865F6-B6F5-46C6-B455-1AF25350714D}"/>
    <dgm:cxn modelId="{B79D6AD9-EC3C-4C64-8CC5-F31342A2BA91}" srcId="{777AF7F6-99EB-4498-A8A4-67C4FCB8F824}" destId="{53CDE0EB-1A8F-4B83-9141-533AC11A1FF5}" srcOrd="0" destOrd="0" parTransId="{7911324B-9B30-4733-B1BD-A2C55A8A312E}" sibTransId="{F978BE4C-8AB7-4582-9FFE-4D3DBF4E77C2}"/>
    <dgm:cxn modelId="{F109EDEA-FDC7-4175-BDD3-D50BB03D4E41}" srcId="{777AF7F6-99EB-4498-A8A4-67C4FCB8F824}" destId="{D3CADBA9-44B5-4CC1-BDC5-C1F7F905372B}" srcOrd="7" destOrd="0" parTransId="{59456D0D-7CA4-4F21-B973-772BE0FC0F92}" sibTransId="{13953A87-02A3-4946-A205-9D4D6748C3C1}"/>
    <dgm:cxn modelId="{99DFC080-AD8F-44F7-B705-5B0997015B80}" type="presOf" srcId="{FA18E368-A678-4743-A3C2-9B8F276DAAD6}" destId="{1FB390F8-A4C8-4D06-A324-D8768F175B6C}" srcOrd="0" destOrd="0" presId="urn:microsoft.com/office/officeart/2005/8/layout/default"/>
    <dgm:cxn modelId="{4AE2BCBF-F3E9-416B-B357-56C5E95827B6}" type="presOf" srcId="{53CDE0EB-1A8F-4B83-9141-533AC11A1FF5}" destId="{30077B19-3FDF-469C-82C6-4EAB22BB3BE9}" srcOrd="0" destOrd="0" presId="urn:microsoft.com/office/officeart/2005/8/layout/default"/>
    <dgm:cxn modelId="{C5C75F32-7BF3-495F-834D-8B563E3AE10F}" srcId="{777AF7F6-99EB-4498-A8A4-67C4FCB8F824}" destId="{986EE84E-B1D4-4D12-8182-860FC1C6A17A}" srcOrd="6" destOrd="0" parTransId="{0598329B-2A67-4F1C-B0D5-B33F84DFEE8E}" sibTransId="{B897E43A-BFCA-4C13-B212-2C1528125940}"/>
    <dgm:cxn modelId="{5478EC97-97FB-4B22-BD7E-F375CFC4C4B7}" srcId="{777AF7F6-99EB-4498-A8A4-67C4FCB8F824}" destId="{75997416-C3E8-46DB-87EC-2DB3F7613EF4}" srcOrd="5" destOrd="0" parTransId="{679B5CE1-0693-4C39-B0CB-F1BDBBAFDAD7}" sibTransId="{9D7F4768-87B5-415D-9C91-4B826F632848}"/>
    <dgm:cxn modelId="{D4DC7766-DDCE-4839-9B40-4A130F9A26FA}" srcId="{777AF7F6-99EB-4498-A8A4-67C4FCB8F824}" destId="{4B92020B-71BA-401D-992E-9BB98C329078}" srcOrd="4" destOrd="0" parTransId="{757A9772-2817-4ED0-A500-682EFFB76399}" sibTransId="{393AA877-B75C-45E5-A7E2-2D4DB833D3A3}"/>
    <dgm:cxn modelId="{E6C6FA31-0ECF-4E2D-82EE-1E7589C2BF70}" type="presOf" srcId="{6024FACB-DF62-41D9-825B-10514F810FA9}" destId="{43072001-F192-4896-8D96-7B6205AF6AC2}" srcOrd="0" destOrd="0" presId="urn:microsoft.com/office/officeart/2005/8/layout/default"/>
    <dgm:cxn modelId="{1658DBD6-2C76-4E35-ABC7-27D3400E2200}" type="presOf" srcId="{D3CADBA9-44B5-4CC1-BDC5-C1F7F905372B}" destId="{72A49145-2F9B-4EAF-B8AE-7A3337205E2B}" srcOrd="0" destOrd="0" presId="urn:microsoft.com/office/officeart/2005/8/layout/default"/>
    <dgm:cxn modelId="{8265F9D1-1210-4DF8-9A48-D4668E2151FF}" srcId="{777AF7F6-99EB-4498-A8A4-67C4FCB8F824}" destId="{6024FACB-DF62-41D9-825B-10514F810FA9}" srcOrd="8" destOrd="0" parTransId="{03459E96-43F9-4ED3-83D7-E7776F06DFCF}" sibTransId="{2EBB23A5-3555-4340-AF51-B3E3C53E3242}"/>
    <dgm:cxn modelId="{35D8DAAD-0F46-4DEA-98E6-ABBF7F7BDDF5}" type="presOf" srcId="{9D53155A-15A5-4C99-9B3E-63FD43ED0F7E}" destId="{2D4AEC78-8CB3-40EB-B270-B76A31AF4635}" srcOrd="0" destOrd="0" presId="urn:microsoft.com/office/officeart/2005/8/layout/default"/>
    <dgm:cxn modelId="{EBD166BC-98FD-4634-83F4-3396AFE1A549}" type="presOf" srcId="{1E04FCB0-C75B-49A9-874C-75386AD37376}" destId="{D3305DDA-FD09-4A49-BEB3-293E6E1A99E2}" srcOrd="0" destOrd="0" presId="urn:microsoft.com/office/officeart/2005/8/layout/default"/>
    <dgm:cxn modelId="{EC14F43F-731F-4575-B0AD-8E0EABBB1A15}" type="presOf" srcId="{595A66F6-4989-46C5-91C5-48A13F201CC2}" destId="{87FEDADC-0B9C-4848-89B8-7CD3B1C6AB29}" srcOrd="0" destOrd="0" presId="urn:microsoft.com/office/officeart/2005/8/layout/default"/>
    <dgm:cxn modelId="{838C718F-B4EE-4C28-8A65-C11291DBB5BC}" type="presParOf" srcId="{CE08B904-D1CD-4949-B92B-E050E76133FB}" destId="{30077B19-3FDF-469C-82C6-4EAB22BB3BE9}" srcOrd="0" destOrd="0" presId="urn:microsoft.com/office/officeart/2005/8/layout/default"/>
    <dgm:cxn modelId="{718F3E45-F09F-44B3-9EA5-E3106730E74D}" type="presParOf" srcId="{CE08B904-D1CD-4949-B92B-E050E76133FB}" destId="{4B3D29D6-9191-4304-8DC9-02D4746AF38A}" srcOrd="1" destOrd="0" presId="urn:microsoft.com/office/officeart/2005/8/layout/default"/>
    <dgm:cxn modelId="{DD6EACE1-0488-4F94-B3F3-0CD11CC2EC45}" type="presParOf" srcId="{CE08B904-D1CD-4949-B92B-E050E76133FB}" destId="{1FB390F8-A4C8-4D06-A324-D8768F175B6C}" srcOrd="2" destOrd="0" presId="urn:microsoft.com/office/officeart/2005/8/layout/default"/>
    <dgm:cxn modelId="{2A06E841-D1A6-49CC-A4DA-F4424885E3A0}" type="presParOf" srcId="{CE08B904-D1CD-4949-B92B-E050E76133FB}" destId="{8373FC5B-5E15-4D9A-A74C-EF367CFC7856}" srcOrd="3" destOrd="0" presId="urn:microsoft.com/office/officeart/2005/8/layout/default"/>
    <dgm:cxn modelId="{05B4DB27-0C9F-465B-BCB2-5D5A8058B076}" type="presParOf" srcId="{CE08B904-D1CD-4949-B92B-E050E76133FB}" destId="{D3305DDA-FD09-4A49-BEB3-293E6E1A99E2}" srcOrd="4" destOrd="0" presId="urn:microsoft.com/office/officeart/2005/8/layout/default"/>
    <dgm:cxn modelId="{B2577ECE-63DF-4CC5-A9EA-69DEBBFD4178}" type="presParOf" srcId="{CE08B904-D1CD-4949-B92B-E050E76133FB}" destId="{392AC87E-7560-4E49-B50F-D17821B89FAA}" srcOrd="5" destOrd="0" presId="urn:microsoft.com/office/officeart/2005/8/layout/default"/>
    <dgm:cxn modelId="{B43C2E90-74A6-4EDC-AB3A-AB7E76891C85}" type="presParOf" srcId="{CE08B904-D1CD-4949-B92B-E050E76133FB}" destId="{87FEDADC-0B9C-4848-89B8-7CD3B1C6AB29}" srcOrd="6" destOrd="0" presId="urn:microsoft.com/office/officeart/2005/8/layout/default"/>
    <dgm:cxn modelId="{BA431FA9-68CF-48F6-80B6-EAEB1B4B473D}" type="presParOf" srcId="{CE08B904-D1CD-4949-B92B-E050E76133FB}" destId="{1A16EBD2-665D-421C-ADE0-34AED6006FC7}" srcOrd="7" destOrd="0" presId="urn:microsoft.com/office/officeart/2005/8/layout/default"/>
    <dgm:cxn modelId="{C844207D-FA58-45E0-B93C-5E3CE69BBAF9}" type="presParOf" srcId="{CE08B904-D1CD-4949-B92B-E050E76133FB}" destId="{B267A768-71F8-44D7-B9DE-D4DA34E62E01}" srcOrd="8" destOrd="0" presId="urn:microsoft.com/office/officeart/2005/8/layout/default"/>
    <dgm:cxn modelId="{9EAE1073-E9F6-42AA-B602-AA1EBE9A3A76}" type="presParOf" srcId="{CE08B904-D1CD-4949-B92B-E050E76133FB}" destId="{7F1E231E-92EC-42CA-9826-32DEF9FCE486}" srcOrd="9" destOrd="0" presId="urn:microsoft.com/office/officeart/2005/8/layout/default"/>
    <dgm:cxn modelId="{91368E80-8A13-40BD-BB5E-29F0FF3E78A8}" type="presParOf" srcId="{CE08B904-D1CD-4949-B92B-E050E76133FB}" destId="{485B3AA8-A981-4DBD-8515-0F9F6694468A}" srcOrd="10" destOrd="0" presId="urn:microsoft.com/office/officeart/2005/8/layout/default"/>
    <dgm:cxn modelId="{841CD994-490B-4FC3-A1E4-22544F5FE9C7}" type="presParOf" srcId="{CE08B904-D1CD-4949-B92B-E050E76133FB}" destId="{1FB741AD-5F4D-4844-A52D-4F904F1C0DC1}" srcOrd="11" destOrd="0" presId="urn:microsoft.com/office/officeart/2005/8/layout/default"/>
    <dgm:cxn modelId="{B9079662-ABEB-4E33-8349-F57DAAACD50F}" type="presParOf" srcId="{CE08B904-D1CD-4949-B92B-E050E76133FB}" destId="{98B213A6-E2CD-4C8A-8042-9F7A24A162F3}" srcOrd="12" destOrd="0" presId="urn:microsoft.com/office/officeart/2005/8/layout/default"/>
    <dgm:cxn modelId="{867C48E4-73A9-4FC9-9582-1D8C645E899A}" type="presParOf" srcId="{CE08B904-D1CD-4949-B92B-E050E76133FB}" destId="{DFCFD528-A116-4625-98F1-823D6236C3C1}" srcOrd="13" destOrd="0" presId="urn:microsoft.com/office/officeart/2005/8/layout/default"/>
    <dgm:cxn modelId="{EFAB4ADE-AAE2-4B07-9CAC-0D1D5C91E858}" type="presParOf" srcId="{CE08B904-D1CD-4949-B92B-E050E76133FB}" destId="{72A49145-2F9B-4EAF-B8AE-7A3337205E2B}" srcOrd="14" destOrd="0" presId="urn:microsoft.com/office/officeart/2005/8/layout/default"/>
    <dgm:cxn modelId="{79636153-93A5-4BFB-9DDA-0E0ACCD5EDC7}" type="presParOf" srcId="{CE08B904-D1CD-4949-B92B-E050E76133FB}" destId="{88FD2680-CB01-4072-A913-BB7EADEEE0B4}" srcOrd="15" destOrd="0" presId="urn:microsoft.com/office/officeart/2005/8/layout/default"/>
    <dgm:cxn modelId="{DFEDB5D1-5D7B-4C68-8A27-28C695D7408A}" type="presParOf" srcId="{CE08B904-D1CD-4949-B92B-E050E76133FB}" destId="{43072001-F192-4896-8D96-7B6205AF6AC2}" srcOrd="16" destOrd="0" presId="urn:microsoft.com/office/officeart/2005/8/layout/default"/>
    <dgm:cxn modelId="{9C9D32E1-5BC2-485D-B977-9177E6733941}" type="presParOf" srcId="{CE08B904-D1CD-4949-B92B-E050E76133FB}" destId="{A9FBC66B-BCF1-49C9-B524-F71350424190}" srcOrd="17" destOrd="0" presId="urn:microsoft.com/office/officeart/2005/8/layout/default"/>
    <dgm:cxn modelId="{B8685BDB-DE96-4386-B961-74FFA15DCC6C}" type="presParOf" srcId="{CE08B904-D1CD-4949-B92B-E050E76133FB}" destId="{2D4AEC78-8CB3-40EB-B270-B76A31AF4635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F17A53-B7DE-4E08-AE1D-AF8E81DB11CD}" type="doc">
      <dgm:prSet loTypeId="urn:microsoft.com/office/officeart/2005/8/layout/hList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33E3FD0-2CCA-48E9-91D1-40B8835DFE92}">
      <dgm:prSet phldrT="[Text]" custT="1"/>
      <dgm:spPr/>
      <dgm:t>
        <a:bodyPr/>
        <a:lstStyle/>
        <a:p>
          <a:r>
            <a:rPr lang="en-US" sz="1000" b="1" dirty="0" smtClean="0">
              <a:solidFill>
                <a:schemeClr val="tx1"/>
              </a:solidFill>
            </a:rPr>
            <a:t>DATA CHARACTERISTICS</a:t>
          </a:r>
          <a:endParaRPr lang="en-US" sz="1000" b="1" dirty="0">
            <a:solidFill>
              <a:schemeClr val="tx1"/>
            </a:solidFill>
          </a:endParaRPr>
        </a:p>
      </dgm:t>
    </dgm:pt>
    <dgm:pt modelId="{EC780A86-02F3-48E8-A784-025F0EA4143D}" type="parTrans" cxnId="{30F0380D-FB0F-453B-8344-2C0723A8115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987E027-1985-4A6D-91C4-A87512AF0BE8}" type="sibTrans" cxnId="{30F0380D-FB0F-453B-8344-2C0723A8115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AA660C-EA24-4E0A-A90C-1885318AF544}">
      <dgm:prSet phldrT="[Text]"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Data Model</a:t>
          </a:r>
          <a:endParaRPr lang="en-US" sz="1000" dirty="0">
            <a:solidFill>
              <a:schemeClr val="tx1"/>
            </a:solidFill>
          </a:endParaRPr>
        </a:p>
      </dgm:t>
    </dgm:pt>
    <dgm:pt modelId="{C2E2E869-D26D-4F89-A9B1-45B990DBFD6F}" type="parTrans" cxnId="{938866E3-E6CF-4B9F-BE91-CF902244DC2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D5EF48D-CB4B-47D2-AF3F-342E9759FE38}" type="sibTrans" cxnId="{938866E3-E6CF-4B9F-BE91-CF902244DC2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B56F6E3-2877-406F-BC13-4866C795EA68}">
      <dgm:prSet phldrT="[Text]" custT="1"/>
      <dgm:spPr/>
      <dgm:t>
        <a:bodyPr/>
        <a:lstStyle/>
        <a:p>
          <a:r>
            <a:rPr lang="en-US" sz="1000" b="1" dirty="0" smtClean="0">
              <a:solidFill>
                <a:schemeClr val="tx1"/>
              </a:solidFill>
            </a:rPr>
            <a:t>APPLICATION CHARACTERISTICS</a:t>
          </a:r>
          <a:endParaRPr lang="en-US" sz="1000" b="1" dirty="0">
            <a:solidFill>
              <a:schemeClr val="tx1"/>
            </a:solidFill>
          </a:endParaRPr>
        </a:p>
      </dgm:t>
    </dgm:pt>
    <dgm:pt modelId="{8E40758D-B673-4C59-8EAD-3C77AB51B4A6}" type="parTrans" cxnId="{CBA34F5B-AE70-4704-B2B1-CB5FED210CA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638D44-16D4-4B22-B786-6D9C3D553B6A}" type="sibTrans" cxnId="{CBA34F5B-AE70-4704-B2B1-CB5FED210CA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849FE6C-03F8-4C63-A854-03C9387F155E}">
      <dgm:prSet phldrT="[Text]"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Derived Values Transfer Between Modules</a:t>
          </a:r>
          <a:endParaRPr lang="en-US" sz="1000" dirty="0">
            <a:solidFill>
              <a:schemeClr val="tx1"/>
            </a:solidFill>
          </a:endParaRPr>
        </a:p>
      </dgm:t>
    </dgm:pt>
    <dgm:pt modelId="{6E36F39C-4FD9-41CE-87EC-473A105743E5}" type="parTrans" cxnId="{5A06409B-D3AC-46C4-96FB-ED2485B36B5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7102F7-70A7-4BE3-A919-E56EA703A638}" type="sibTrans" cxnId="{5A06409B-D3AC-46C4-96FB-ED2485B36B5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CF0426-AD26-459F-ACA7-E683CE54F9ED}">
      <dgm:prSet phldrT="[Text]" custT="1"/>
      <dgm:spPr/>
      <dgm:t>
        <a:bodyPr/>
        <a:lstStyle/>
        <a:p>
          <a:r>
            <a:rPr lang="en-US" sz="1000" b="1" dirty="0" smtClean="0">
              <a:solidFill>
                <a:schemeClr val="tx1"/>
              </a:solidFill>
            </a:rPr>
            <a:t>OPERATIONAL CHARACTERISTICS</a:t>
          </a:r>
          <a:endParaRPr lang="en-US" sz="1000" b="1" dirty="0">
            <a:solidFill>
              <a:schemeClr val="tx1"/>
            </a:solidFill>
          </a:endParaRPr>
        </a:p>
      </dgm:t>
    </dgm:pt>
    <dgm:pt modelId="{D13B2B37-B260-42CB-88A5-079F40019297}" type="parTrans" cxnId="{0381D5BC-F001-4D8F-AFFF-A4B49B43A5E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3DCBC97-E0CB-4939-80C7-02116B49898B}" type="sibTrans" cxnId="{0381D5BC-F001-4D8F-AFFF-A4B49B43A5E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20EDD2E-A4E5-474D-8D0F-0A60669ED58C}">
      <dgm:prSet phldrT="[Text]"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Security and Rights Administration</a:t>
          </a:r>
          <a:endParaRPr lang="en-US" sz="1000" dirty="0">
            <a:solidFill>
              <a:schemeClr val="tx1"/>
            </a:solidFill>
          </a:endParaRPr>
        </a:p>
      </dgm:t>
    </dgm:pt>
    <dgm:pt modelId="{97BBDD36-1FF3-4B99-B0BA-C3F067233807}" type="parTrans" cxnId="{815A8F7A-932A-4748-AA34-7967134C8F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D111A3-DB0D-4A0E-BFBB-57671EBD6E27}" type="sibTrans" cxnId="{815A8F7A-932A-4748-AA34-7967134C8F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7A5DEE7-E695-4DBB-847A-BAB61F58ADD8}">
      <dgm:prSet custT="1"/>
      <dgm:spPr/>
      <dgm:t>
        <a:bodyPr/>
        <a:lstStyle/>
        <a:p>
          <a:r>
            <a:rPr lang="en-US" sz="1000" b="1" dirty="0" smtClean="0">
              <a:solidFill>
                <a:schemeClr val="tx1"/>
              </a:solidFill>
            </a:rPr>
            <a:t>PRESENTATION CHARACTERISTICS</a:t>
          </a:r>
          <a:endParaRPr lang="en-US" sz="1000" b="1" dirty="0">
            <a:solidFill>
              <a:schemeClr val="tx1"/>
            </a:solidFill>
          </a:endParaRPr>
        </a:p>
      </dgm:t>
    </dgm:pt>
    <dgm:pt modelId="{29D2D4B9-553C-4FE1-BF78-46B708A7EFEB}" type="parTrans" cxnId="{591E98FD-D9AC-49D2-A4EB-EC50888838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609B14D-733B-4B8B-9449-6E0D2F88D9C8}" type="sibTrans" cxnId="{591E98FD-D9AC-49D2-A4EB-EC508888388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775772-0FB2-4A3A-9AC2-34EBE9637463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Interface to External Environment</a:t>
          </a:r>
        </a:p>
      </dgm:t>
    </dgm:pt>
    <dgm:pt modelId="{CE89EB81-6A8C-49E2-8143-DC21DE88875D}" type="parTrans" cxnId="{4F8C83EC-EC59-4A89-9DB7-463F41FFCF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A5AAD3B-F8C9-40D8-8959-5A0A87D71C25}" type="sibTrans" cxnId="{4F8C83EC-EC59-4A89-9DB7-463F41FFCF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4B3DA2-1FC6-4087-A9DA-C81F34F5F843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Implementation of New Releases of Components Handled Consistently</a:t>
          </a:r>
          <a:endParaRPr kumimoji="0" lang="en-GB" sz="1000" b="1" i="1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EBEFAD59-CEE7-46CD-85DD-26F029D25A54}" type="parTrans" cxnId="{E22134B7-5CD2-4A10-9FD8-C0CC1226A36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E71FF9-4E67-48A6-8EBB-E8E0999767BC}" type="sibTrans" cxnId="{E22134B7-5CD2-4A10-9FD8-C0CC1226A36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18E867-E5C5-4BC3-BFEB-5243C03FDA81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Job Scheduling</a:t>
          </a:r>
        </a:p>
      </dgm:t>
    </dgm:pt>
    <dgm:pt modelId="{BD66FD90-FB90-469A-AA46-D8A6C358C979}" type="parTrans" cxnId="{671EBE09-E03B-4B2A-8265-5571BC4786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2E7EA3C-0AA8-4D8E-B091-EBFADAD9E1D1}" type="sibTrans" cxnId="{671EBE09-E03B-4B2A-8265-5571BC47862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6D3E3BD-0FDB-47D3-BBC4-31A67FFAE871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Set of Hardware/Software/ Communications Platforms/Protocols</a:t>
          </a:r>
          <a:endParaRPr kumimoji="0" lang="en-US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8A1639E7-20EE-4D41-BA1C-42A8F607C3B2}" type="parTrans" cxnId="{5CC64811-FF77-458A-9BA3-DFB0E490E85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F2D6FB-52C4-4DAE-8AC9-2F60A46FCACB}" type="sibTrans" cxnId="{5CC64811-FF77-458A-9BA3-DFB0E490E85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AE6C65-E434-4829-A6AB-7F3F05D68F9F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Headings on Screens and Reports</a:t>
          </a:r>
          <a:endParaRPr lang="en-US" sz="1000" dirty="0">
            <a:solidFill>
              <a:schemeClr val="tx1"/>
            </a:solidFill>
          </a:endParaRPr>
        </a:p>
      </dgm:t>
    </dgm:pt>
    <dgm:pt modelId="{34D75C49-9048-4F2D-9F2F-624D3DB61B40}" type="parTrans" cxnId="{2B1BCB44-5BBC-4737-B23A-B476AED2FE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B571F65-EB6B-47A2-BA80-0218FBE080CD}" type="sibTrans" cxnId="{2B1BCB44-5BBC-4737-B23A-B476AED2FE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5236FD-69D6-4947-B3C0-F5870021B9AC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Navigation</a:t>
          </a:r>
        </a:p>
      </dgm:t>
    </dgm:pt>
    <dgm:pt modelId="{9E17DD44-1F40-4067-BEF7-8B92621A52F1}" type="parTrans" cxnId="{CE3C4029-FB54-4137-B13A-F3161BFF45B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388A47-4F84-4A9C-A20C-F26EB0919CF0}" type="sibTrans" cxnId="{CE3C4029-FB54-4137-B13A-F3161BFF45B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D42613-51DD-4DB0-83F7-F890A6FA38F9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Look and Feel for Screens and Reports</a:t>
          </a:r>
        </a:p>
      </dgm:t>
    </dgm:pt>
    <dgm:pt modelId="{33AA3E7B-F986-4EE9-81FF-2E6A13581F98}" type="parTrans" cxnId="{17B89DD7-17B7-4FE9-A946-B94FD30F01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ED86D2D-3473-4E3C-B187-E64B93315209}" type="sibTrans" cxnId="{17B89DD7-17B7-4FE9-A946-B94FD30F01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2C8BEAC-8CC4-49B7-AA28-519F82E04BF8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Authentication</a:t>
          </a:r>
          <a:endParaRPr kumimoji="0" lang="en-US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486E6D40-728F-47FC-BF50-23115D153CB2}" type="parTrans" cxnId="{FC58F18D-8168-41A0-931F-D6ECE77DA9F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4AF8787-D548-4D0B-A77B-8F2E81B59A26}" type="sibTrans" cxnId="{FC58F18D-8168-41A0-931F-D6ECE77DA9F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213489-7476-4D14-A227-77239455CA43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Minimum Reconciliation Required to Ensure Data Integrity</a:t>
          </a:r>
        </a:p>
      </dgm:t>
    </dgm:pt>
    <dgm:pt modelId="{DE60936B-B00E-4833-B974-FC8E51296A07}" type="parTrans" cxnId="{623B98B7-F336-4FC3-939E-7937E8BF0E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B966BB-C29C-4D8D-B75A-44F11FCF572D}" type="sibTrans" cxnId="{623B98B7-F336-4FC3-939E-7937E8BF0E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4F10521-1ECC-4521-8F1F-C2A6F26607DF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Customisation Tools and Techniques</a:t>
          </a:r>
        </a:p>
      </dgm:t>
    </dgm:pt>
    <dgm:pt modelId="{7E9B70E5-9D8C-4AAA-AF64-3A4E3436B350}" type="parTrans" cxnId="{73F18A2B-D624-4C28-97D2-AEE68F5445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69D22F-0580-496B-9912-67EDA1A20C33}" type="sibTrans" cxnId="{73F18A2B-D624-4C28-97D2-AEE68F5445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8CDF0EA-767B-4EA4-8CB1-092F61C64364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Code Shared Among Modules</a:t>
          </a:r>
        </a:p>
      </dgm:t>
    </dgm:pt>
    <dgm:pt modelId="{9DC5DC1B-0555-46F1-ABB5-57BC53B460AD}" type="parTrans" cxnId="{B32C7DF1-0711-4D0C-BBF9-A17EA4DE545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90BD06B-0D51-471E-8BC1-270935E4B317}" type="sibTrans" cxnId="{B32C7DF1-0711-4D0C-BBF9-A17EA4DE545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E75BD7A-5E8E-4937-A239-7A3A9494795B}">
      <dgm:prSet custT="1"/>
      <dgm:spPr/>
      <dgm:t>
        <a:bodyPr/>
        <a:lstStyle/>
        <a:p>
          <a:pPr rtl="0"/>
          <a:r>
            <a:rPr kumimoji="0" lang="en-GB" sz="10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Shared Business Rules</a:t>
          </a:r>
          <a:endParaRPr kumimoji="0" lang="en-US" sz="1000" b="0" i="0" u="none" strike="noStrike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gm:t>
    </dgm:pt>
    <dgm:pt modelId="{78EAD21E-DAB2-4B4A-AF9F-581A32E4F5F8}" type="parTrans" cxnId="{F1B6C22D-4753-4DCF-A3A6-67FB0A6EEC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A19633-F40F-4438-AFB9-7F8044989428}" type="sibTrans" cxnId="{F1B6C22D-4753-4DCF-A3A6-67FB0A6EECE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B39341-A253-4C7A-8BB9-71C90A3569F0}">
      <dgm:prSet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Common Definitions</a:t>
          </a:r>
        </a:p>
      </dgm:t>
    </dgm:pt>
    <dgm:pt modelId="{B70D96E9-B9C8-4FAA-9586-758D4E8EB6C5}" type="parTrans" cxnId="{926FCD13-6D89-4EC6-A703-58C3FFD28CC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A87585-AF2E-46A0-BE94-F433690C3E70}" type="sibTrans" cxnId="{926FCD13-6D89-4EC6-A703-58C3FFD28CC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9324745-C6BF-417E-8913-96229CCC597A}">
      <dgm:prSet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Single Collection Point</a:t>
          </a:r>
        </a:p>
      </dgm:t>
    </dgm:pt>
    <dgm:pt modelId="{BC08ED5D-08AC-4005-83D2-6F77DC1B2F70}" type="parTrans" cxnId="{03E8BD7B-1C18-42F0-933F-7F6E1BF3A79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24253B7-C153-4814-A6B2-E63D4F57FD75}" type="sibTrans" cxnId="{03E8BD7B-1C18-42F0-933F-7F6E1BF3A79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34E80FB-2080-48B8-8AF0-01A8B3F029FF}">
      <dgm:prSet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Universal Application</a:t>
          </a:r>
        </a:p>
      </dgm:t>
    </dgm:pt>
    <dgm:pt modelId="{7F9B2656-B307-4C44-BC42-AE739B5A35C9}" type="parTrans" cxnId="{424317F4-2223-4556-8FF9-5F952D08C5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7C0CA9-5E70-41DD-8E44-68457C5CECE5}" type="sibTrans" cxnId="{424317F4-2223-4556-8FF9-5F952D08C5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DBDE748-54E6-4759-B313-AD76FC04814E}">
      <dgm:prSet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Consistent Naming Conventions for Data Elements</a:t>
          </a:r>
        </a:p>
      </dgm:t>
    </dgm:pt>
    <dgm:pt modelId="{78149AD4-C38A-4D44-9080-FEA7D5458415}" type="parTrans" cxnId="{B7DC4590-AA87-4D51-93C9-BEFA7F8DDA0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F52B4A8-F875-4C9E-8A51-FE1941027EC9}" type="sibTrans" cxnId="{B7DC4590-AA87-4D51-93C9-BEFA7F8DDA0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B58CA26-E57D-4159-BCE7-7BCAC8434EFF}">
      <dgm:prSet custT="1"/>
      <dgm:spPr/>
      <dgm:t>
        <a:bodyPr/>
        <a:lstStyle/>
        <a:p>
          <a:r>
            <a:rPr lang="en-GB" sz="1000" dirty="0" smtClean="0">
              <a:solidFill>
                <a:schemeClr val="tx1"/>
              </a:solidFill>
              <a:ea typeface="ＭＳ Ｐゴシック" pitchFamily="-65" charset="-128"/>
            </a:rPr>
            <a:t>Common Data Dictionary</a:t>
          </a:r>
        </a:p>
      </dgm:t>
    </dgm:pt>
    <dgm:pt modelId="{0970DFA0-F03D-41F0-B3C9-47BB59731705}" type="parTrans" cxnId="{EEA7890E-7EB7-4DAF-A193-7B29E294A4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B760254-6152-498D-99B2-62CD4AC141DA}" type="sibTrans" cxnId="{EEA7890E-7EB7-4DAF-A193-7B29E294A4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E3AE6D7-24F3-4E24-B2A9-BD021F4543F5}" type="pres">
      <dgm:prSet presAssocID="{B0F17A53-B7DE-4E08-AE1D-AF8E81DB11CD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0AF1728-3DED-4BAF-A676-FFDC012188E4}" type="pres">
      <dgm:prSet presAssocID="{B33E3FD0-2CCA-48E9-91D1-40B8835DFE92}" presName="compositeNode" presStyleCnt="0">
        <dgm:presLayoutVars>
          <dgm:bulletEnabled val="1"/>
        </dgm:presLayoutVars>
      </dgm:prSet>
      <dgm:spPr/>
    </dgm:pt>
    <dgm:pt modelId="{1DD2E7D6-DC83-4966-AC55-71BB4D6AA1DF}" type="pres">
      <dgm:prSet presAssocID="{B33E3FD0-2CCA-48E9-91D1-40B8835DFE92}" presName="imag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7D786CD-DB9E-4756-B314-B75033D193BF}" type="pres">
      <dgm:prSet presAssocID="{B33E3FD0-2CCA-48E9-91D1-40B8835DFE92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7B005-4D84-4F09-AFFF-0CCCDA6F1A57}" type="pres">
      <dgm:prSet presAssocID="{B33E3FD0-2CCA-48E9-91D1-40B8835DFE92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45695-4AB7-42E9-8F15-0DC71F42AB30}" type="pres">
      <dgm:prSet presAssocID="{9987E027-1985-4A6D-91C4-A87512AF0BE8}" presName="sibTrans" presStyleCnt="0"/>
      <dgm:spPr/>
    </dgm:pt>
    <dgm:pt modelId="{34A791CF-353F-4733-9AA2-8AC3CC67C362}" type="pres">
      <dgm:prSet presAssocID="{6B56F6E3-2877-406F-BC13-4866C795EA68}" presName="compositeNode" presStyleCnt="0">
        <dgm:presLayoutVars>
          <dgm:bulletEnabled val="1"/>
        </dgm:presLayoutVars>
      </dgm:prSet>
      <dgm:spPr/>
    </dgm:pt>
    <dgm:pt modelId="{94B58011-0218-40FA-953B-3826DD836D42}" type="pres">
      <dgm:prSet presAssocID="{6B56F6E3-2877-406F-BC13-4866C795EA68}" presName="imag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783974-78B0-4968-9E2E-DE2486FC17FF}" type="pres">
      <dgm:prSet presAssocID="{6B56F6E3-2877-406F-BC13-4866C795EA68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D1576-E719-492D-99FF-B026190EB50F}" type="pres">
      <dgm:prSet presAssocID="{6B56F6E3-2877-406F-BC13-4866C795EA68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06636E-A634-4BDB-883D-973844602115}" type="pres">
      <dgm:prSet presAssocID="{F4638D44-16D4-4B22-B786-6D9C3D553B6A}" presName="sibTrans" presStyleCnt="0"/>
      <dgm:spPr/>
    </dgm:pt>
    <dgm:pt modelId="{4D76F7EA-711D-4980-8F1A-E455F55C5C38}" type="pres">
      <dgm:prSet presAssocID="{37A5DEE7-E695-4DBB-847A-BAB61F58ADD8}" presName="compositeNode" presStyleCnt="0">
        <dgm:presLayoutVars>
          <dgm:bulletEnabled val="1"/>
        </dgm:presLayoutVars>
      </dgm:prSet>
      <dgm:spPr/>
    </dgm:pt>
    <dgm:pt modelId="{64EB3CD8-162E-413E-B18B-809335AB75A2}" type="pres">
      <dgm:prSet presAssocID="{37A5DEE7-E695-4DBB-847A-BAB61F58ADD8}" presName="image" presStyleLbl="fgImgPlace1" presStyleIdx="2" presStyleCnt="4" custScaleY="10461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61BE7B0-EE9F-485E-9ABA-CBA7A7966392}" type="pres">
      <dgm:prSet presAssocID="{37A5DEE7-E695-4DBB-847A-BAB61F58ADD8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DAA0E-B9C4-420F-9E16-8E588486682E}" type="pres">
      <dgm:prSet presAssocID="{37A5DEE7-E695-4DBB-847A-BAB61F58ADD8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3CDB5-DC10-4939-9671-CDF77A40FCAB}" type="pres">
      <dgm:prSet presAssocID="{B609B14D-733B-4B8B-9449-6E0D2F88D9C8}" presName="sibTrans" presStyleCnt="0"/>
      <dgm:spPr/>
    </dgm:pt>
    <dgm:pt modelId="{7A343ED0-AFFB-4292-92B7-60CCC720CC44}" type="pres">
      <dgm:prSet presAssocID="{17CF0426-AD26-459F-ACA7-E683CE54F9ED}" presName="compositeNode" presStyleCnt="0">
        <dgm:presLayoutVars>
          <dgm:bulletEnabled val="1"/>
        </dgm:presLayoutVars>
      </dgm:prSet>
      <dgm:spPr/>
    </dgm:pt>
    <dgm:pt modelId="{4EA78E3D-2A2B-4B55-A1E1-1F522B9FD5AB}" type="pres">
      <dgm:prSet presAssocID="{17CF0426-AD26-459F-ACA7-E683CE54F9ED}" presName="image" presStyleLbl="fgImgPlace1" presStyleIdx="3" presStyleCnt="4"/>
      <dgm:spPr/>
    </dgm:pt>
    <dgm:pt modelId="{AFAE9DB1-F704-43D0-B67A-905ED9DA5FEE}" type="pres">
      <dgm:prSet presAssocID="{17CF0426-AD26-459F-ACA7-E683CE54F9ED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A330A9-5CCB-46A7-92FB-6E99DC316690}" type="pres">
      <dgm:prSet presAssocID="{17CF0426-AD26-459F-ACA7-E683CE54F9ED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F72AD8-0826-41E9-86B8-64AF0059B440}" type="presOf" srcId="{36D3E3BD-0FDB-47D3-BBC4-31A67FFAE871}" destId="{AFAE9DB1-F704-43D0-B67A-905ED9DA5FEE}" srcOrd="0" destOrd="4" presId="urn:microsoft.com/office/officeart/2005/8/layout/hList2"/>
    <dgm:cxn modelId="{5CC64811-FF77-458A-9BA3-DFB0E490E857}" srcId="{17CF0426-AD26-459F-ACA7-E683CE54F9ED}" destId="{36D3E3BD-0FDB-47D3-BBC4-31A67FFAE871}" srcOrd="4" destOrd="0" parTransId="{8A1639E7-20EE-4D41-BA1C-42A8F607C3B2}" sibTransId="{97F2D6FB-52C4-4DAE-8AC9-2F60A46FCACB}"/>
    <dgm:cxn modelId="{CBA34F5B-AE70-4704-B2B1-CB5FED210CAA}" srcId="{B0F17A53-B7DE-4E08-AE1D-AF8E81DB11CD}" destId="{6B56F6E3-2877-406F-BC13-4866C795EA68}" srcOrd="1" destOrd="0" parTransId="{8E40758D-B673-4C59-8EAD-3C77AB51B4A6}" sibTransId="{F4638D44-16D4-4B22-B786-6D9C3D553B6A}"/>
    <dgm:cxn modelId="{591E98FD-D9AC-49D2-A4EB-EC5088883889}" srcId="{B0F17A53-B7DE-4E08-AE1D-AF8E81DB11CD}" destId="{37A5DEE7-E695-4DBB-847A-BAB61F58ADD8}" srcOrd="2" destOrd="0" parTransId="{29D2D4B9-553C-4FE1-BF78-46B708A7EFEB}" sibTransId="{B609B14D-733B-4B8B-9449-6E0D2F88D9C8}"/>
    <dgm:cxn modelId="{D1365AD6-695F-4506-B4E3-04AC165379DA}" type="presOf" srcId="{6DBDE748-54E6-4759-B313-AD76FC04814E}" destId="{17D786CD-DB9E-4756-B314-B75033D193BF}" srcOrd="0" destOrd="4" presId="urn:microsoft.com/office/officeart/2005/8/layout/hList2"/>
    <dgm:cxn modelId="{EEA7890E-7EB7-4DAF-A193-7B29E294A494}" srcId="{B33E3FD0-2CCA-48E9-91D1-40B8835DFE92}" destId="{BB58CA26-E57D-4159-BCE7-7BCAC8434EFF}" srcOrd="5" destOrd="0" parTransId="{0970DFA0-F03D-41F0-B3C9-47BB59731705}" sibTransId="{FB760254-6152-498D-99B2-62CD4AC141DA}"/>
    <dgm:cxn modelId="{424317F4-2223-4556-8FF9-5F952D08C530}" srcId="{B33E3FD0-2CCA-48E9-91D1-40B8835DFE92}" destId="{B34E80FB-2080-48B8-8AF0-01A8B3F029FF}" srcOrd="3" destOrd="0" parTransId="{7F9B2656-B307-4C44-BC42-AE739B5A35C9}" sibTransId="{DD7C0CA9-5E70-41DD-8E44-68457C5CECE5}"/>
    <dgm:cxn modelId="{D7B0136D-884B-4C23-9538-4C38B8F12431}" type="presOf" srcId="{ACD42613-51DD-4DB0-83F7-F890A6FA38F9}" destId="{B61BE7B0-EE9F-485E-9ABA-CBA7A7966392}" srcOrd="0" destOrd="2" presId="urn:microsoft.com/office/officeart/2005/8/layout/hList2"/>
    <dgm:cxn modelId="{623B98B7-F336-4FC3-939E-7937E8BF0E5C}" srcId="{6B56F6E3-2877-406F-BC13-4866C795EA68}" destId="{A8213489-7476-4D14-A227-77239455CA43}" srcOrd="1" destOrd="0" parTransId="{DE60936B-B00E-4833-B974-FC8E51296A07}" sibTransId="{9CB966BB-C29C-4D8D-B75A-44F11FCF572D}"/>
    <dgm:cxn modelId="{3FD0BCD1-8BAB-4D31-8A35-B565946E7404}" type="presOf" srcId="{A8213489-7476-4D14-A227-77239455CA43}" destId="{2E783974-78B0-4968-9E2E-DE2486FC17FF}" srcOrd="0" destOrd="1" presId="urn:microsoft.com/office/officeart/2005/8/layout/hList2"/>
    <dgm:cxn modelId="{F1B6C22D-4753-4DCF-A3A6-67FB0A6EECEA}" srcId="{6B56F6E3-2877-406F-BC13-4866C795EA68}" destId="{FE75BD7A-5E8E-4937-A239-7A3A9494795B}" srcOrd="4" destOrd="0" parTransId="{78EAD21E-DAB2-4B4A-AF9F-581A32E4F5F8}" sibTransId="{BEA19633-F40F-4438-AFB9-7F8044989428}"/>
    <dgm:cxn modelId="{FC58F18D-8168-41A0-931F-D6ECE77DA9F1}" srcId="{37A5DEE7-E695-4DBB-847A-BAB61F58ADD8}" destId="{82C8BEAC-8CC4-49B7-AA28-519F82E04BF8}" srcOrd="3" destOrd="0" parTransId="{486E6D40-728F-47FC-BF50-23115D153CB2}" sibTransId="{54AF8787-D548-4D0B-A77B-8F2E81B59A26}"/>
    <dgm:cxn modelId="{2AEE8290-144F-4936-A772-880BEA3A100B}" type="presOf" srcId="{54F10521-1ECC-4521-8F1F-C2A6F26607DF}" destId="{2E783974-78B0-4968-9E2E-DE2486FC17FF}" srcOrd="0" destOrd="2" presId="urn:microsoft.com/office/officeart/2005/8/layout/hList2"/>
    <dgm:cxn modelId="{17B89DD7-17B7-4FE9-A946-B94FD30F0113}" srcId="{37A5DEE7-E695-4DBB-847A-BAB61F58ADD8}" destId="{ACD42613-51DD-4DB0-83F7-F890A6FA38F9}" srcOrd="2" destOrd="0" parTransId="{33AA3E7B-F986-4EE9-81FF-2E6A13581F98}" sibTransId="{6ED86D2D-3473-4E3C-B187-E64B93315209}"/>
    <dgm:cxn modelId="{4F8C83EC-EC59-4A89-9DB7-463F41FFCFA0}" srcId="{17CF0426-AD26-459F-ACA7-E683CE54F9ED}" destId="{DF775772-0FB2-4A3A-9AC2-34EBE9637463}" srcOrd="1" destOrd="0" parTransId="{CE89EB81-6A8C-49E2-8143-DC21DE88875D}" sibTransId="{8A5AAD3B-F8C9-40D8-8959-5A0A87D71C25}"/>
    <dgm:cxn modelId="{39F53A42-ED5F-45B6-9F63-D85C9EF71F06}" type="presOf" srcId="{E20EDD2E-A4E5-474D-8D0F-0A60669ED58C}" destId="{AFAE9DB1-F704-43D0-B67A-905ED9DA5FEE}" srcOrd="0" destOrd="0" presId="urn:microsoft.com/office/officeart/2005/8/layout/hList2"/>
    <dgm:cxn modelId="{A350C64B-1A13-4E6F-9017-E208446F6DB6}" type="presOf" srcId="{DF775772-0FB2-4A3A-9AC2-34EBE9637463}" destId="{AFAE9DB1-F704-43D0-B67A-905ED9DA5FEE}" srcOrd="0" destOrd="1" presId="urn:microsoft.com/office/officeart/2005/8/layout/hList2"/>
    <dgm:cxn modelId="{57EEEA43-1867-4FBF-9629-4ECA76E8BB08}" type="presOf" srcId="{B33E3FD0-2CCA-48E9-91D1-40B8835DFE92}" destId="{4757B005-4D84-4F09-AFFF-0CCCDA6F1A57}" srcOrd="0" destOrd="0" presId="urn:microsoft.com/office/officeart/2005/8/layout/hList2"/>
    <dgm:cxn modelId="{B7DC4590-AA87-4D51-93C9-BEFA7F8DDA03}" srcId="{B33E3FD0-2CCA-48E9-91D1-40B8835DFE92}" destId="{6DBDE748-54E6-4759-B313-AD76FC04814E}" srcOrd="4" destOrd="0" parTransId="{78149AD4-C38A-4D44-9080-FEA7D5458415}" sibTransId="{4F52B4A8-F875-4C9E-8A51-FE1941027EC9}"/>
    <dgm:cxn modelId="{815A8F7A-932A-4748-AA34-7967134C8F75}" srcId="{17CF0426-AD26-459F-ACA7-E683CE54F9ED}" destId="{E20EDD2E-A4E5-474D-8D0F-0A60669ED58C}" srcOrd="0" destOrd="0" parTransId="{97BBDD36-1FF3-4B99-B0BA-C3F067233807}" sibTransId="{41D111A3-DB0D-4A0E-BFBB-57671EBD6E27}"/>
    <dgm:cxn modelId="{B45D64B5-A917-4BB9-BA8E-AD70F9ACE884}" type="presOf" srcId="{A2AE6C65-E434-4829-A6AB-7F3F05D68F9F}" destId="{B61BE7B0-EE9F-485E-9ABA-CBA7A7966392}" srcOrd="0" destOrd="0" presId="urn:microsoft.com/office/officeart/2005/8/layout/hList2"/>
    <dgm:cxn modelId="{2B1BCB44-5BBC-4737-B23A-B476AED2FEF6}" srcId="{37A5DEE7-E695-4DBB-847A-BAB61F58ADD8}" destId="{A2AE6C65-E434-4829-A6AB-7F3F05D68F9F}" srcOrd="0" destOrd="0" parTransId="{34D75C49-9048-4F2D-9F2F-624D3DB61B40}" sibTransId="{FB571F65-EB6B-47A2-BA80-0218FBE080CD}"/>
    <dgm:cxn modelId="{B591A563-AB0F-4744-B6E8-60AB872DC4C5}" type="presOf" srcId="{89324745-C6BF-417E-8913-96229CCC597A}" destId="{17D786CD-DB9E-4756-B314-B75033D193BF}" srcOrd="0" destOrd="2" presId="urn:microsoft.com/office/officeart/2005/8/layout/hList2"/>
    <dgm:cxn modelId="{B32C7DF1-0711-4D0C-BBF9-A17EA4DE545A}" srcId="{6B56F6E3-2877-406F-BC13-4866C795EA68}" destId="{B8CDF0EA-767B-4EA4-8CB1-092F61C64364}" srcOrd="3" destOrd="0" parTransId="{9DC5DC1B-0555-46F1-ABB5-57BC53B460AD}" sibTransId="{890BD06B-0D51-471E-8BC1-270935E4B317}"/>
    <dgm:cxn modelId="{36492265-E73A-4F6F-BEE1-054D58E85194}" type="presOf" srcId="{6B56F6E3-2877-406F-BC13-4866C795EA68}" destId="{480D1576-E719-492D-99FF-B026190EB50F}" srcOrd="0" destOrd="0" presId="urn:microsoft.com/office/officeart/2005/8/layout/hList2"/>
    <dgm:cxn modelId="{17EC9114-1170-4509-9A9C-C97CF6C2F200}" type="presOf" srcId="{17CF0426-AD26-459F-ACA7-E683CE54F9ED}" destId="{17A330A9-5CCB-46A7-92FB-6E99DC316690}" srcOrd="0" destOrd="0" presId="urn:microsoft.com/office/officeart/2005/8/layout/hList2"/>
    <dgm:cxn modelId="{278A7C9C-5EEF-4BC2-872F-E499C3714426}" type="presOf" srcId="{82C8BEAC-8CC4-49B7-AA28-519F82E04BF8}" destId="{B61BE7B0-EE9F-485E-9ABA-CBA7A7966392}" srcOrd="0" destOrd="3" presId="urn:microsoft.com/office/officeart/2005/8/layout/hList2"/>
    <dgm:cxn modelId="{EFA308F6-61D2-4EFD-AC15-06F3D2FD632C}" type="presOf" srcId="{B8CDF0EA-767B-4EA4-8CB1-092F61C64364}" destId="{2E783974-78B0-4968-9E2E-DE2486FC17FF}" srcOrd="0" destOrd="3" presId="urn:microsoft.com/office/officeart/2005/8/layout/hList2"/>
    <dgm:cxn modelId="{0381D5BC-F001-4D8F-AFFF-A4B49B43A5E3}" srcId="{B0F17A53-B7DE-4E08-AE1D-AF8E81DB11CD}" destId="{17CF0426-AD26-459F-ACA7-E683CE54F9ED}" srcOrd="3" destOrd="0" parTransId="{D13B2B37-B260-42CB-88A5-079F40019297}" sibTransId="{53DCBC97-E0CB-4939-80C7-02116B49898B}"/>
    <dgm:cxn modelId="{E22134B7-5CD2-4A10-9FD8-C0CC1226A36A}" srcId="{17CF0426-AD26-459F-ACA7-E683CE54F9ED}" destId="{DD4B3DA2-1FC6-4087-A9DA-C81F34F5F843}" srcOrd="2" destOrd="0" parTransId="{EBEFAD59-CEE7-46CD-85DD-26F029D25A54}" sibTransId="{E6E71FF9-4E67-48A6-8EBB-E8E0999767BC}"/>
    <dgm:cxn modelId="{CE3C4029-FB54-4137-B13A-F3161BFF45B6}" srcId="{37A5DEE7-E695-4DBB-847A-BAB61F58ADD8}" destId="{D65236FD-69D6-4947-B3C0-F5870021B9AC}" srcOrd="1" destOrd="0" parTransId="{9E17DD44-1F40-4067-BEF7-8B92621A52F1}" sibTransId="{1A388A47-4F84-4A9C-A20C-F26EB0919CF0}"/>
    <dgm:cxn modelId="{73F18A2B-D624-4C28-97D2-AEE68F5445EA}" srcId="{6B56F6E3-2877-406F-BC13-4866C795EA68}" destId="{54F10521-1ECC-4521-8F1F-C2A6F26607DF}" srcOrd="2" destOrd="0" parTransId="{7E9B70E5-9D8C-4AAA-AF64-3A4E3436B350}" sibTransId="{E769D22F-0580-496B-9912-67EDA1A20C33}"/>
    <dgm:cxn modelId="{03E8BD7B-1C18-42F0-933F-7F6E1BF3A792}" srcId="{B33E3FD0-2CCA-48E9-91D1-40B8835DFE92}" destId="{89324745-C6BF-417E-8913-96229CCC597A}" srcOrd="2" destOrd="0" parTransId="{BC08ED5D-08AC-4005-83D2-6F77DC1B2F70}" sibTransId="{B24253B7-C153-4814-A6B2-E63D4F57FD75}"/>
    <dgm:cxn modelId="{671EBE09-E03B-4B2A-8265-5571BC47862D}" srcId="{17CF0426-AD26-459F-ACA7-E683CE54F9ED}" destId="{5918E867-E5C5-4BC3-BFEB-5243C03FDA81}" srcOrd="3" destOrd="0" parTransId="{BD66FD90-FB90-469A-AA46-D8A6C358C979}" sibTransId="{C2E7EA3C-0AA8-4D8E-B091-EBFADAD9E1D1}"/>
    <dgm:cxn modelId="{94123EDB-E78B-4D90-B3FB-060ED85EFC90}" type="presOf" srcId="{DD4B3DA2-1FC6-4087-A9DA-C81F34F5F843}" destId="{AFAE9DB1-F704-43D0-B67A-905ED9DA5FEE}" srcOrd="0" destOrd="2" presId="urn:microsoft.com/office/officeart/2005/8/layout/hList2"/>
    <dgm:cxn modelId="{A402F360-563F-46A5-857B-A7264AFBE0AA}" type="presOf" srcId="{D2B39341-A253-4C7A-8BB9-71C90A3569F0}" destId="{17D786CD-DB9E-4756-B314-B75033D193BF}" srcOrd="0" destOrd="1" presId="urn:microsoft.com/office/officeart/2005/8/layout/hList2"/>
    <dgm:cxn modelId="{47A2872D-CE8D-499E-B0E1-05EA0DB377E2}" type="presOf" srcId="{B0F17A53-B7DE-4E08-AE1D-AF8E81DB11CD}" destId="{4E3AE6D7-24F3-4E24-B2A9-BD021F4543F5}" srcOrd="0" destOrd="0" presId="urn:microsoft.com/office/officeart/2005/8/layout/hList2"/>
    <dgm:cxn modelId="{F2968D65-1C98-4AEE-A72D-E746583F4D64}" type="presOf" srcId="{B34E80FB-2080-48B8-8AF0-01A8B3F029FF}" destId="{17D786CD-DB9E-4756-B314-B75033D193BF}" srcOrd="0" destOrd="3" presId="urn:microsoft.com/office/officeart/2005/8/layout/hList2"/>
    <dgm:cxn modelId="{EC23F84E-6A65-4136-BB64-71B25DD919F2}" type="presOf" srcId="{37A5DEE7-E695-4DBB-847A-BAB61F58ADD8}" destId="{6EEDAA0E-B9C4-420F-9E16-8E588486682E}" srcOrd="0" destOrd="0" presId="urn:microsoft.com/office/officeart/2005/8/layout/hList2"/>
    <dgm:cxn modelId="{34A364F8-32C1-4625-B68E-BDD17DF2F5A4}" type="presOf" srcId="{D65236FD-69D6-4947-B3C0-F5870021B9AC}" destId="{B61BE7B0-EE9F-485E-9ABA-CBA7A7966392}" srcOrd="0" destOrd="1" presId="urn:microsoft.com/office/officeart/2005/8/layout/hList2"/>
    <dgm:cxn modelId="{938866E3-E6CF-4B9F-BE91-CF902244DC28}" srcId="{B33E3FD0-2CCA-48E9-91D1-40B8835DFE92}" destId="{39AA660C-EA24-4E0A-A90C-1885318AF544}" srcOrd="0" destOrd="0" parTransId="{C2E2E869-D26D-4F89-A9B1-45B990DBFD6F}" sibTransId="{1D5EF48D-CB4B-47D2-AF3F-342E9759FE38}"/>
    <dgm:cxn modelId="{5A06409B-D3AC-46C4-96FB-ED2485B36B55}" srcId="{6B56F6E3-2877-406F-BC13-4866C795EA68}" destId="{2849FE6C-03F8-4C63-A854-03C9387F155E}" srcOrd="0" destOrd="0" parTransId="{6E36F39C-4FD9-41CE-87EC-473A105743E5}" sibTransId="{5A7102F7-70A7-4BE3-A919-E56EA703A638}"/>
    <dgm:cxn modelId="{30F0380D-FB0F-453B-8344-2C0723A8115D}" srcId="{B0F17A53-B7DE-4E08-AE1D-AF8E81DB11CD}" destId="{B33E3FD0-2CCA-48E9-91D1-40B8835DFE92}" srcOrd="0" destOrd="0" parTransId="{EC780A86-02F3-48E8-A784-025F0EA4143D}" sibTransId="{9987E027-1985-4A6D-91C4-A87512AF0BE8}"/>
    <dgm:cxn modelId="{CE7A6755-7C1A-411A-A1DE-3056EAE6ED2C}" type="presOf" srcId="{BB58CA26-E57D-4159-BCE7-7BCAC8434EFF}" destId="{17D786CD-DB9E-4756-B314-B75033D193BF}" srcOrd="0" destOrd="5" presId="urn:microsoft.com/office/officeart/2005/8/layout/hList2"/>
    <dgm:cxn modelId="{E7FA01F9-057F-48B0-92F0-BA429544D29D}" type="presOf" srcId="{2849FE6C-03F8-4C63-A854-03C9387F155E}" destId="{2E783974-78B0-4968-9E2E-DE2486FC17FF}" srcOrd="0" destOrd="0" presId="urn:microsoft.com/office/officeart/2005/8/layout/hList2"/>
    <dgm:cxn modelId="{FB930799-5A12-4F45-AEC4-620C43CF68E1}" type="presOf" srcId="{FE75BD7A-5E8E-4937-A239-7A3A9494795B}" destId="{2E783974-78B0-4968-9E2E-DE2486FC17FF}" srcOrd="0" destOrd="4" presId="urn:microsoft.com/office/officeart/2005/8/layout/hList2"/>
    <dgm:cxn modelId="{F4A04345-C626-4716-B69D-4765F6634C72}" type="presOf" srcId="{5918E867-E5C5-4BC3-BFEB-5243C03FDA81}" destId="{AFAE9DB1-F704-43D0-B67A-905ED9DA5FEE}" srcOrd="0" destOrd="3" presId="urn:microsoft.com/office/officeart/2005/8/layout/hList2"/>
    <dgm:cxn modelId="{7874D9E5-2AB7-444D-98E2-6CC86DCAB970}" type="presOf" srcId="{39AA660C-EA24-4E0A-A90C-1885318AF544}" destId="{17D786CD-DB9E-4756-B314-B75033D193BF}" srcOrd="0" destOrd="0" presId="urn:microsoft.com/office/officeart/2005/8/layout/hList2"/>
    <dgm:cxn modelId="{926FCD13-6D89-4EC6-A703-58C3FFD28CC3}" srcId="{B33E3FD0-2CCA-48E9-91D1-40B8835DFE92}" destId="{D2B39341-A253-4C7A-8BB9-71C90A3569F0}" srcOrd="1" destOrd="0" parTransId="{B70D96E9-B9C8-4FAA-9586-758D4E8EB6C5}" sibTransId="{F4A87585-AF2E-46A0-BE94-F433690C3E70}"/>
    <dgm:cxn modelId="{7BC1305D-BE3E-476C-B3C7-C13D4FDE2C38}" type="presParOf" srcId="{4E3AE6D7-24F3-4E24-B2A9-BD021F4543F5}" destId="{A0AF1728-3DED-4BAF-A676-FFDC012188E4}" srcOrd="0" destOrd="0" presId="urn:microsoft.com/office/officeart/2005/8/layout/hList2"/>
    <dgm:cxn modelId="{141F3655-646D-4747-8763-25DA0529A130}" type="presParOf" srcId="{A0AF1728-3DED-4BAF-A676-FFDC012188E4}" destId="{1DD2E7D6-DC83-4966-AC55-71BB4D6AA1DF}" srcOrd="0" destOrd="0" presId="urn:microsoft.com/office/officeart/2005/8/layout/hList2"/>
    <dgm:cxn modelId="{EE2740DA-14B3-4BD4-BD2A-F2AC57991783}" type="presParOf" srcId="{A0AF1728-3DED-4BAF-A676-FFDC012188E4}" destId="{17D786CD-DB9E-4756-B314-B75033D193BF}" srcOrd="1" destOrd="0" presId="urn:microsoft.com/office/officeart/2005/8/layout/hList2"/>
    <dgm:cxn modelId="{90F0C66A-8404-402F-B6DA-59210396DCE3}" type="presParOf" srcId="{A0AF1728-3DED-4BAF-A676-FFDC012188E4}" destId="{4757B005-4D84-4F09-AFFF-0CCCDA6F1A57}" srcOrd="2" destOrd="0" presId="urn:microsoft.com/office/officeart/2005/8/layout/hList2"/>
    <dgm:cxn modelId="{20A19CB4-230E-4BB3-8FB1-A2D5CC39C859}" type="presParOf" srcId="{4E3AE6D7-24F3-4E24-B2A9-BD021F4543F5}" destId="{9E645695-4AB7-42E9-8F15-0DC71F42AB30}" srcOrd="1" destOrd="0" presId="urn:microsoft.com/office/officeart/2005/8/layout/hList2"/>
    <dgm:cxn modelId="{FEA7F748-3194-4BD3-AD81-0E172C0B7DA9}" type="presParOf" srcId="{4E3AE6D7-24F3-4E24-B2A9-BD021F4543F5}" destId="{34A791CF-353F-4733-9AA2-8AC3CC67C362}" srcOrd="2" destOrd="0" presId="urn:microsoft.com/office/officeart/2005/8/layout/hList2"/>
    <dgm:cxn modelId="{1E92BA8E-1B50-4CCE-A80E-CFD46FD14902}" type="presParOf" srcId="{34A791CF-353F-4733-9AA2-8AC3CC67C362}" destId="{94B58011-0218-40FA-953B-3826DD836D42}" srcOrd="0" destOrd="0" presId="urn:microsoft.com/office/officeart/2005/8/layout/hList2"/>
    <dgm:cxn modelId="{599261FE-F672-4D79-A5EB-24F3829F1659}" type="presParOf" srcId="{34A791CF-353F-4733-9AA2-8AC3CC67C362}" destId="{2E783974-78B0-4968-9E2E-DE2486FC17FF}" srcOrd="1" destOrd="0" presId="urn:microsoft.com/office/officeart/2005/8/layout/hList2"/>
    <dgm:cxn modelId="{25C353C5-70BD-4401-A32E-05D578299480}" type="presParOf" srcId="{34A791CF-353F-4733-9AA2-8AC3CC67C362}" destId="{480D1576-E719-492D-99FF-B026190EB50F}" srcOrd="2" destOrd="0" presId="urn:microsoft.com/office/officeart/2005/8/layout/hList2"/>
    <dgm:cxn modelId="{C1E965F9-A9D6-4E22-A4E4-91AE7136850E}" type="presParOf" srcId="{4E3AE6D7-24F3-4E24-B2A9-BD021F4543F5}" destId="{9B06636E-A634-4BDB-883D-973844602115}" srcOrd="3" destOrd="0" presId="urn:microsoft.com/office/officeart/2005/8/layout/hList2"/>
    <dgm:cxn modelId="{71857D9F-56B7-416F-926C-AF6E5C650F21}" type="presParOf" srcId="{4E3AE6D7-24F3-4E24-B2A9-BD021F4543F5}" destId="{4D76F7EA-711D-4980-8F1A-E455F55C5C38}" srcOrd="4" destOrd="0" presId="urn:microsoft.com/office/officeart/2005/8/layout/hList2"/>
    <dgm:cxn modelId="{716A3BC4-AD4B-4F15-9A06-73BC76F148B9}" type="presParOf" srcId="{4D76F7EA-711D-4980-8F1A-E455F55C5C38}" destId="{64EB3CD8-162E-413E-B18B-809335AB75A2}" srcOrd="0" destOrd="0" presId="urn:microsoft.com/office/officeart/2005/8/layout/hList2"/>
    <dgm:cxn modelId="{4F0107F4-FF8B-4B96-9C16-EB0B9C61689E}" type="presParOf" srcId="{4D76F7EA-711D-4980-8F1A-E455F55C5C38}" destId="{B61BE7B0-EE9F-485E-9ABA-CBA7A7966392}" srcOrd="1" destOrd="0" presId="urn:microsoft.com/office/officeart/2005/8/layout/hList2"/>
    <dgm:cxn modelId="{BBB2A107-558D-4D60-9672-10BE76C68AEE}" type="presParOf" srcId="{4D76F7EA-711D-4980-8F1A-E455F55C5C38}" destId="{6EEDAA0E-B9C4-420F-9E16-8E588486682E}" srcOrd="2" destOrd="0" presId="urn:microsoft.com/office/officeart/2005/8/layout/hList2"/>
    <dgm:cxn modelId="{B8D944AD-6C06-4ED3-8120-02C5FA01FDCB}" type="presParOf" srcId="{4E3AE6D7-24F3-4E24-B2A9-BD021F4543F5}" destId="{B623CDB5-DC10-4939-9671-CDF77A40FCAB}" srcOrd="5" destOrd="0" presId="urn:microsoft.com/office/officeart/2005/8/layout/hList2"/>
    <dgm:cxn modelId="{FD426AF7-5B41-4206-987B-1D7108FFB481}" type="presParOf" srcId="{4E3AE6D7-24F3-4E24-B2A9-BD021F4543F5}" destId="{7A343ED0-AFFB-4292-92B7-60CCC720CC44}" srcOrd="6" destOrd="0" presId="urn:microsoft.com/office/officeart/2005/8/layout/hList2"/>
    <dgm:cxn modelId="{491DD10D-0713-4058-BED4-42B4E584004E}" type="presParOf" srcId="{7A343ED0-AFFB-4292-92B7-60CCC720CC44}" destId="{4EA78E3D-2A2B-4B55-A1E1-1F522B9FD5AB}" srcOrd="0" destOrd="0" presId="urn:microsoft.com/office/officeart/2005/8/layout/hList2"/>
    <dgm:cxn modelId="{C5E768A2-70B8-4066-B799-8D6DD508FCEC}" type="presParOf" srcId="{7A343ED0-AFFB-4292-92B7-60CCC720CC44}" destId="{AFAE9DB1-F704-43D0-B67A-905ED9DA5FEE}" srcOrd="1" destOrd="0" presId="urn:microsoft.com/office/officeart/2005/8/layout/hList2"/>
    <dgm:cxn modelId="{D50D32F6-8A50-497D-BE81-1DD2B1CEDDFB}" type="presParOf" srcId="{7A343ED0-AFFB-4292-92B7-60CCC720CC44}" destId="{17A330A9-5CCB-46A7-92FB-6E99DC316690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1AC122B-40F3-45A2-8F5D-8B8E415C83C2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BA056D9-B3AB-4148-A58E-7BC97A350511}">
      <dgm:prSet phldrT="[Text]" custT="1"/>
      <dgm:spPr/>
      <dgm:t>
        <a:bodyPr/>
        <a:lstStyle/>
        <a:p>
          <a:r>
            <a:rPr lang="en-US" sz="1300" b="1" dirty="0" smtClean="0"/>
            <a:t>Who</a:t>
          </a:r>
          <a:endParaRPr lang="en-US" sz="1300" b="1" dirty="0"/>
        </a:p>
      </dgm:t>
    </dgm:pt>
    <dgm:pt modelId="{EFC10AEB-1599-4522-B9E0-7BDE272398F5}" type="parTrans" cxnId="{79451468-BE22-4090-8218-D7AC1D2BB211}">
      <dgm:prSet/>
      <dgm:spPr/>
      <dgm:t>
        <a:bodyPr/>
        <a:lstStyle/>
        <a:p>
          <a:endParaRPr lang="en-US"/>
        </a:p>
      </dgm:t>
    </dgm:pt>
    <dgm:pt modelId="{9FA9E9EC-D5DF-4B24-A3C0-600A9789E337}" type="sibTrans" cxnId="{79451468-BE22-4090-8218-D7AC1D2BB211}">
      <dgm:prSet/>
      <dgm:spPr/>
      <dgm:t>
        <a:bodyPr/>
        <a:lstStyle/>
        <a:p>
          <a:endParaRPr lang="en-US"/>
        </a:p>
      </dgm:t>
    </dgm:pt>
    <dgm:pt modelId="{D9131B80-078C-4628-A78E-F49C3B23B0EC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What</a:t>
          </a:r>
          <a:endParaRPr lang="en-US" sz="1050" dirty="0">
            <a:solidFill>
              <a:schemeClr val="tx1"/>
            </a:solidFill>
          </a:endParaRPr>
        </a:p>
      </dgm:t>
    </dgm:pt>
    <dgm:pt modelId="{8C23BA57-4472-4C6D-BD1B-DDACDABD4AEE}" type="parTrans" cxnId="{5591AD33-22E4-4E4D-9CD6-F1B333547574}">
      <dgm:prSet/>
      <dgm:spPr/>
      <dgm:t>
        <a:bodyPr/>
        <a:lstStyle/>
        <a:p>
          <a:endParaRPr lang="en-US"/>
        </a:p>
      </dgm:t>
    </dgm:pt>
    <dgm:pt modelId="{5F56ACBE-0C9D-45B1-AA06-0A70FFAEAE58}" type="sibTrans" cxnId="{5591AD33-22E4-4E4D-9CD6-F1B333547574}">
      <dgm:prSet/>
      <dgm:spPr/>
      <dgm:t>
        <a:bodyPr/>
        <a:lstStyle/>
        <a:p>
          <a:endParaRPr lang="en-US"/>
        </a:p>
      </dgm:t>
    </dgm:pt>
    <dgm:pt modelId="{42A99E52-6E23-49AD-B9F4-FB7CC72E68DF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How</a:t>
          </a:r>
          <a:endParaRPr lang="en-US" sz="1050" dirty="0">
            <a:solidFill>
              <a:schemeClr val="tx1"/>
            </a:solidFill>
          </a:endParaRPr>
        </a:p>
      </dgm:t>
    </dgm:pt>
    <dgm:pt modelId="{C7D78469-F390-4DBE-B302-544193A7D132}" type="parTrans" cxnId="{C975AADD-BF3F-4FC9-9597-387216CA7105}">
      <dgm:prSet/>
      <dgm:spPr/>
      <dgm:t>
        <a:bodyPr/>
        <a:lstStyle/>
        <a:p>
          <a:endParaRPr lang="en-US"/>
        </a:p>
      </dgm:t>
    </dgm:pt>
    <dgm:pt modelId="{0AD1DC54-465A-4114-BE8C-D3250CFB6DE8}" type="sibTrans" cxnId="{C975AADD-BF3F-4FC9-9597-387216CA7105}">
      <dgm:prSet/>
      <dgm:spPr/>
      <dgm:t>
        <a:bodyPr/>
        <a:lstStyle/>
        <a:p>
          <a:endParaRPr lang="en-US"/>
        </a:p>
      </dgm:t>
    </dgm:pt>
    <dgm:pt modelId="{AF40190C-E023-44C7-B658-1D45A367DD58}">
      <dgm:prSet phldrT="[Text]" custT="1"/>
      <dgm:spPr/>
      <dgm:t>
        <a:bodyPr/>
        <a:lstStyle/>
        <a:p>
          <a:r>
            <a:rPr lang="en-US" sz="1300" b="1" dirty="0" smtClean="0"/>
            <a:t>Change Leaders (Minister, Director Generals)</a:t>
          </a:r>
          <a:endParaRPr lang="en-US" sz="1300" b="1" dirty="0"/>
        </a:p>
      </dgm:t>
    </dgm:pt>
    <dgm:pt modelId="{6951390F-A657-4053-B66C-7C90FE066413}" type="parTrans" cxnId="{9C619189-C402-4B56-800C-3C695E2D81E8}">
      <dgm:prSet/>
      <dgm:spPr/>
      <dgm:t>
        <a:bodyPr/>
        <a:lstStyle/>
        <a:p>
          <a:endParaRPr lang="en-US"/>
        </a:p>
      </dgm:t>
    </dgm:pt>
    <dgm:pt modelId="{96247596-B8C3-4457-A973-4358E9C3AFAF}" type="sibTrans" cxnId="{9C619189-C402-4B56-800C-3C695E2D81E8}">
      <dgm:prSet/>
      <dgm:spPr/>
      <dgm:t>
        <a:bodyPr/>
        <a:lstStyle/>
        <a:p>
          <a:endParaRPr lang="en-US"/>
        </a:p>
      </dgm:t>
    </dgm:pt>
    <dgm:pt modelId="{CA50485D-BE14-4C6C-8402-37529BFBABDE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Urgency for reform and change</a:t>
          </a:r>
          <a:endParaRPr lang="en-US" sz="1050" dirty="0">
            <a:solidFill>
              <a:schemeClr val="tx1"/>
            </a:solidFill>
          </a:endParaRPr>
        </a:p>
      </dgm:t>
    </dgm:pt>
    <dgm:pt modelId="{45599A62-82B1-41F2-A850-005F7855FBCA}" type="parTrans" cxnId="{72F687E3-3A20-4EFD-85E1-DF3758868BFD}">
      <dgm:prSet/>
      <dgm:spPr/>
      <dgm:t>
        <a:bodyPr/>
        <a:lstStyle/>
        <a:p>
          <a:endParaRPr lang="en-US"/>
        </a:p>
      </dgm:t>
    </dgm:pt>
    <dgm:pt modelId="{4A1C4FB5-64B3-4189-9445-71A9C2F9ADB5}" type="sibTrans" cxnId="{72F687E3-3A20-4EFD-85E1-DF3758868BFD}">
      <dgm:prSet/>
      <dgm:spPr/>
      <dgm:t>
        <a:bodyPr/>
        <a:lstStyle/>
        <a:p>
          <a:endParaRPr lang="en-US"/>
        </a:p>
      </dgm:t>
    </dgm:pt>
    <dgm:pt modelId="{42AB514F-318A-42EC-8BEE-2E9B0851F087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Video, Management meetings</a:t>
          </a:r>
          <a:endParaRPr lang="en-US" sz="1050" dirty="0">
            <a:solidFill>
              <a:schemeClr val="tx1"/>
            </a:solidFill>
          </a:endParaRPr>
        </a:p>
      </dgm:t>
    </dgm:pt>
    <dgm:pt modelId="{78FFDA6D-E676-4332-BE1F-89A86A45E328}" type="parTrans" cxnId="{070BCF4B-D3D0-4551-AE9A-5FC342E6F972}">
      <dgm:prSet/>
      <dgm:spPr/>
      <dgm:t>
        <a:bodyPr/>
        <a:lstStyle/>
        <a:p>
          <a:endParaRPr lang="en-US"/>
        </a:p>
      </dgm:t>
    </dgm:pt>
    <dgm:pt modelId="{4D8FB093-1355-4C69-A5EA-A45C9B6B896A}" type="sibTrans" cxnId="{070BCF4B-D3D0-4551-AE9A-5FC342E6F972}">
      <dgm:prSet/>
      <dgm:spPr/>
      <dgm:t>
        <a:bodyPr/>
        <a:lstStyle/>
        <a:p>
          <a:endParaRPr lang="en-US"/>
        </a:p>
      </dgm:t>
    </dgm:pt>
    <dgm:pt modelId="{72D8A32C-6739-4E92-B659-AC54B2EE028C}">
      <dgm:prSet phldrT="[Text]" custT="1"/>
      <dgm:spPr/>
      <dgm:t>
        <a:bodyPr/>
        <a:lstStyle/>
        <a:p>
          <a:r>
            <a:rPr lang="en-US" sz="1300" b="1" dirty="0" smtClean="0"/>
            <a:t>Change Leaders (Directors, Area Managers)</a:t>
          </a:r>
          <a:endParaRPr lang="en-US" sz="1300" b="1" dirty="0"/>
        </a:p>
      </dgm:t>
    </dgm:pt>
    <dgm:pt modelId="{FAEA659C-2FEF-4058-8F90-8B72B0DAFBD8}" type="parTrans" cxnId="{29F3F0C9-ABCF-40C9-9A41-4F903524C507}">
      <dgm:prSet/>
      <dgm:spPr/>
      <dgm:t>
        <a:bodyPr/>
        <a:lstStyle/>
        <a:p>
          <a:endParaRPr lang="en-US"/>
        </a:p>
      </dgm:t>
    </dgm:pt>
    <dgm:pt modelId="{AFF28784-B9B4-46E1-8C11-8F31FFE3053C}" type="sibTrans" cxnId="{29F3F0C9-ABCF-40C9-9A41-4F903524C507}">
      <dgm:prSet/>
      <dgm:spPr/>
      <dgm:t>
        <a:bodyPr/>
        <a:lstStyle/>
        <a:p>
          <a:endParaRPr lang="en-US"/>
        </a:p>
      </dgm:t>
    </dgm:pt>
    <dgm:pt modelId="{46945325-00E6-41A4-84DA-D1B2E60803F4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Benefits, Support, Motivation</a:t>
          </a:r>
          <a:endParaRPr lang="en-US" sz="1050" dirty="0">
            <a:solidFill>
              <a:schemeClr val="tx1"/>
            </a:solidFill>
          </a:endParaRPr>
        </a:p>
      </dgm:t>
    </dgm:pt>
    <dgm:pt modelId="{262CC356-CC38-4273-9CB2-0F852279943B}" type="parTrans" cxnId="{F382BE4E-2472-4625-ADE8-5BDADA90EBDE}">
      <dgm:prSet/>
      <dgm:spPr/>
      <dgm:t>
        <a:bodyPr/>
        <a:lstStyle/>
        <a:p>
          <a:endParaRPr lang="en-US"/>
        </a:p>
      </dgm:t>
    </dgm:pt>
    <dgm:pt modelId="{E01EA3CD-CA62-4FD6-B49A-3C92B780E974}" type="sibTrans" cxnId="{F382BE4E-2472-4625-ADE8-5BDADA90EBDE}">
      <dgm:prSet/>
      <dgm:spPr/>
      <dgm:t>
        <a:bodyPr/>
        <a:lstStyle/>
        <a:p>
          <a:endParaRPr lang="en-US"/>
        </a:p>
      </dgm:t>
    </dgm:pt>
    <dgm:pt modelId="{1C3915EE-0D2B-49D8-8EED-2AC36D097BDD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Local forums, formal meetings</a:t>
          </a:r>
          <a:endParaRPr lang="en-US" sz="1050" dirty="0">
            <a:solidFill>
              <a:schemeClr val="tx1"/>
            </a:solidFill>
          </a:endParaRPr>
        </a:p>
      </dgm:t>
    </dgm:pt>
    <dgm:pt modelId="{DFF524F2-0081-4BE9-9C4B-C78C053C796E}" type="parTrans" cxnId="{57C9C378-5A39-438C-B244-30A93CC075A7}">
      <dgm:prSet/>
      <dgm:spPr/>
      <dgm:t>
        <a:bodyPr/>
        <a:lstStyle/>
        <a:p>
          <a:endParaRPr lang="en-US"/>
        </a:p>
      </dgm:t>
    </dgm:pt>
    <dgm:pt modelId="{231AE8BE-75DF-4552-BFA3-589DBD6CCA95}" type="sibTrans" cxnId="{57C9C378-5A39-438C-B244-30A93CC075A7}">
      <dgm:prSet/>
      <dgm:spPr/>
      <dgm:t>
        <a:bodyPr/>
        <a:lstStyle/>
        <a:p>
          <a:endParaRPr lang="en-US"/>
        </a:p>
      </dgm:t>
    </dgm:pt>
    <dgm:pt modelId="{D7BD06D4-BFC3-4C72-8D23-3FC87F2FCC56}">
      <dgm:prSet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Target</a:t>
          </a:r>
          <a:endParaRPr lang="en-US" sz="1050" dirty="0">
            <a:solidFill>
              <a:schemeClr val="tx1"/>
            </a:solidFill>
          </a:endParaRPr>
        </a:p>
      </dgm:t>
    </dgm:pt>
    <dgm:pt modelId="{2DF3F3F6-E96F-4304-9C1B-5B8C154847B0}" type="parTrans" cxnId="{B75C1A91-3E4C-4176-B54C-B86FC00956DD}">
      <dgm:prSet/>
      <dgm:spPr/>
      <dgm:t>
        <a:bodyPr/>
        <a:lstStyle/>
        <a:p>
          <a:endParaRPr lang="en-US"/>
        </a:p>
      </dgm:t>
    </dgm:pt>
    <dgm:pt modelId="{9EEF46DA-5FFD-4200-8ADB-84E53837A77F}" type="sibTrans" cxnId="{B75C1A91-3E4C-4176-B54C-B86FC00956DD}">
      <dgm:prSet/>
      <dgm:spPr/>
      <dgm:t>
        <a:bodyPr/>
        <a:lstStyle/>
        <a:p>
          <a:endParaRPr lang="en-US"/>
        </a:p>
      </dgm:t>
    </dgm:pt>
    <dgm:pt modelId="{CB3D50F4-9555-4E59-9952-5D833685E64B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Staff : Video; Directors &amp; Area Mgrs: Mgmt meetings</a:t>
          </a:r>
          <a:endParaRPr lang="en-US" sz="1050" dirty="0">
            <a:solidFill>
              <a:schemeClr val="tx1"/>
            </a:solidFill>
          </a:endParaRPr>
        </a:p>
      </dgm:t>
    </dgm:pt>
    <dgm:pt modelId="{9135F924-C937-44B2-AE66-5E56B8D8F3EE}" type="parTrans" cxnId="{497F428B-E798-48E9-8738-48AF3A1E293E}">
      <dgm:prSet/>
      <dgm:spPr/>
      <dgm:t>
        <a:bodyPr/>
        <a:lstStyle/>
        <a:p>
          <a:endParaRPr lang="en-US"/>
        </a:p>
      </dgm:t>
    </dgm:pt>
    <dgm:pt modelId="{4BBA40CD-E7C7-4162-B59E-A7953A46400D}" type="sibTrans" cxnId="{497F428B-E798-48E9-8738-48AF3A1E293E}">
      <dgm:prSet/>
      <dgm:spPr/>
      <dgm:t>
        <a:bodyPr/>
        <a:lstStyle/>
        <a:p>
          <a:endParaRPr lang="en-US"/>
        </a:p>
      </dgm:t>
    </dgm:pt>
    <dgm:pt modelId="{7EB2468B-E85D-457B-AF68-9232DB360B75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Middle managers and staff</a:t>
          </a:r>
          <a:endParaRPr lang="en-US" sz="1050" dirty="0">
            <a:solidFill>
              <a:schemeClr val="tx1"/>
            </a:solidFill>
          </a:endParaRPr>
        </a:p>
      </dgm:t>
    </dgm:pt>
    <dgm:pt modelId="{2B000D63-4970-4D94-8B00-FB84974E95D9}" type="parTrans" cxnId="{0D62C3E7-3315-459B-939D-410757AF0F16}">
      <dgm:prSet/>
      <dgm:spPr/>
      <dgm:t>
        <a:bodyPr/>
        <a:lstStyle/>
        <a:p>
          <a:endParaRPr lang="en-US"/>
        </a:p>
      </dgm:t>
    </dgm:pt>
    <dgm:pt modelId="{B97BFE0B-1CC7-47BD-868C-D8EEA9F53FF3}" type="sibTrans" cxnId="{0D62C3E7-3315-459B-939D-410757AF0F16}">
      <dgm:prSet/>
      <dgm:spPr/>
      <dgm:t>
        <a:bodyPr/>
        <a:lstStyle/>
        <a:p>
          <a:endParaRPr lang="en-US"/>
        </a:p>
      </dgm:t>
    </dgm:pt>
    <dgm:pt modelId="{091287D1-F99D-4FCC-AAAD-3301209813C6}">
      <dgm:prSet phldrT="[Text]" custT="1"/>
      <dgm:spPr/>
      <dgm:t>
        <a:bodyPr/>
        <a:lstStyle/>
        <a:p>
          <a:r>
            <a:rPr lang="en-US" sz="1300" b="1" dirty="0" smtClean="0"/>
            <a:t>Change agents (Unit heads, Coordinators)</a:t>
          </a:r>
          <a:endParaRPr lang="en-US" sz="1300" b="1" dirty="0"/>
        </a:p>
      </dgm:t>
    </dgm:pt>
    <dgm:pt modelId="{A926ABF0-41A6-4E3C-B73C-06E517AF4E72}" type="parTrans" cxnId="{1BCB3171-983B-4FE6-8B4E-974376758198}">
      <dgm:prSet/>
      <dgm:spPr/>
      <dgm:t>
        <a:bodyPr/>
        <a:lstStyle/>
        <a:p>
          <a:endParaRPr lang="en-US"/>
        </a:p>
      </dgm:t>
    </dgm:pt>
    <dgm:pt modelId="{9B068125-4895-4228-B4C3-DEE7BDC9AEC4}" type="sibTrans" cxnId="{1BCB3171-983B-4FE6-8B4E-974376758198}">
      <dgm:prSet/>
      <dgm:spPr/>
      <dgm:t>
        <a:bodyPr/>
        <a:lstStyle/>
        <a:p>
          <a:endParaRPr lang="en-US"/>
        </a:p>
      </dgm:t>
    </dgm:pt>
    <dgm:pt modelId="{00BBF72D-91E9-4D25-B260-1767ADE21868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Support and motivation, status of project</a:t>
          </a:r>
          <a:endParaRPr lang="en-US" sz="1050" dirty="0">
            <a:solidFill>
              <a:schemeClr val="tx1"/>
            </a:solidFill>
          </a:endParaRPr>
        </a:p>
      </dgm:t>
    </dgm:pt>
    <dgm:pt modelId="{F657829D-0399-42CF-AECC-B015E94F1290}" type="parTrans" cxnId="{416213AE-56F1-4EC7-8BC6-91FED0B940EB}">
      <dgm:prSet/>
      <dgm:spPr/>
      <dgm:t>
        <a:bodyPr/>
        <a:lstStyle/>
        <a:p>
          <a:endParaRPr lang="en-US"/>
        </a:p>
      </dgm:t>
    </dgm:pt>
    <dgm:pt modelId="{D501677A-A2BB-47E4-BEB2-446AFBDDD51F}" type="sibTrans" cxnId="{416213AE-56F1-4EC7-8BC6-91FED0B940EB}">
      <dgm:prSet/>
      <dgm:spPr/>
      <dgm:t>
        <a:bodyPr/>
        <a:lstStyle/>
        <a:p>
          <a:endParaRPr lang="en-US"/>
        </a:p>
      </dgm:t>
    </dgm:pt>
    <dgm:pt modelId="{2766334B-56F2-4D5A-AA1B-8A1F4CF7ECD2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Local meetings, reports, verbal communications</a:t>
          </a:r>
          <a:endParaRPr lang="en-US" sz="1050" dirty="0">
            <a:solidFill>
              <a:schemeClr val="tx1"/>
            </a:solidFill>
          </a:endParaRPr>
        </a:p>
      </dgm:t>
    </dgm:pt>
    <dgm:pt modelId="{E188B47A-6AC1-4AA8-A96E-7509723980F2}" type="parTrans" cxnId="{89AA8F21-97CE-4C72-BACB-E65F86A29A28}">
      <dgm:prSet/>
      <dgm:spPr/>
      <dgm:t>
        <a:bodyPr/>
        <a:lstStyle/>
        <a:p>
          <a:endParaRPr lang="en-US"/>
        </a:p>
      </dgm:t>
    </dgm:pt>
    <dgm:pt modelId="{E2B1F339-D857-414D-8BE8-C7BE395F27D8}" type="sibTrans" cxnId="{89AA8F21-97CE-4C72-BACB-E65F86A29A28}">
      <dgm:prSet/>
      <dgm:spPr/>
      <dgm:t>
        <a:bodyPr/>
        <a:lstStyle/>
        <a:p>
          <a:endParaRPr lang="en-US"/>
        </a:p>
      </dgm:t>
    </dgm:pt>
    <dgm:pt modelId="{A55C71BE-B124-463C-B1A2-2939AE5EAF9B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Change ambassadors, staff of treasury offices</a:t>
          </a:r>
          <a:endParaRPr lang="en-US" sz="1050" dirty="0">
            <a:solidFill>
              <a:schemeClr val="tx1"/>
            </a:solidFill>
          </a:endParaRPr>
        </a:p>
      </dgm:t>
    </dgm:pt>
    <dgm:pt modelId="{21E9A534-222B-4025-97F7-DC49693648B4}" type="parTrans" cxnId="{CDBABDBB-5EA0-4BF7-8695-2BDF3B79C762}">
      <dgm:prSet/>
      <dgm:spPr/>
      <dgm:t>
        <a:bodyPr/>
        <a:lstStyle/>
        <a:p>
          <a:endParaRPr lang="en-US"/>
        </a:p>
      </dgm:t>
    </dgm:pt>
    <dgm:pt modelId="{CB36E03B-2193-48EB-9213-196CB02D8A42}" type="sibTrans" cxnId="{CDBABDBB-5EA0-4BF7-8695-2BDF3B79C762}">
      <dgm:prSet/>
      <dgm:spPr/>
      <dgm:t>
        <a:bodyPr/>
        <a:lstStyle/>
        <a:p>
          <a:endParaRPr lang="en-US"/>
        </a:p>
      </dgm:t>
    </dgm:pt>
    <dgm:pt modelId="{2B9AF49C-E200-4B94-A0CB-A07BF070A56A}">
      <dgm:prSet phldrT="[Text]" custT="1"/>
      <dgm:spPr/>
      <dgm:t>
        <a:bodyPr/>
        <a:lstStyle/>
        <a:p>
          <a:r>
            <a:rPr lang="en-US" sz="1300" b="1" dirty="0" smtClean="0"/>
            <a:t>Change agents (Change ambassadors)</a:t>
          </a:r>
          <a:endParaRPr lang="en-US" sz="1300" b="1" dirty="0"/>
        </a:p>
      </dgm:t>
    </dgm:pt>
    <dgm:pt modelId="{EB5375AA-F3D9-4BF3-945E-DC1A00BD4AF8}" type="parTrans" cxnId="{F783753E-5782-4976-B706-C26CA932557B}">
      <dgm:prSet/>
      <dgm:spPr/>
      <dgm:t>
        <a:bodyPr/>
        <a:lstStyle/>
        <a:p>
          <a:endParaRPr lang="en-US"/>
        </a:p>
      </dgm:t>
    </dgm:pt>
    <dgm:pt modelId="{87FDC6CC-ABA2-4D96-B2F5-DE4E8CCBE727}" type="sibTrans" cxnId="{F783753E-5782-4976-B706-C26CA932557B}">
      <dgm:prSet/>
      <dgm:spPr/>
      <dgm:t>
        <a:bodyPr/>
        <a:lstStyle/>
        <a:p>
          <a:endParaRPr lang="en-US"/>
        </a:p>
      </dgm:t>
    </dgm:pt>
    <dgm:pt modelId="{426455BE-BA2C-445E-B005-8AC5C5981B85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What is in it for you, schedules and unit specific messages</a:t>
          </a:r>
          <a:endParaRPr lang="en-US" sz="1050" dirty="0">
            <a:solidFill>
              <a:schemeClr val="tx1"/>
            </a:solidFill>
          </a:endParaRPr>
        </a:p>
      </dgm:t>
    </dgm:pt>
    <dgm:pt modelId="{BBA95B41-6D6D-4FDB-9223-70FB78689174}" type="parTrans" cxnId="{C8B2D50A-382E-4CD1-84D4-99801FC765BD}">
      <dgm:prSet/>
      <dgm:spPr/>
      <dgm:t>
        <a:bodyPr/>
        <a:lstStyle/>
        <a:p>
          <a:endParaRPr lang="en-US"/>
        </a:p>
      </dgm:t>
    </dgm:pt>
    <dgm:pt modelId="{EA02F159-36FA-4A37-A134-6ED765DBE5E6}" type="sibTrans" cxnId="{C8B2D50A-382E-4CD1-84D4-99801FC765BD}">
      <dgm:prSet/>
      <dgm:spPr/>
      <dgm:t>
        <a:bodyPr/>
        <a:lstStyle/>
        <a:p>
          <a:endParaRPr lang="en-US"/>
        </a:p>
      </dgm:t>
    </dgm:pt>
    <dgm:pt modelId="{85B0A530-1394-436B-99E0-830C0D1A7D7E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Face to face, informal gatherings</a:t>
          </a:r>
          <a:endParaRPr lang="en-US" sz="1050" dirty="0">
            <a:solidFill>
              <a:schemeClr val="tx1"/>
            </a:solidFill>
          </a:endParaRPr>
        </a:p>
      </dgm:t>
    </dgm:pt>
    <dgm:pt modelId="{BF0CDCEE-305D-4011-B321-D8B08B2393F5}" type="parTrans" cxnId="{20987B38-76DE-43E3-B522-39BE0F64C112}">
      <dgm:prSet/>
      <dgm:spPr/>
      <dgm:t>
        <a:bodyPr/>
        <a:lstStyle/>
        <a:p>
          <a:endParaRPr lang="en-US"/>
        </a:p>
      </dgm:t>
    </dgm:pt>
    <dgm:pt modelId="{C34116C2-DF3C-4A6D-BAF0-1C6FDEE3CB04}" type="sibTrans" cxnId="{20987B38-76DE-43E3-B522-39BE0F64C112}">
      <dgm:prSet/>
      <dgm:spPr/>
      <dgm:t>
        <a:bodyPr/>
        <a:lstStyle/>
        <a:p>
          <a:endParaRPr lang="en-US"/>
        </a:p>
      </dgm:t>
    </dgm:pt>
    <dgm:pt modelId="{106DEC32-F85F-4447-89BC-75B3C65E951F}">
      <dgm:prSet phldrT="[Text]" custT="1"/>
      <dgm:spPr>
        <a:solidFill>
          <a:schemeClr val="accent2">
            <a:lumMod val="75000"/>
          </a:schemeClr>
        </a:solidFill>
        <a:ln w="12700" cmpd="sng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en-US" sz="1050" dirty="0" smtClean="0">
              <a:solidFill>
                <a:schemeClr val="tx1"/>
              </a:solidFill>
            </a:rPr>
            <a:t>Staff of the unit</a:t>
          </a:r>
          <a:endParaRPr lang="en-US" sz="1050" dirty="0">
            <a:solidFill>
              <a:schemeClr val="tx1"/>
            </a:solidFill>
          </a:endParaRPr>
        </a:p>
      </dgm:t>
    </dgm:pt>
    <dgm:pt modelId="{5BC5F6AF-9474-4F7E-8C6F-F20A17CCE583}" type="parTrans" cxnId="{0EC9311B-D08A-47DF-B766-AE7815EE78A2}">
      <dgm:prSet/>
      <dgm:spPr/>
      <dgm:t>
        <a:bodyPr/>
        <a:lstStyle/>
        <a:p>
          <a:endParaRPr lang="en-US"/>
        </a:p>
      </dgm:t>
    </dgm:pt>
    <dgm:pt modelId="{D51203B8-CAB6-4EC9-9E4D-87092F4BB1B6}" type="sibTrans" cxnId="{0EC9311B-D08A-47DF-B766-AE7815EE78A2}">
      <dgm:prSet/>
      <dgm:spPr/>
      <dgm:t>
        <a:bodyPr/>
        <a:lstStyle/>
        <a:p>
          <a:endParaRPr lang="en-US"/>
        </a:p>
      </dgm:t>
    </dgm:pt>
    <dgm:pt modelId="{29F75028-2A2D-4D11-8D1E-2084C83176E9}" type="pres">
      <dgm:prSet presAssocID="{D1AC122B-40F3-45A2-8F5D-8B8E415C83C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EB471F-048E-48DC-9066-70075566EA5E}" type="pres">
      <dgm:prSet presAssocID="{2BA056D9-B3AB-4148-A58E-7BC97A350511}" presName="compNode" presStyleCnt="0"/>
      <dgm:spPr/>
    </dgm:pt>
    <dgm:pt modelId="{D537DBA4-1588-42AC-B2AE-DE3D46036370}" type="pres">
      <dgm:prSet presAssocID="{2BA056D9-B3AB-4148-A58E-7BC97A350511}" presName="aNode" presStyleLbl="bgShp" presStyleIdx="0" presStyleCnt="5"/>
      <dgm:spPr/>
      <dgm:t>
        <a:bodyPr/>
        <a:lstStyle/>
        <a:p>
          <a:endParaRPr lang="en-US"/>
        </a:p>
      </dgm:t>
    </dgm:pt>
    <dgm:pt modelId="{FAD5D97E-777D-402C-9E48-50795CAE3BB2}" type="pres">
      <dgm:prSet presAssocID="{2BA056D9-B3AB-4148-A58E-7BC97A350511}" presName="textNode" presStyleLbl="bgShp" presStyleIdx="0" presStyleCnt="5"/>
      <dgm:spPr/>
      <dgm:t>
        <a:bodyPr/>
        <a:lstStyle/>
        <a:p>
          <a:endParaRPr lang="en-US"/>
        </a:p>
      </dgm:t>
    </dgm:pt>
    <dgm:pt modelId="{B3C73ABB-A171-4CAC-9573-5149A88B92CA}" type="pres">
      <dgm:prSet presAssocID="{2BA056D9-B3AB-4148-A58E-7BC97A350511}" presName="compChildNode" presStyleCnt="0"/>
      <dgm:spPr/>
    </dgm:pt>
    <dgm:pt modelId="{54D107F4-7494-4A74-BAEB-1C0E0BAC65C2}" type="pres">
      <dgm:prSet presAssocID="{2BA056D9-B3AB-4148-A58E-7BC97A350511}" presName="theInnerList" presStyleCnt="0"/>
      <dgm:spPr/>
    </dgm:pt>
    <dgm:pt modelId="{8AB3108C-8C8E-4065-A7AC-63B9F7858D04}" type="pres">
      <dgm:prSet presAssocID="{D9131B80-078C-4628-A78E-F49C3B23B0EC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14C1B-3FC5-475A-87A7-A7E9F5BCD6A4}" type="pres">
      <dgm:prSet presAssocID="{D9131B80-078C-4628-A78E-F49C3B23B0EC}" presName="aSpace2" presStyleCnt="0"/>
      <dgm:spPr/>
    </dgm:pt>
    <dgm:pt modelId="{04E802AF-AE26-468A-83BA-AB45A933F60F}" type="pres">
      <dgm:prSet presAssocID="{42A99E52-6E23-49AD-B9F4-FB7CC72E68DF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34E2A4-73EA-40CF-ACF3-16FA824390F9}" type="pres">
      <dgm:prSet presAssocID="{42A99E52-6E23-49AD-B9F4-FB7CC72E68DF}" presName="aSpace2" presStyleCnt="0"/>
      <dgm:spPr/>
    </dgm:pt>
    <dgm:pt modelId="{DD720077-52D0-4E17-8162-27CD4AD7A38A}" type="pres">
      <dgm:prSet presAssocID="{D7BD06D4-BFC3-4C72-8D23-3FC87F2FCC56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D23123-65DA-4132-BE18-1E76470CCA0D}" type="pres">
      <dgm:prSet presAssocID="{2BA056D9-B3AB-4148-A58E-7BC97A350511}" presName="aSpace" presStyleCnt="0"/>
      <dgm:spPr/>
    </dgm:pt>
    <dgm:pt modelId="{09BFC02D-EE58-47C2-A6F8-3A33BB307EA7}" type="pres">
      <dgm:prSet presAssocID="{AF40190C-E023-44C7-B658-1D45A367DD58}" presName="compNode" presStyleCnt="0"/>
      <dgm:spPr/>
    </dgm:pt>
    <dgm:pt modelId="{8E57C753-4538-4631-A93E-C30900C14171}" type="pres">
      <dgm:prSet presAssocID="{AF40190C-E023-44C7-B658-1D45A367DD58}" presName="aNode" presStyleLbl="bgShp" presStyleIdx="1" presStyleCnt="5"/>
      <dgm:spPr/>
      <dgm:t>
        <a:bodyPr/>
        <a:lstStyle/>
        <a:p>
          <a:endParaRPr lang="en-US"/>
        </a:p>
      </dgm:t>
    </dgm:pt>
    <dgm:pt modelId="{714C6F5F-861A-432F-8BD3-1FA4418C3A69}" type="pres">
      <dgm:prSet presAssocID="{AF40190C-E023-44C7-B658-1D45A367DD58}" presName="textNode" presStyleLbl="bgShp" presStyleIdx="1" presStyleCnt="5"/>
      <dgm:spPr/>
      <dgm:t>
        <a:bodyPr/>
        <a:lstStyle/>
        <a:p>
          <a:endParaRPr lang="en-US"/>
        </a:p>
      </dgm:t>
    </dgm:pt>
    <dgm:pt modelId="{A27095BA-D1FE-4FCF-8EE3-0A8ECEDCED69}" type="pres">
      <dgm:prSet presAssocID="{AF40190C-E023-44C7-B658-1D45A367DD58}" presName="compChildNode" presStyleCnt="0"/>
      <dgm:spPr/>
    </dgm:pt>
    <dgm:pt modelId="{9FB9D153-A34A-4A83-8BCC-FA7A8DAB5811}" type="pres">
      <dgm:prSet presAssocID="{AF40190C-E023-44C7-B658-1D45A367DD58}" presName="theInnerList" presStyleCnt="0"/>
      <dgm:spPr/>
    </dgm:pt>
    <dgm:pt modelId="{C5267B8A-86EC-42B2-ADA3-AEE77E423C12}" type="pres">
      <dgm:prSet presAssocID="{CA50485D-BE14-4C6C-8402-37529BFBABDE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D48CA1-E662-42A9-83D4-FF270C67F33A}" type="pres">
      <dgm:prSet presAssocID="{CA50485D-BE14-4C6C-8402-37529BFBABDE}" presName="aSpace2" presStyleCnt="0"/>
      <dgm:spPr/>
    </dgm:pt>
    <dgm:pt modelId="{59B3C766-B168-4BC1-A1CC-C47CC6E48DE1}" type="pres">
      <dgm:prSet presAssocID="{42AB514F-318A-42EC-8BEE-2E9B0851F087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5D765E-22B1-4F8A-BD47-B7E6C848F3ED}" type="pres">
      <dgm:prSet presAssocID="{42AB514F-318A-42EC-8BEE-2E9B0851F087}" presName="aSpace2" presStyleCnt="0"/>
      <dgm:spPr/>
    </dgm:pt>
    <dgm:pt modelId="{EB2D718C-A471-44EE-A035-0847EC1D8DB2}" type="pres">
      <dgm:prSet presAssocID="{CB3D50F4-9555-4E59-9952-5D833685E64B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E4DAAE-8009-45AA-85E4-B5B33D2C106B}" type="pres">
      <dgm:prSet presAssocID="{AF40190C-E023-44C7-B658-1D45A367DD58}" presName="aSpace" presStyleCnt="0"/>
      <dgm:spPr/>
    </dgm:pt>
    <dgm:pt modelId="{05B3192E-6BA4-4D5B-B33F-79B1876A70C6}" type="pres">
      <dgm:prSet presAssocID="{72D8A32C-6739-4E92-B659-AC54B2EE028C}" presName="compNode" presStyleCnt="0"/>
      <dgm:spPr/>
    </dgm:pt>
    <dgm:pt modelId="{E22BFF6D-BF17-4569-9629-87A10AA433BA}" type="pres">
      <dgm:prSet presAssocID="{72D8A32C-6739-4E92-B659-AC54B2EE028C}" presName="aNode" presStyleLbl="bgShp" presStyleIdx="2" presStyleCnt="5"/>
      <dgm:spPr/>
      <dgm:t>
        <a:bodyPr/>
        <a:lstStyle/>
        <a:p>
          <a:endParaRPr lang="en-US"/>
        </a:p>
      </dgm:t>
    </dgm:pt>
    <dgm:pt modelId="{F75DC50C-F16F-4CEC-A00E-DF421B51C059}" type="pres">
      <dgm:prSet presAssocID="{72D8A32C-6739-4E92-B659-AC54B2EE028C}" presName="textNode" presStyleLbl="bgShp" presStyleIdx="2" presStyleCnt="5"/>
      <dgm:spPr/>
      <dgm:t>
        <a:bodyPr/>
        <a:lstStyle/>
        <a:p>
          <a:endParaRPr lang="en-US"/>
        </a:p>
      </dgm:t>
    </dgm:pt>
    <dgm:pt modelId="{106D6A5E-0DC6-4444-824D-F6EDE93C7436}" type="pres">
      <dgm:prSet presAssocID="{72D8A32C-6739-4E92-B659-AC54B2EE028C}" presName="compChildNode" presStyleCnt="0"/>
      <dgm:spPr/>
    </dgm:pt>
    <dgm:pt modelId="{3C81B720-1582-4224-8DDF-32ED649C69FC}" type="pres">
      <dgm:prSet presAssocID="{72D8A32C-6739-4E92-B659-AC54B2EE028C}" presName="theInnerList" presStyleCnt="0"/>
      <dgm:spPr/>
    </dgm:pt>
    <dgm:pt modelId="{8200D872-8E60-49F2-AFAC-F0EDD9501BFF}" type="pres">
      <dgm:prSet presAssocID="{46945325-00E6-41A4-84DA-D1B2E60803F4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7C3E8-064B-401E-A3DD-4732DE5C1393}" type="pres">
      <dgm:prSet presAssocID="{46945325-00E6-41A4-84DA-D1B2E60803F4}" presName="aSpace2" presStyleCnt="0"/>
      <dgm:spPr/>
    </dgm:pt>
    <dgm:pt modelId="{C0D81AD9-A210-408F-924F-B8CB04C69474}" type="pres">
      <dgm:prSet presAssocID="{1C3915EE-0D2B-49D8-8EED-2AC36D097BDD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C2D61E-46E3-4F18-9ED1-C46971501FBC}" type="pres">
      <dgm:prSet presAssocID="{1C3915EE-0D2B-49D8-8EED-2AC36D097BDD}" presName="aSpace2" presStyleCnt="0"/>
      <dgm:spPr/>
    </dgm:pt>
    <dgm:pt modelId="{01140E43-FCCF-469B-8FE9-2F6CACCE50FF}" type="pres">
      <dgm:prSet presAssocID="{7EB2468B-E85D-457B-AF68-9232DB360B75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2BB28C-A6BA-4C19-9964-ECDD8E9F44E2}" type="pres">
      <dgm:prSet presAssocID="{72D8A32C-6739-4E92-B659-AC54B2EE028C}" presName="aSpace" presStyleCnt="0"/>
      <dgm:spPr/>
    </dgm:pt>
    <dgm:pt modelId="{B234370D-542B-4681-893C-8A598105F807}" type="pres">
      <dgm:prSet presAssocID="{091287D1-F99D-4FCC-AAAD-3301209813C6}" presName="compNode" presStyleCnt="0"/>
      <dgm:spPr/>
    </dgm:pt>
    <dgm:pt modelId="{CE8B6797-0DFE-41CB-AAF7-0A72E21A4B93}" type="pres">
      <dgm:prSet presAssocID="{091287D1-F99D-4FCC-AAAD-3301209813C6}" presName="aNode" presStyleLbl="bgShp" presStyleIdx="3" presStyleCnt="5"/>
      <dgm:spPr/>
      <dgm:t>
        <a:bodyPr/>
        <a:lstStyle/>
        <a:p>
          <a:endParaRPr lang="en-US"/>
        </a:p>
      </dgm:t>
    </dgm:pt>
    <dgm:pt modelId="{E733CF5D-77A6-47B7-B64F-81CCCC44165B}" type="pres">
      <dgm:prSet presAssocID="{091287D1-F99D-4FCC-AAAD-3301209813C6}" presName="textNode" presStyleLbl="bgShp" presStyleIdx="3" presStyleCnt="5"/>
      <dgm:spPr/>
      <dgm:t>
        <a:bodyPr/>
        <a:lstStyle/>
        <a:p>
          <a:endParaRPr lang="en-US"/>
        </a:p>
      </dgm:t>
    </dgm:pt>
    <dgm:pt modelId="{2579B6D3-90ED-4435-8628-352352B9CDC0}" type="pres">
      <dgm:prSet presAssocID="{091287D1-F99D-4FCC-AAAD-3301209813C6}" presName="compChildNode" presStyleCnt="0"/>
      <dgm:spPr/>
    </dgm:pt>
    <dgm:pt modelId="{720EFC91-E166-49FA-AC7E-A0AD1229FF9B}" type="pres">
      <dgm:prSet presAssocID="{091287D1-F99D-4FCC-AAAD-3301209813C6}" presName="theInnerList" presStyleCnt="0"/>
      <dgm:spPr/>
    </dgm:pt>
    <dgm:pt modelId="{FBC493F3-4BFE-4466-B00A-C913C16869A9}" type="pres">
      <dgm:prSet presAssocID="{00BBF72D-91E9-4D25-B260-1767ADE21868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47758E-AC53-4CFB-B1DD-46B5A62D0EC7}" type="pres">
      <dgm:prSet presAssocID="{00BBF72D-91E9-4D25-B260-1767ADE21868}" presName="aSpace2" presStyleCnt="0"/>
      <dgm:spPr/>
    </dgm:pt>
    <dgm:pt modelId="{74B43199-9728-473D-B935-09682A297941}" type="pres">
      <dgm:prSet presAssocID="{2766334B-56F2-4D5A-AA1B-8A1F4CF7ECD2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EE2C7-7725-49EA-9103-B27F7C463A29}" type="pres">
      <dgm:prSet presAssocID="{2766334B-56F2-4D5A-AA1B-8A1F4CF7ECD2}" presName="aSpace2" presStyleCnt="0"/>
      <dgm:spPr/>
    </dgm:pt>
    <dgm:pt modelId="{A6C2445C-C093-42AE-87C5-D01BF6322C14}" type="pres">
      <dgm:prSet presAssocID="{A55C71BE-B124-463C-B1A2-2939AE5EAF9B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AA8A7-EDDD-4023-BE4D-5C57D5A46471}" type="pres">
      <dgm:prSet presAssocID="{091287D1-F99D-4FCC-AAAD-3301209813C6}" presName="aSpace" presStyleCnt="0"/>
      <dgm:spPr/>
    </dgm:pt>
    <dgm:pt modelId="{E955A63E-49E5-45B5-B9E6-9BCFD077A5A1}" type="pres">
      <dgm:prSet presAssocID="{2B9AF49C-E200-4B94-A0CB-A07BF070A56A}" presName="compNode" presStyleCnt="0"/>
      <dgm:spPr/>
    </dgm:pt>
    <dgm:pt modelId="{35F4C6D8-0205-4326-8A23-00FCAD2373E6}" type="pres">
      <dgm:prSet presAssocID="{2B9AF49C-E200-4B94-A0CB-A07BF070A56A}" presName="aNode" presStyleLbl="bgShp" presStyleIdx="4" presStyleCnt="5"/>
      <dgm:spPr/>
      <dgm:t>
        <a:bodyPr/>
        <a:lstStyle/>
        <a:p>
          <a:endParaRPr lang="en-US"/>
        </a:p>
      </dgm:t>
    </dgm:pt>
    <dgm:pt modelId="{A6AE1C06-FFB7-41EA-B8FC-E776BAE1C47F}" type="pres">
      <dgm:prSet presAssocID="{2B9AF49C-E200-4B94-A0CB-A07BF070A56A}" presName="textNode" presStyleLbl="bgShp" presStyleIdx="4" presStyleCnt="5"/>
      <dgm:spPr/>
      <dgm:t>
        <a:bodyPr/>
        <a:lstStyle/>
        <a:p>
          <a:endParaRPr lang="en-US"/>
        </a:p>
      </dgm:t>
    </dgm:pt>
    <dgm:pt modelId="{A481EF05-715C-4E5D-A393-A5DB43C5375D}" type="pres">
      <dgm:prSet presAssocID="{2B9AF49C-E200-4B94-A0CB-A07BF070A56A}" presName="compChildNode" presStyleCnt="0"/>
      <dgm:spPr/>
    </dgm:pt>
    <dgm:pt modelId="{6825B093-7452-4226-B57E-EEDEE1752BDD}" type="pres">
      <dgm:prSet presAssocID="{2B9AF49C-E200-4B94-A0CB-A07BF070A56A}" presName="theInnerList" presStyleCnt="0"/>
      <dgm:spPr/>
    </dgm:pt>
    <dgm:pt modelId="{7D8E2323-F2F7-4BCF-8C30-1D842E3E52D0}" type="pres">
      <dgm:prSet presAssocID="{426455BE-BA2C-445E-B005-8AC5C5981B85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55A1C-4D2E-49DF-AF04-B7EC12853305}" type="pres">
      <dgm:prSet presAssocID="{426455BE-BA2C-445E-B005-8AC5C5981B85}" presName="aSpace2" presStyleCnt="0"/>
      <dgm:spPr/>
    </dgm:pt>
    <dgm:pt modelId="{9D77F783-378E-4A8F-A04E-E17A2C99E840}" type="pres">
      <dgm:prSet presAssocID="{85B0A530-1394-436B-99E0-830C0D1A7D7E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37BB8F-07CA-4D3D-BE50-487429064E2B}" type="pres">
      <dgm:prSet presAssocID="{85B0A530-1394-436B-99E0-830C0D1A7D7E}" presName="aSpace2" presStyleCnt="0"/>
      <dgm:spPr/>
    </dgm:pt>
    <dgm:pt modelId="{D36D35F2-42BF-4234-A069-856F07576CFB}" type="pres">
      <dgm:prSet presAssocID="{106DEC32-F85F-4447-89BC-75B3C65E951F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7CCAB2-82CF-4EF9-B448-788F3A5F27BA}" type="presOf" srcId="{72D8A32C-6739-4E92-B659-AC54B2EE028C}" destId="{F75DC50C-F16F-4CEC-A00E-DF421B51C059}" srcOrd="1" destOrd="0" presId="urn:microsoft.com/office/officeart/2005/8/layout/lProcess2"/>
    <dgm:cxn modelId="{F382BE4E-2472-4625-ADE8-5BDADA90EBDE}" srcId="{72D8A32C-6739-4E92-B659-AC54B2EE028C}" destId="{46945325-00E6-41A4-84DA-D1B2E60803F4}" srcOrd="0" destOrd="0" parTransId="{262CC356-CC38-4273-9CB2-0F852279943B}" sibTransId="{E01EA3CD-CA62-4FD6-B49A-3C92B780E974}"/>
    <dgm:cxn modelId="{F783753E-5782-4976-B706-C26CA932557B}" srcId="{D1AC122B-40F3-45A2-8F5D-8B8E415C83C2}" destId="{2B9AF49C-E200-4B94-A0CB-A07BF070A56A}" srcOrd="4" destOrd="0" parTransId="{EB5375AA-F3D9-4BF3-945E-DC1A00BD4AF8}" sibTransId="{87FDC6CC-ABA2-4D96-B2F5-DE4E8CCBE727}"/>
    <dgm:cxn modelId="{5591AD33-22E4-4E4D-9CD6-F1B333547574}" srcId="{2BA056D9-B3AB-4148-A58E-7BC97A350511}" destId="{D9131B80-078C-4628-A78E-F49C3B23B0EC}" srcOrd="0" destOrd="0" parTransId="{8C23BA57-4472-4C6D-BD1B-DDACDABD4AEE}" sibTransId="{5F56ACBE-0C9D-45B1-AA06-0A70FFAEAE58}"/>
    <dgm:cxn modelId="{7F710AAF-FB3B-452D-92E0-903DF7C23597}" type="presOf" srcId="{CA50485D-BE14-4C6C-8402-37529BFBABDE}" destId="{C5267B8A-86EC-42B2-ADA3-AEE77E423C12}" srcOrd="0" destOrd="0" presId="urn:microsoft.com/office/officeart/2005/8/layout/lProcess2"/>
    <dgm:cxn modelId="{5789859A-6F7E-403A-9878-1F39FE3AD1B1}" type="presOf" srcId="{D1AC122B-40F3-45A2-8F5D-8B8E415C83C2}" destId="{29F75028-2A2D-4D11-8D1E-2084C83176E9}" srcOrd="0" destOrd="0" presId="urn:microsoft.com/office/officeart/2005/8/layout/lProcess2"/>
    <dgm:cxn modelId="{D02A50BC-1018-46C1-96C3-0566666204CE}" type="presOf" srcId="{D7BD06D4-BFC3-4C72-8D23-3FC87F2FCC56}" destId="{DD720077-52D0-4E17-8162-27CD4AD7A38A}" srcOrd="0" destOrd="0" presId="urn:microsoft.com/office/officeart/2005/8/layout/lProcess2"/>
    <dgm:cxn modelId="{20987B38-76DE-43E3-B522-39BE0F64C112}" srcId="{2B9AF49C-E200-4B94-A0CB-A07BF070A56A}" destId="{85B0A530-1394-436B-99E0-830C0D1A7D7E}" srcOrd="1" destOrd="0" parTransId="{BF0CDCEE-305D-4011-B321-D8B08B2393F5}" sibTransId="{C34116C2-DF3C-4A6D-BAF0-1C6FDEE3CB04}"/>
    <dgm:cxn modelId="{AC35B962-91FE-4E01-A727-D70F41864FFB}" type="presOf" srcId="{426455BE-BA2C-445E-B005-8AC5C5981B85}" destId="{7D8E2323-F2F7-4BCF-8C30-1D842E3E52D0}" srcOrd="0" destOrd="0" presId="urn:microsoft.com/office/officeart/2005/8/layout/lProcess2"/>
    <dgm:cxn modelId="{0EC9311B-D08A-47DF-B766-AE7815EE78A2}" srcId="{2B9AF49C-E200-4B94-A0CB-A07BF070A56A}" destId="{106DEC32-F85F-4447-89BC-75B3C65E951F}" srcOrd="2" destOrd="0" parTransId="{5BC5F6AF-9474-4F7E-8C6F-F20A17CCE583}" sibTransId="{D51203B8-CAB6-4EC9-9E4D-87092F4BB1B6}"/>
    <dgm:cxn modelId="{CDBABDBB-5EA0-4BF7-8695-2BDF3B79C762}" srcId="{091287D1-F99D-4FCC-AAAD-3301209813C6}" destId="{A55C71BE-B124-463C-B1A2-2939AE5EAF9B}" srcOrd="2" destOrd="0" parTransId="{21E9A534-222B-4025-97F7-DC49693648B4}" sibTransId="{CB36E03B-2193-48EB-9213-196CB02D8A42}"/>
    <dgm:cxn modelId="{D02A8261-8C8C-481C-8C23-BAF5D731A995}" type="presOf" srcId="{091287D1-F99D-4FCC-AAAD-3301209813C6}" destId="{CE8B6797-0DFE-41CB-AAF7-0A72E21A4B93}" srcOrd="0" destOrd="0" presId="urn:microsoft.com/office/officeart/2005/8/layout/lProcess2"/>
    <dgm:cxn modelId="{9C619189-C402-4B56-800C-3C695E2D81E8}" srcId="{D1AC122B-40F3-45A2-8F5D-8B8E415C83C2}" destId="{AF40190C-E023-44C7-B658-1D45A367DD58}" srcOrd="1" destOrd="0" parTransId="{6951390F-A657-4053-B66C-7C90FE066413}" sibTransId="{96247596-B8C3-4457-A973-4358E9C3AFAF}"/>
    <dgm:cxn modelId="{ED220A8C-D2F5-47E7-934B-ACA8190BDD83}" type="presOf" srcId="{106DEC32-F85F-4447-89BC-75B3C65E951F}" destId="{D36D35F2-42BF-4234-A069-856F07576CFB}" srcOrd="0" destOrd="0" presId="urn:microsoft.com/office/officeart/2005/8/layout/lProcess2"/>
    <dgm:cxn modelId="{C494AD44-3DC3-4612-8F6B-B10EC7315E97}" type="presOf" srcId="{CB3D50F4-9555-4E59-9952-5D833685E64B}" destId="{EB2D718C-A471-44EE-A035-0847EC1D8DB2}" srcOrd="0" destOrd="0" presId="urn:microsoft.com/office/officeart/2005/8/layout/lProcess2"/>
    <dgm:cxn modelId="{8EB3AB05-CDE8-473A-BD3B-AA7428A00C0D}" type="presOf" srcId="{1C3915EE-0D2B-49D8-8EED-2AC36D097BDD}" destId="{C0D81AD9-A210-408F-924F-B8CB04C69474}" srcOrd="0" destOrd="0" presId="urn:microsoft.com/office/officeart/2005/8/layout/lProcess2"/>
    <dgm:cxn modelId="{EE863330-01C5-44EE-9D6F-31F99BC3D7E8}" type="presOf" srcId="{2BA056D9-B3AB-4148-A58E-7BC97A350511}" destId="{FAD5D97E-777D-402C-9E48-50795CAE3BB2}" srcOrd="1" destOrd="0" presId="urn:microsoft.com/office/officeart/2005/8/layout/lProcess2"/>
    <dgm:cxn modelId="{F1D577D1-ACF5-4722-9CCF-969FB953FDF0}" type="presOf" srcId="{2766334B-56F2-4D5A-AA1B-8A1F4CF7ECD2}" destId="{74B43199-9728-473D-B935-09682A297941}" srcOrd="0" destOrd="0" presId="urn:microsoft.com/office/officeart/2005/8/layout/lProcess2"/>
    <dgm:cxn modelId="{0997887A-1877-485B-9339-B354A3A9FE1C}" type="presOf" srcId="{AF40190C-E023-44C7-B658-1D45A367DD58}" destId="{714C6F5F-861A-432F-8BD3-1FA4418C3A69}" srcOrd="1" destOrd="0" presId="urn:microsoft.com/office/officeart/2005/8/layout/lProcess2"/>
    <dgm:cxn modelId="{C56F9D07-6DFE-482A-BD7F-7AC692176E4C}" type="presOf" srcId="{2B9AF49C-E200-4B94-A0CB-A07BF070A56A}" destId="{A6AE1C06-FFB7-41EA-B8FC-E776BAE1C47F}" srcOrd="1" destOrd="0" presId="urn:microsoft.com/office/officeart/2005/8/layout/lProcess2"/>
    <dgm:cxn modelId="{F2DC71C3-A7B3-4EFB-8EA3-E238AAA2BF74}" type="presOf" srcId="{00BBF72D-91E9-4D25-B260-1767ADE21868}" destId="{FBC493F3-4BFE-4466-B00A-C913C16869A9}" srcOrd="0" destOrd="0" presId="urn:microsoft.com/office/officeart/2005/8/layout/lProcess2"/>
    <dgm:cxn modelId="{89AA8F21-97CE-4C72-BACB-E65F86A29A28}" srcId="{091287D1-F99D-4FCC-AAAD-3301209813C6}" destId="{2766334B-56F2-4D5A-AA1B-8A1F4CF7ECD2}" srcOrd="1" destOrd="0" parTransId="{E188B47A-6AC1-4AA8-A96E-7509723980F2}" sibTransId="{E2B1F339-D857-414D-8BE8-C7BE395F27D8}"/>
    <dgm:cxn modelId="{0403A74D-75A6-4F80-B2EB-A3870875D996}" type="presOf" srcId="{85B0A530-1394-436B-99E0-830C0D1A7D7E}" destId="{9D77F783-378E-4A8F-A04E-E17A2C99E840}" srcOrd="0" destOrd="0" presId="urn:microsoft.com/office/officeart/2005/8/layout/lProcess2"/>
    <dgm:cxn modelId="{29F3F0C9-ABCF-40C9-9A41-4F903524C507}" srcId="{D1AC122B-40F3-45A2-8F5D-8B8E415C83C2}" destId="{72D8A32C-6739-4E92-B659-AC54B2EE028C}" srcOrd="2" destOrd="0" parTransId="{FAEA659C-2FEF-4058-8F90-8B72B0DAFBD8}" sibTransId="{AFF28784-B9B4-46E1-8C11-8F31FFE3053C}"/>
    <dgm:cxn modelId="{DB0CE1F3-37AC-49E6-B894-80550ECFFBA4}" type="presOf" srcId="{2B9AF49C-E200-4B94-A0CB-A07BF070A56A}" destId="{35F4C6D8-0205-4326-8A23-00FCAD2373E6}" srcOrd="0" destOrd="0" presId="urn:microsoft.com/office/officeart/2005/8/layout/lProcess2"/>
    <dgm:cxn modelId="{070BCF4B-D3D0-4551-AE9A-5FC342E6F972}" srcId="{AF40190C-E023-44C7-B658-1D45A367DD58}" destId="{42AB514F-318A-42EC-8BEE-2E9B0851F087}" srcOrd="1" destOrd="0" parTransId="{78FFDA6D-E676-4332-BE1F-89A86A45E328}" sibTransId="{4D8FB093-1355-4C69-A5EA-A45C9B6B896A}"/>
    <dgm:cxn modelId="{C8B2D50A-382E-4CD1-84D4-99801FC765BD}" srcId="{2B9AF49C-E200-4B94-A0CB-A07BF070A56A}" destId="{426455BE-BA2C-445E-B005-8AC5C5981B85}" srcOrd="0" destOrd="0" parTransId="{BBA95B41-6D6D-4FDB-9223-70FB78689174}" sibTransId="{EA02F159-36FA-4A37-A134-6ED765DBE5E6}"/>
    <dgm:cxn modelId="{497F428B-E798-48E9-8738-48AF3A1E293E}" srcId="{AF40190C-E023-44C7-B658-1D45A367DD58}" destId="{CB3D50F4-9555-4E59-9952-5D833685E64B}" srcOrd="2" destOrd="0" parTransId="{9135F924-C937-44B2-AE66-5E56B8D8F3EE}" sibTransId="{4BBA40CD-E7C7-4162-B59E-A7953A46400D}"/>
    <dgm:cxn modelId="{1BCB3171-983B-4FE6-8B4E-974376758198}" srcId="{D1AC122B-40F3-45A2-8F5D-8B8E415C83C2}" destId="{091287D1-F99D-4FCC-AAAD-3301209813C6}" srcOrd="3" destOrd="0" parTransId="{A926ABF0-41A6-4E3C-B73C-06E517AF4E72}" sibTransId="{9B068125-4895-4228-B4C3-DEE7BDC9AEC4}"/>
    <dgm:cxn modelId="{C975AADD-BF3F-4FC9-9597-387216CA7105}" srcId="{2BA056D9-B3AB-4148-A58E-7BC97A350511}" destId="{42A99E52-6E23-49AD-B9F4-FB7CC72E68DF}" srcOrd="1" destOrd="0" parTransId="{C7D78469-F390-4DBE-B302-544193A7D132}" sibTransId="{0AD1DC54-465A-4114-BE8C-D3250CFB6DE8}"/>
    <dgm:cxn modelId="{CC705A7F-CC15-4DE1-B38E-20BB69108721}" type="presOf" srcId="{D9131B80-078C-4628-A78E-F49C3B23B0EC}" destId="{8AB3108C-8C8E-4065-A7AC-63B9F7858D04}" srcOrd="0" destOrd="0" presId="urn:microsoft.com/office/officeart/2005/8/layout/lProcess2"/>
    <dgm:cxn modelId="{0D62C3E7-3315-459B-939D-410757AF0F16}" srcId="{72D8A32C-6739-4E92-B659-AC54B2EE028C}" destId="{7EB2468B-E85D-457B-AF68-9232DB360B75}" srcOrd="2" destOrd="0" parTransId="{2B000D63-4970-4D94-8B00-FB84974E95D9}" sibTransId="{B97BFE0B-1CC7-47BD-868C-D8EEA9F53FF3}"/>
    <dgm:cxn modelId="{AE5CBDF9-ADC3-4A4F-B0F1-DCDDC259E61B}" type="presOf" srcId="{AF40190C-E023-44C7-B658-1D45A367DD58}" destId="{8E57C753-4538-4631-A93E-C30900C14171}" srcOrd="0" destOrd="0" presId="urn:microsoft.com/office/officeart/2005/8/layout/lProcess2"/>
    <dgm:cxn modelId="{8D483568-4B16-4DD0-86BD-C22BF6BFCB5E}" type="presOf" srcId="{2BA056D9-B3AB-4148-A58E-7BC97A350511}" destId="{D537DBA4-1588-42AC-B2AE-DE3D46036370}" srcOrd="0" destOrd="0" presId="urn:microsoft.com/office/officeart/2005/8/layout/lProcess2"/>
    <dgm:cxn modelId="{783AF9BF-7D4F-4BCA-BE48-F60B9E130013}" type="presOf" srcId="{7EB2468B-E85D-457B-AF68-9232DB360B75}" destId="{01140E43-FCCF-469B-8FE9-2F6CACCE50FF}" srcOrd="0" destOrd="0" presId="urn:microsoft.com/office/officeart/2005/8/layout/lProcess2"/>
    <dgm:cxn modelId="{57C9C378-5A39-438C-B244-30A93CC075A7}" srcId="{72D8A32C-6739-4E92-B659-AC54B2EE028C}" destId="{1C3915EE-0D2B-49D8-8EED-2AC36D097BDD}" srcOrd="1" destOrd="0" parTransId="{DFF524F2-0081-4BE9-9C4B-C78C053C796E}" sibTransId="{231AE8BE-75DF-4552-BFA3-589DBD6CCA95}"/>
    <dgm:cxn modelId="{72F687E3-3A20-4EFD-85E1-DF3758868BFD}" srcId="{AF40190C-E023-44C7-B658-1D45A367DD58}" destId="{CA50485D-BE14-4C6C-8402-37529BFBABDE}" srcOrd="0" destOrd="0" parTransId="{45599A62-82B1-41F2-A850-005F7855FBCA}" sibTransId="{4A1C4FB5-64B3-4189-9445-71A9C2F9ADB5}"/>
    <dgm:cxn modelId="{A34F0F6D-E88E-4897-BAD1-6780D8EDE98E}" type="presOf" srcId="{72D8A32C-6739-4E92-B659-AC54B2EE028C}" destId="{E22BFF6D-BF17-4569-9629-87A10AA433BA}" srcOrd="0" destOrd="0" presId="urn:microsoft.com/office/officeart/2005/8/layout/lProcess2"/>
    <dgm:cxn modelId="{416213AE-56F1-4EC7-8BC6-91FED0B940EB}" srcId="{091287D1-F99D-4FCC-AAAD-3301209813C6}" destId="{00BBF72D-91E9-4D25-B260-1767ADE21868}" srcOrd="0" destOrd="0" parTransId="{F657829D-0399-42CF-AECC-B015E94F1290}" sibTransId="{D501677A-A2BB-47E4-BEB2-446AFBDDD51F}"/>
    <dgm:cxn modelId="{24CDB12C-BC31-4E52-8FE5-2A3D424705A8}" type="presOf" srcId="{091287D1-F99D-4FCC-AAAD-3301209813C6}" destId="{E733CF5D-77A6-47B7-B64F-81CCCC44165B}" srcOrd="1" destOrd="0" presId="urn:microsoft.com/office/officeart/2005/8/layout/lProcess2"/>
    <dgm:cxn modelId="{125A79FC-E783-4518-927F-A1BD10472B76}" type="presOf" srcId="{42AB514F-318A-42EC-8BEE-2E9B0851F087}" destId="{59B3C766-B168-4BC1-A1CC-C47CC6E48DE1}" srcOrd="0" destOrd="0" presId="urn:microsoft.com/office/officeart/2005/8/layout/lProcess2"/>
    <dgm:cxn modelId="{65570A4E-CF2A-4409-93FE-1FCC37427CFC}" type="presOf" srcId="{A55C71BE-B124-463C-B1A2-2939AE5EAF9B}" destId="{A6C2445C-C093-42AE-87C5-D01BF6322C14}" srcOrd="0" destOrd="0" presId="urn:microsoft.com/office/officeart/2005/8/layout/lProcess2"/>
    <dgm:cxn modelId="{E0DD4CCD-FEEC-4DAA-BCCC-3443E0C3F5FD}" type="presOf" srcId="{46945325-00E6-41A4-84DA-D1B2E60803F4}" destId="{8200D872-8E60-49F2-AFAC-F0EDD9501BFF}" srcOrd="0" destOrd="0" presId="urn:microsoft.com/office/officeart/2005/8/layout/lProcess2"/>
    <dgm:cxn modelId="{79451468-BE22-4090-8218-D7AC1D2BB211}" srcId="{D1AC122B-40F3-45A2-8F5D-8B8E415C83C2}" destId="{2BA056D9-B3AB-4148-A58E-7BC97A350511}" srcOrd="0" destOrd="0" parTransId="{EFC10AEB-1599-4522-B9E0-7BDE272398F5}" sibTransId="{9FA9E9EC-D5DF-4B24-A3C0-600A9789E337}"/>
    <dgm:cxn modelId="{DDBC11E8-660D-4A08-B45C-337E1913AC39}" type="presOf" srcId="{42A99E52-6E23-49AD-B9F4-FB7CC72E68DF}" destId="{04E802AF-AE26-468A-83BA-AB45A933F60F}" srcOrd="0" destOrd="0" presId="urn:microsoft.com/office/officeart/2005/8/layout/lProcess2"/>
    <dgm:cxn modelId="{B75C1A91-3E4C-4176-B54C-B86FC00956DD}" srcId="{2BA056D9-B3AB-4148-A58E-7BC97A350511}" destId="{D7BD06D4-BFC3-4C72-8D23-3FC87F2FCC56}" srcOrd="2" destOrd="0" parTransId="{2DF3F3F6-E96F-4304-9C1B-5B8C154847B0}" sibTransId="{9EEF46DA-5FFD-4200-8ADB-84E53837A77F}"/>
    <dgm:cxn modelId="{10AF4B31-7AA0-435C-956C-6C78AEF01E96}" type="presParOf" srcId="{29F75028-2A2D-4D11-8D1E-2084C83176E9}" destId="{65EB471F-048E-48DC-9066-70075566EA5E}" srcOrd="0" destOrd="0" presId="urn:microsoft.com/office/officeart/2005/8/layout/lProcess2"/>
    <dgm:cxn modelId="{78F74FF0-57E5-40B4-BD65-7B82D7ED8F9B}" type="presParOf" srcId="{65EB471F-048E-48DC-9066-70075566EA5E}" destId="{D537DBA4-1588-42AC-B2AE-DE3D46036370}" srcOrd="0" destOrd="0" presId="urn:microsoft.com/office/officeart/2005/8/layout/lProcess2"/>
    <dgm:cxn modelId="{26AE0F63-510D-461F-8CEA-1BD9D8A6E97B}" type="presParOf" srcId="{65EB471F-048E-48DC-9066-70075566EA5E}" destId="{FAD5D97E-777D-402C-9E48-50795CAE3BB2}" srcOrd="1" destOrd="0" presId="urn:microsoft.com/office/officeart/2005/8/layout/lProcess2"/>
    <dgm:cxn modelId="{126DB719-E166-4B3D-8BE1-B8AE9D3D8D0F}" type="presParOf" srcId="{65EB471F-048E-48DC-9066-70075566EA5E}" destId="{B3C73ABB-A171-4CAC-9573-5149A88B92CA}" srcOrd="2" destOrd="0" presId="urn:microsoft.com/office/officeart/2005/8/layout/lProcess2"/>
    <dgm:cxn modelId="{4E83AB72-4655-4C17-B12A-CE9E16D74F7B}" type="presParOf" srcId="{B3C73ABB-A171-4CAC-9573-5149A88B92CA}" destId="{54D107F4-7494-4A74-BAEB-1C0E0BAC65C2}" srcOrd="0" destOrd="0" presId="urn:microsoft.com/office/officeart/2005/8/layout/lProcess2"/>
    <dgm:cxn modelId="{0D2D4FE8-6C50-4F66-AE9E-41EFFF4A00B3}" type="presParOf" srcId="{54D107F4-7494-4A74-BAEB-1C0E0BAC65C2}" destId="{8AB3108C-8C8E-4065-A7AC-63B9F7858D04}" srcOrd="0" destOrd="0" presId="urn:microsoft.com/office/officeart/2005/8/layout/lProcess2"/>
    <dgm:cxn modelId="{C42D5257-40A8-448E-9499-5087E2D3357B}" type="presParOf" srcId="{54D107F4-7494-4A74-BAEB-1C0E0BAC65C2}" destId="{44F14C1B-3FC5-475A-87A7-A7E9F5BCD6A4}" srcOrd="1" destOrd="0" presId="urn:microsoft.com/office/officeart/2005/8/layout/lProcess2"/>
    <dgm:cxn modelId="{070109A9-A123-4C49-9AA7-6C422BD980D9}" type="presParOf" srcId="{54D107F4-7494-4A74-BAEB-1C0E0BAC65C2}" destId="{04E802AF-AE26-468A-83BA-AB45A933F60F}" srcOrd="2" destOrd="0" presId="urn:microsoft.com/office/officeart/2005/8/layout/lProcess2"/>
    <dgm:cxn modelId="{6A5E31F8-8920-4FBF-83A2-2B96D2B9FCB6}" type="presParOf" srcId="{54D107F4-7494-4A74-BAEB-1C0E0BAC65C2}" destId="{C734E2A4-73EA-40CF-ACF3-16FA824390F9}" srcOrd="3" destOrd="0" presId="urn:microsoft.com/office/officeart/2005/8/layout/lProcess2"/>
    <dgm:cxn modelId="{D443E645-FBB9-467C-A0DA-804AF7BB6064}" type="presParOf" srcId="{54D107F4-7494-4A74-BAEB-1C0E0BAC65C2}" destId="{DD720077-52D0-4E17-8162-27CD4AD7A38A}" srcOrd="4" destOrd="0" presId="urn:microsoft.com/office/officeart/2005/8/layout/lProcess2"/>
    <dgm:cxn modelId="{AB6646B0-135B-4F20-95EC-57DAA8C1B9D5}" type="presParOf" srcId="{29F75028-2A2D-4D11-8D1E-2084C83176E9}" destId="{3FD23123-65DA-4132-BE18-1E76470CCA0D}" srcOrd="1" destOrd="0" presId="urn:microsoft.com/office/officeart/2005/8/layout/lProcess2"/>
    <dgm:cxn modelId="{F8B25363-D73E-417F-A7B3-E6122056F7A2}" type="presParOf" srcId="{29F75028-2A2D-4D11-8D1E-2084C83176E9}" destId="{09BFC02D-EE58-47C2-A6F8-3A33BB307EA7}" srcOrd="2" destOrd="0" presId="urn:microsoft.com/office/officeart/2005/8/layout/lProcess2"/>
    <dgm:cxn modelId="{8192BBAC-F68E-4EAB-ADCB-115A54D3D8E2}" type="presParOf" srcId="{09BFC02D-EE58-47C2-A6F8-3A33BB307EA7}" destId="{8E57C753-4538-4631-A93E-C30900C14171}" srcOrd="0" destOrd="0" presId="urn:microsoft.com/office/officeart/2005/8/layout/lProcess2"/>
    <dgm:cxn modelId="{7C375D8F-EA9E-4ABB-9D38-3FA1A4EA2D99}" type="presParOf" srcId="{09BFC02D-EE58-47C2-A6F8-3A33BB307EA7}" destId="{714C6F5F-861A-432F-8BD3-1FA4418C3A69}" srcOrd="1" destOrd="0" presId="urn:microsoft.com/office/officeart/2005/8/layout/lProcess2"/>
    <dgm:cxn modelId="{5D7281D9-A9B1-4B8B-A3F4-6746CEBF9FC9}" type="presParOf" srcId="{09BFC02D-EE58-47C2-A6F8-3A33BB307EA7}" destId="{A27095BA-D1FE-4FCF-8EE3-0A8ECEDCED69}" srcOrd="2" destOrd="0" presId="urn:microsoft.com/office/officeart/2005/8/layout/lProcess2"/>
    <dgm:cxn modelId="{DAA66B4F-23B9-46C8-B334-5F9E316A3D24}" type="presParOf" srcId="{A27095BA-D1FE-4FCF-8EE3-0A8ECEDCED69}" destId="{9FB9D153-A34A-4A83-8BCC-FA7A8DAB5811}" srcOrd="0" destOrd="0" presId="urn:microsoft.com/office/officeart/2005/8/layout/lProcess2"/>
    <dgm:cxn modelId="{C025ADAC-F0FA-4E95-B5D8-11E958516697}" type="presParOf" srcId="{9FB9D153-A34A-4A83-8BCC-FA7A8DAB5811}" destId="{C5267B8A-86EC-42B2-ADA3-AEE77E423C12}" srcOrd="0" destOrd="0" presId="urn:microsoft.com/office/officeart/2005/8/layout/lProcess2"/>
    <dgm:cxn modelId="{96B73271-2F69-49B4-83C2-C4ECAD68B258}" type="presParOf" srcId="{9FB9D153-A34A-4A83-8BCC-FA7A8DAB5811}" destId="{D7D48CA1-E662-42A9-83D4-FF270C67F33A}" srcOrd="1" destOrd="0" presId="urn:microsoft.com/office/officeart/2005/8/layout/lProcess2"/>
    <dgm:cxn modelId="{584703DD-993E-4659-B599-C7E5638E500B}" type="presParOf" srcId="{9FB9D153-A34A-4A83-8BCC-FA7A8DAB5811}" destId="{59B3C766-B168-4BC1-A1CC-C47CC6E48DE1}" srcOrd="2" destOrd="0" presId="urn:microsoft.com/office/officeart/2005/8/layout/lProcess2"/>
    <dgm:cxn modelId="{C590ECF2-ABDC-485E-9BAC-2DAF86311C45}" type="presParOf" srcId="{9FB9D153-A34A-4A83-8BCC-FA7A8DAB5811}" destId="{DC5D765E-22B1-4F8A-BD47-B7E6C848F3ED}" srcOrd="3" destOrd="0" presId="urn:microsoft.com/office/officeart/2005/8/layout/lProcess2"/>
    <dgm:cxn modelId="{8A7DD2FD-6253-4A5D-A8CD-CFECB3BB4273}" type="presParOf" srcId="{9FB9D153-A34A-4A83-8BCC-FA7A8DAB5811}" destId="{EB2D718C-A471-44EE-A035-0847EC1D8DB2}" srcOrd="4" destOrd="0" presId="urn:microsoft.com/office/officeart/2005/8/layout/lProcess2"/>
    <dgm:cxn modelId="{86CBCEA2-B9D5-4CB3-B50A-1CAFFD864931}" type="presParOf" srcId="{29F75028-2A2D-4D11-8D1E-2084C83176E9}" destId="{39E4DAAE-8009-45AA-85E4-B5B33D2C106B}" srcOrd="3" destOrd="0" presId="urn:microsoft.com/office/officeart/2005/8/layout/lProcess2"/>
    <dgm:cxn modelId="{48582472-03EA-4F46-BD44-D52DFDF2A94A}" type="presParOf" srcId="{29F75028-2A2D-4D11-8D1E-2084C83176E9}" destId="{05B3192E-6BA4-4D5B-B33F-79B1876A70C6}" srcOrd="4" destOrd="0" presId="urn:microsoft.com/office/officeart/2005/8/layout/lProcess2"/>
    <dgm:cxn modelId="{40603CED-9D72-4203-AB7D-3BABAB97A976}" type="presParOf" srcId="{05B3192E-6BA4-4D5B-B33F-79B1876A70C6}" destId="{E22BFF6D-BF17-4569-9629-87A10AA433BA}" srcOrd="0" destOrd="0" presId="urn:microsoft.com/office/officeart/2005/8/layout/lProcess2"/>
    <dgm:cxn modelId="{19CA7A72-C26B-4ADB-AD74-784665D6A2A7}" type="presParOf" srcId="{05B3192E-6BA4-4D5B-B33F-79B1876A70C6}" destId="{F75DC50C-F16F-4CEC-A00E-DF421B51C059}" srcOrd="1" destOrd="0" presId="urn:microsoft.com/office/officeart/2005/8/layout/lProcess2"/>
    <dgm:cxn modelId="{940F6425-6F3E-42FC-ABD2-67617341C40C}" type="presParOf" srcId="{05B3192E-6BA4-4D5B-B33F-79B1876A70C6}" destId="{106D6A5E-0DC6-4444-824D-F6EDE93C7436}" srcOrd="2" destOrd="0" presId="urn:microsoft.com/office/officeart/2005/8/layout/lProcess2"/>
    <dgm:cxn modelId="{CDD5EECD-C7D6-4FAE-A839-88963037B44D}" type="presParOf" srcId="{106D6A5E-0DC6-4444-824D-F6EDE93C7436}" destId="{3C81B720-1582-4224-8DDF-32ED649C69FC}" srcOrd="0" destOrd="0" presId="urn:microsoft.com/office/officeart/2005/8/layout/lProcess2"/>
    <dgm:cxn modelId="{42864A32-D2E2-47C6-8CCF-B56A9544E071}" type="presParOf" srcId="{3C81B720-1582-4224-8DDF-32ED649C69FC}" destId="{8200D872-8E60-49F2-AFAC-F0EDD9501BFF}" srcOrd="0" destOrd="0" presId="urn:microsoft.com/office/officeart/2005/8/layout/lProcess2"/>
    <dgm:cxn modelId="{217A1EE3-1693-422E-981A-D3C233E4ED75}" type="presParOf" srcId="{3C81B720-1582-4224-8DDF-32ED649C69FC}" destId="{6387C3E8-064B-401E-A3DD-4732DE5C1393}" srcOrd="1" destOrd="0" presId="urn:microsoft.com/office/officeart/2005/8/layout/lProcess2"/>
    <dgm:cxn modelId="{671F3CE6-271F-44DF-A241-7FF0A5683BCB}" type="presParOf" srcId="{3C81B720-1582-4224-8DDF-32ED649C69FC}" destId="{C0D81AD9-A210-408F-924F-B8CB04C69474}" srcOrd="2" destOrd="0" presId="urn:microsoft.com/office/officeart/2005/8/layout/lProcess2"/>
    <dgm:cxn modelId="{E5F2C402-F73A-4C02-B1F0-84888D1358F1}" type="presParOf" srcId="{3C81B720-1582-4224-8DDF-32ED649C69FC}" destId="{7EC2D61E-46E3-4F18-9ED1-C46971501FBC}" srcOrd="3" destOrd="0" presId="urn:microsoft.com/office/officeart/2005/8/layout/lProcess2"/>
    <dgm:cxn modelId="{98F7D01F-F69A-4187-BDB5-5D65AECCF4E0}" type="presParOf" srcId="{3C81B720-1582-4224-8DDF-32ED649C69FC}" destId="{01140E43-FCCF-469B-8FE9-2F6CACCE50FF}" srcOrd="4" destOrd="0" presId="urn:microsoft.com/office/officeart/2005/8/layout/lProcess2"/>
    <dgm:cxn modelId="{5A7D0842-0F97-4965-9086-B8E5892F3606}" type="presParOf" srcId="{29F75028-2A2D-4D11-8D1E-2084C83176E9}" destId="{4E2BB28C-A6BA-4C19-9964-ECDD8E9F44E2}" srcOrd="5" destOrd="0" presId="urn:microsoft.com/office/officeart/2005/8/layout/lProcess2"/>
    <dgm:cxn modelId="{91C049B4-B874-4B7B-A1D3-B58FBF68A560}" type="presParOf" srcId="{29F75028-2A2D-4D11-8D1E-2084C83176E9}" destId="{B234370D-542B-4681-893C-8A598105F807}" srcOrd="6" destOrd="0" presId="urn:microsoft.com/office/officeart/2005/8/layout/lProcess2"/>
    <dgm:cxn modelId="{B5494BA2-0E94-434D-BC39-D75AD0C36A0B}" type="presParOf" srcId="{B234370D-542B-4681-893C-8A598105F807}" destId="{CE8B6797-0DFE-41CB-AAF7-0A72E21A4B93}" srcOrd="0" destOrd="0" presId="urn:microsoft.com/office/officeart/2005/8/layout/lProcess2"/>
    <dgm:cxn modelId="{F38F461E-1E7E-4038-BFCF-37C761303922}" type="presParOf" srcId="{B234370D-542B-4681-893C-8A598105F807}" destId="{E733CF5D-77A6-47B7-B64F-81CCCC44165B}" srcOrd="1" destOrd="0" presId="urn:microsoft.com/office/officeart/2005/8/layout/lProcess2"/>
    <dgm:cxn modelId="{AECC116A-11B7-4FBD-9739-06E70785304C}" type="presParOf" srcId="{B234370D-542B-4681-893C-8A598105F807}" destId="{2579B6D3-90ED-4435-8628-352352B9CDC0}" srcOrd="2" destOrd="0" presId="urn:microsoft.com/office/officeart/2005/8/layout/lProcess2"/>
    <dgm:cxn modelId="{BC187FF3-3747-4A4F-9C4A-CDEA3D4CABF5}" type="presParOf" srcId="{2579B6D3-90ED-4435-8628-352352B9CDC0}" destId="{720EFC91-E166-49FA-AC7E-A0AD1229FF9B}" srcOrd="0" destOrd="0" presId="urn:microsoft.com/office/officeart/2005/8/layout/lProcess2"/>
    <dgm:cxn modelId="{E24BB639-0116-47EA-9B31-69F2AB5CB6A5}" type="presParOf" srcId="{720EFC91-E166-49FA-AC7E-A0AD1229FF9B}" destId="{FBC493F3-4BFE-4466-B00A-C913C16869A9}" srcOrd="0" destOrd="0" presId="urn:microsoft.com/office/officeart/2005/8/layout/lProcess2"/>
    <dgm:cxn modelId="{A0732DFF-0E57-417D-918F-F09E86300247}" type="presParOf" srcId="{720EFC91-E166-49FA-AC7E-A0AD1229FF9B}" destId="{3B47758E-AC53-4CFB-B1DD-46B5A62D0EC7}" srcOrd="1" destOrd="0" presId="urn:microsoft.com/office/officeart/2005/8/layout/lProcess2"/>
    <dgm:cxn modelId="{2F166926-0504-4A72-A1CD-51D912377AA0}" type="presParOf" srcId="{720EFC91-E166-49FA-AC7E-A0AD1229FF9B}" destId="{74B43199-9728-473D-B935-09682A297941}" srcOrd="2" destOrd="0" presId="urn:microsoft.com/office/officeart/2005/8/layout/lProcess2"/>
    <dgm:cxn modelId="{F02D2274-9CD0-4181-AB3A-A9D3B12B848D}" type="presParOf" srcId="{720EFC91-E166-49FA-AC7E-A0AD1229FF9B}" destId="{BC7EE2C7-7725-49EA-9103-B27F7C463A29}" srcOrd="3" destOrd="0" presId="urn:microsoft.com/office/officeart/2005/8/layout/lProcess2"/>
    <dgm:cxn modelId="{9EDA8AB0-879B-498F-8E4F-D095D5AE3F07}" type="presParOf" srcId="{720EFC91-E166-49FA-AC7E-A0AD1229FF9B}" destId="{A6C2445C-C093-42AE-87C5-D01BF6322C14}" srcOrd="4" destOrd="0" presId="urn:microsoft.com/office/officeart/2005/8/layout/lProcess2"/>
    <dgm:cxn modelId="{9C8947F2-9FC2-4F3C-8C13-C8FF5C5ECF89}" type="presParOf" srcId="{29F75028-2A2D-4D11-8D1E-2084C83176E9}" destId="{22DAA8A7-EDDD-4023-BE4D-5C57D5A46471}" srcOrd="7" destOrd="0" presId="urn:microsoft.com/office/officeart/2005/8/layout/lProcess2"/>
    <dgm:cxn modelId="{121F31F7-8C9D-4248-9C93-B2A91554AC9C}" type="presParOf" srcId="{29F75028-2A2D-4D11-8D1E-2084C83176E9}" destId="{E955A63E-49E5-45B5-B9E6-9BCFD077A5A1}" srcOrd="8" destOrd="0" presId="urn:microsoft.com/office/officeart/2005/8/layout/lProcess2"/>
    <dgm:cxn modelId="{3BB810BE-3BA4-43EE-B378-2D2BC4B31226}" type="presParOf" srcId="{E955A63E-49E5-45B5-B9E6-9BCFD077A5A1}" destId="{35F4C6D8-0205-4326-8A23-00FCAD2373E6}" srcOrd="0" destOrd="0" presId="urn:microsoft.com/office/officeart/2005/8/layout/lProcess2"/>
    <dgm:cxn modelId="{89C682FB-DEE1-4D42-B2D6-9773715D5DFC}" type="presParOf" srcId="{E955A63E-49E5-45B5-B9E6-9BCFD077A5A1}" destId="{A6AE1C06-FFB7-41EA-B8FC-E776BAE1C47F}" srcOrd="1" destOrd="0" presId="urn:microsoft.com/office/officeart/2005/8/layout/lProcess2"/>
    <dgm:cxn modelId="{0DBDE3E3-EF1D-4A29-A1D0-8F6D51C9955E}" type="presParOf" srcId="{E955A63E-49E5-45B5-B9E6-9BCFD077A5A1}" destId="{A481EF05-715C-4E5D-A393-A5DB43C5375D}" srcOrd="2" destOrd="0" presId="urn:microsoft.com/office/officeart/2005/8/layout/lProcess2"/>
    <dgm:cxn modelId="{BD2A9734-A2B4-49C5-A731-9F2FE2B22E64}" type="presParOf" srcId="{A481EF05-715C-4E5D-A393-A5DB43C5375D}" destId="{6825B093-7452-4226-B57E-EEDEE1752BDD}" srcOrd="0" destOrd="0" presId="urn:microsoft.com/office/officeart/2005/8/layout/lProcess2"/>
    <dgm:cxn modelId="{C56707EE-46C1-43F7-AF54-FEC21E500A96}" type="presParOf" srcId="{6825B093-7452-4226-B57E-EEDEE1752BDD}" destId="{7D8E2323-F2F7-4BCF-8C30-1D842E3E52D0}" srcOrd="0" destOrd="0" presId="urn:microsoft.com/office/officeart/2005/8/layout/lProcess2"/>
    <dgm:cxn modelId="{7B219500-D74C-4284-9BBA-C1F78D723BA7}" type="presParOf" srcId="{6825B093-7452-4226-B57E-EEDEE1752BDD}" destId="{6ED55A1C-4D2E-49DF-AF04-B7EC12853305}" srcOrd="1" destOrd="0" presId="urn:microsoft.com/office/officeart/2005/8/layout/lProcess2"/>
    <dgm:cxn modelId="{FD5F07CC-E265-4AC4-907F-8C8BA69DD5B1}" type="presParOf" srcId="{6825B093-7452-4226-B57E-EEDEE1752BDD}" destId="{9D77F783-378E-4A8F-A04E-E17A2C99E840}" srcOrd="2" destOrd="0" presId="urn:microsoft.com/office/officeart/2005/8/layout/lProcess2"/>
    <dgm:cxn modelId="{1E3610E5-6E40-40A0-ABC0-C346F10A69BA}" type="presParOf" srcId="{6825B093-7452-4226-B57E-EEDEE1752BDD}" destId="{0C37BB8F-07CA-4D3D-BE50-487429064E2B}" srcOrd="3" destOrd="0" presId="urn:microsoft.com/office/officeart/2005/8/layout/lProcess2"/>
    <dgm:cxn modelId="{1A1D8B55-4355-4F38-9C49-3246DE7275CC}" type="presParOf" srcId="{6825B093-7452-4226-B57E-EEDEE1752BDD}" destId="{D36D35F2-42BF-4234-A069-856F07576CFB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7D89EE-CBDC-4D71-8269-8401B9EF2DE7}" type="doc">
      <dgm:prSet loTypeId="urn:microsoft.com/office/officeart/2005/8/layout/radial1" loCatId="cycle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F8AA2964-8A10-4EF6-BFEB-F2F1EF8F8CB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600" b="1" dirty="0" smtClean="0">
              <a:solidFill>
                <a:schemeClr val="tx1"/>
              </a:solidFill>
            </a:rPr>
            <a:t>Transition Plan</a:t>
          </a:r>
          <a:endParaRPr lang="en-US" sz="1600" b="1" dirty="0">
            <a:solidFill>
              <a:schemeClr val="tx1"/>
            </a:solidFill>
          </a:endParaRPr>
        </a:p>
      </dgm:t>
    </dgm:pt>
    <dgm:pt modelId="{8A48D74E-5452-48E8-BAF4-80A3B7F421C5}" type="parTrans" cxnId="{0587C91F-1351-4A29-89B2-928E52EB02F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F1106B1-BA3B-48D2-99F6-D412D4582F0C}" type="sibTrans" cxnId="{0587C91F-1351-4A29-89B2-928E52EB02F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1D8A1EC-8768-4336-8465-F722A591D2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Transition Architecture</a:t>
          </a:r>
          <a:endParaRPr lang="en-US" sz="1000" b="1" dirty="0">
            <a:solidFill>
              <a:schemeClr val="tx1"/>
            </a:solidFill>
          </a:endParaRPr>
        </a:p>
      </dgm:t>
    </dgm:pt>
    <dgm:pt modelId="{2079C395-6F53-4DA2-B7F0-9FCAF8FE5E6C}" type="parTrans" cxnId="{E64F2A3A-5E6A-4E14-AC5B-6463E17C15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58F9E1D-C053-4709-BDD1-A7372108C9A4}" type="sibTrans" cxnId="{E64F2A3A-5E6A-4E14-AC5B-6463E17C15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B2C8B98-621A-48FC-B96B-8E1F7363DFC6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800" b="1" dirty="0" smtClean="0">
              <a:solidFill>
                <a:schemeClr val="tx1"/>
              </a:solidFill>
            </a:rPr>
            <a:t>Conversion Plan</a:t>
          </a:r>
          <a:endParaRPr lang="en-US" sz="800" b="1" dirty="0">
            <a:solidFill>
              <a:schemeClr val="tx1"/>
            </a:solidFill>
          </a:endParaRPr>
        </a:p>
      </dgm:t>
    </dgm:pt>
    <dgm:pt modelId="{ABD10DC1-9AF6-4295-BF5C-07049BF1AA87}" type="parTrans" cxnId="{A140C9E8-25AB-4120-BBDE-EFF0DE61AE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6A3B965-70B3-4BA3-BE79-97D31F8D9810}" type="sibTrans" cxnId="{A140C9E8-25AB-4120-BBDE-EFF0DE61AEC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C1159E-285C-4F38-BE2E-E02F693E52F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900" b="1" dirty="0" smtClean="0">
              <a:solidFill>
                <a:schemeClr val="tx1"/>
              </a:solidFill>
            </a:rPr>
            <a:t>Communication Plan</a:t>
          </a:r>
          <a:endParaRPr lang="en-US" sz="900" b="1" dirty="0">
            <a:solidFill>
              <a:schemeClr val="tx1"/>
            </a:solidFill>
          </a:endParaRPr>
        </a:p>
      </dgm:t>
    </dgm:pt>
    <dgm:pt modelId="{165940C9-FC64-48B7-8016-ECC4C5EBB0B1}" type="parTrans" cxnId="{9DD3810D-8D81-45C7-A09C-F6F86ED16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D8BE0AC-D6ED-4C2C-9F59-30B25DD78E85}" type="sibTrans" cxnId="{9DD3810D-8D81-45C7-A09C-F6F86ED1656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9CB7A7C-495D-41A0-83E4-96265C1AC38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900" b="1" dirty="0" smtClean="0">
              <a:solidFill>
                <a:schemeClr val="tx1"/>
              </a:solidFill>
            </a:rPr>
            <a:t>Training       Plan</a:t>
          </a:r>
          <a:endParaRPr lang="en-US" sz="900" b="1" dirty="0">
            <a:solidFill>
              <a:schemeClr val="tx1"/>
            </a:solidFill>
          </a:endParaRPr>
        </a:p>
      </dgm:t>
    </dgm:pt>
    <dgm:pt modelId="{17F483C9-A855-40C5-9BA1-A52F41CA2BDE}" type="parTrans" cxnId="{BBFD0236-BE17-418C-BFA5-6F0C03FFB7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A44628-326A-44B8-AA1F-58FBC626D638}" type="sibTrans" cxnId="{BBFD0236-BE17-418C-BFA5-6F0C03FFB7B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278411A-8CD5-4DF7-93E2-1BC28D50D6B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Infrastructure</a:t>
          </a:r>
          <a:endParaRPr lang="en-US" sz="1000" b="1" dirty="0">
            <a:solidFill>
              <a:schemeClr val="tx1"/>
            </a:solidFill>
          </a:endParaRPr>
        </a:p>
      </dgm:t>
    </dgm:pt>
    <dgm:pt modelId="{48D6CFC7-C6F5-4CFA-B7D5-3532A6F56B53}" type="parTrans" cxnId="{F4FF3B5F-5A51-45CC-A0F0-A467DB5EF6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F878865-EF4E-47BC-AC36-584883483054}" type="sibTrans" cxnId="{F4FF3B5F-5A51-45CC-A0F0-A467DB5EF6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7CA68C-6364-4CA7-8282-6D3F8534E354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Resources and Organization</a:t>
          </a:r>
          <a:endParaRPr lang="en-US" sz="1000" b="1" dirty="0">
            <a:solidFill>
              <a:schemeClr val="tx1"/>
            </a:solidFill>
          </a:endParaRPr>
        </a:p>
      </dgm:t>
    </dgm:pt>
    <dgm:pt modelId="{284568D8-4FF1-4E65-AAC8-BEB93CA861F2}" type="parTrans" cxnId="{CD6FCDE9-6E8C-454B-A0D1-8033EA018C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4E19E50-F7F3-49ED-A3A6-1CACFBD4F4B8}" type="sibTrans" cxnId="{CD6FCDE9-6E8C-454B-A0D1-8033EA018CB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E0FD25D-C255-432E-9600-D3EB63EECCA9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Pilot Plan</a:t>
          </a:r>
          <a:endParaRPr lang="en-US" sz="1000" b="1" dirty="0">
            <a:solidFill>
              <a:schemeClr val="tx1"/>
            </a:solidFill>
          </a:endParaRPr>
        </a:p>
      </dgm:t>
    </dgm:pt>
    <dgm:pt modelId="{802AE296-9AEB-4E7A-A260-92FC7527C307}" type="parTrans" cxnId="{08942F17-33DD-4100-A5AC-604F93961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0D788C-598B-4032-871B-B5CEE1DD8925}" type="sibTrans" cxnId="{08942F17-33DD-4100-A5AC-604F93961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CAFEC9-5332-40F2-9828-4975B0747B0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Testing       Plan</a:t>
          </a:r>
          <a:endParaRPr lang="en-US" sz="1000" b="1" dirty="0">
            <a:solidFill>
              <a:schemeClr val="tx1"/>
            </a:solidFill>
          </a:endParaRPr>
        </a:p>
      </dgm:t>
    </dgm:pt>
    <dgm:pt modelId="{404F2DB5-368D-49F1-B9E3-FF249C1FE4D0}" type="parTrans" cxnId="{5C8D2F28-FFBE-4AA2-BFB1-C651EFCAEE0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87290B5-1A4F-4CD6-9F9C-0E2D34FD96A2}" type="sibTrans" cxnId="{5C8D2F28-FFBE-4AA2-BFB1-C651EFCAEE0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D052A2C-D66B-48F2-8CF0-81A55318E034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Rollout       Plan</a:t>
          </a:r>
          <a:endParaRPr lang="en-US" sz="1000" b="1" dirty="0">
            <a:solidFill>
              <a:schemeClr val="tx1"/>
            </a:solidFill>
          </a:endParaRPr>
        </a:p>
      </dgm:t>
    </dgm:pt>
    <dgm:pt modelId="{06D6F59F-12DB-4622-B1C6-9C3A10E8B57A}" type="parTrans" cxnId="{948E3158-D53F-4948-B217-CCCA86DA6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314222E-39C2-4764-86FD-C6D53FE5D32D}" type="sibTrans" cxnId="{948E3158-D53F-4948-B217-CCCA86DA605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D0D7B05-A465-4437-8B91-B58AC0B9CE1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US" sz="1000" b="1" dirty="0" smtClean="0">
              <a:solidFill>
                <a:schemeClr val="tx1"/>
              </a:solidFill>
            </a:rPr>
            <a:t>Command Centre</a:t>
          </a:r>
          <a:endParaRPr lang="en-US" sz="1000" b="1" dirty="0">
            <a:solidFill>
              <a:schemeClr val="tx1"/>
            </a:solidFill>
          </a:endParaRPr>
        </a:p>
      </dgm:t>
    </dgm:pt>
    <dgm:pt modelId="{FF18F4E6-1643-4952-9C35-259436E23BEB}" type="parTrans" cxnId="{7BD6F0B7-76A1-41D5-A672-0E890977EA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465C32-4B41-40F1-B08E-1E5E6ABADBF6}" type="sibTrans" cxnId="{7BD6F0B7-76A1-41D5-A672-0E890977EA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FEAFC99-AFF4-439F-8F68-EFAD62478D03}" type="pres">
      <dgm:prSet presAssocID="{C67D89EE-CBDC-4D71-8269-8401B9EF2DE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E7AE7F-4C65-4ACF-97F8-95563C79AED0}" type="pres">
      <dgm:prSet presAssocID="{F8AA2964-8A10-4EF6-BFEB-F2F1EF8F8CB0}" presName="centerShape" presStyleLbl="node0" presStyleIdx="0" presStyleCnt="1" custScaleX="204007" custScaleY="204006"/>
      <dgm:spPr/>
      <dgm:t>
        <a:bodyPr/>
        <a:lstStyle/>
        <a:p>
          <a:endParaRPr lang="en-US"/>
        </a:p>
      </dgm:t>
    </dgm:pt>
    <dgm:pt modelId="{291D4465-6609-41E6-9B46-36603DD44314}" type="pres">
      <dgm:prSet presAssocID="{2079C395-6F53-4DA2-B7F0-9FCAF8FE5E6C}" presName="Name9" presStyleLbl="parChTrans1D2" presStyleIdx="0" presStyleCnt="10"/>
      <dgm:spPr/>
      <dgm:t>
        <a:bodyPr/>
        <a:lstStyle/>
        <a:p>
          <a:endParaRPr lang="en-US"/>
        </a:p>
      </dgm:t>
    </dgm:pt>
    <dgm:pt modelId="{D6B2887E-A8EA-4C37-88E9-86729C757B5C}" type="pres">
      <dgm:prSet presAssocID="{2079C395-6F53-4DA2-B7F0-9FCAF8FE5E6C}" presName="connTx" presStyleLbl="parChTrans1D2" presStyleIdx="0" presStyleCnt="10"/>
      <dgm:spPr/>
      <dgm:t>
        <a:bodyPr/>
        <a:lstStyle/>
        <a:p>
          <a:endParaRPr lang="en-US"/>
        </a:p>
      </dgm:t>
    </dgm:pt>
    <dgm:pt modelId="{8FFB984E-BF67-40D0-9819-1BFF58F0FE4C}" type="pres">
      <dgm:prSet presAssocID="{E1D8A1EC-8768-4336-8465-F722A591D271}" presName="node" presStyleLbl="node1" presStyleIdx="0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233F70-E11F-4B43-96B4-EB565B05787D}" type="pres">
      <dgm:prSet presAssocID="{ABD10DC1-9AF6-4295-BF5C-07049BF1AA87}" presName="Name9" presStyleLbl="parChTrans1D2" presStyleIdx="1" presStyleCnt="10"/>
      <dgm:spPr/>
      <dgm:t>
        <a:bodyPr/>
        <a:lstStyle/>
        <a:p>
          <a:endParaRPr lang="en-US"/>
        </a:p>
      </dgm:t>
    </dgm:pt>
    <dgm:pt modelId="{4D8BCDF4-9F9C-4174-B505-E7AD31F79A90}" type="pres">
      <dgm:prSet presAssocID="{ABD10DC1-9AF6-4295-BF5C-07049BF1AA87}" presName="connTx" presStyleLbl="parChTrans1D2" presStyleIdx="1" presStyleCnt="10"/>
      <dgm:spPr/>
      <dgm:t>
        <a:bodyPr/>
        <a:lstStyle/>
        <a:p>
          <a:endParaRPr lang="en-US"/>
        </a:p>
      </dgm:t>
    </dgm:pt>
    <dgm:pt modelId="{9C331198-A8F0-4C19-AAA6-AEF2351A6CDD}" type="pres">
      <dgm:prSet presAssocID="{BB2C8B98-621A-48FC-B96B-8E1F7363DFC6}" presName="node" presStyleLbl="node1" presStyleIdx="1" presStyleCnt="10" custScaleX="186453" custScaleY="152718" custRadScaleRad="106736" custRadScaleInc="261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E5AE-D4E4-4F75-8764-F608FCC9C658}" type="pres">
      <dgm:prSet presAssocID="{165940C9-FC64-48B7-8016-ECC4C5EBB0B1}" presName="Name9" presStyleLbl="parChTrans1D2" presStyleIdx="2" presStyleCnt="10"/>
      <dgm:spPr/>
      <dgm:t>
        <a:bodyPr/>
        <a:lstStyle/>
        <a:p>
          <a:endParaRPr lang="en-US"/>
        </a:p>
      </dgm:t>
    </dgm:pt>
    <dgm:pt modelId="{CC7E0F5F-B3EE-469B-8435-0E8E56A0FE39}" type="pres">
      <dgm:prSet presAssocID="{165940C9-FC64-48B7-8016-ECC4C5EBB0B1}" presName="connTx" presStyleLbl="parChTrans1D2" presStyleIdx="2" presStyleCnt="10"/>
      <dgm:spPr/>
      <dgm:t>
        <a:bodyPr/>
        <a:lstStyle/>
        <a:p>
          <a:endParaRPr lang="en-US"/>
        </a:p>
      </dgm:t>
    </dgm:pt>
    <dgm:pt modelId="{D6249E68-E099-42E6-8423-19D4ADAB0183}" type="pres">
      <dgm:prSet presAssocID="{E7C1159E-285C-4F38-BE2E-E02F693E52FF}" presName="node" presStyleLbl="node1" presStyleIdx="2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5E063E-774B-4C5E-9B89-CC1A2A21D4E4}" type="pres">
      <dgm:prSet presAssocID="{17F483C9-A855-40C5-9BA1-A52F41CA2BDE}" presName="Name9" presStyleLbl="parChTrans1D2" presStyleIdx="3" presStyleCnt="10"/>
      <dgm:spPr/>
      <dgm:t>
        <a:bodyPr/>
        <a:lstStyle/>
        <a:p>
          <a:endParaRPr lang="en-US"/>
        </a:p>
      </dgm:t>
    </dgm:pt>
    <dgm:pt modelId="{7C7E41EF-DD01-48E0-8E65-E41D1D39E2BD}" type="pres">
      <dgm:prSet presAssocID="{17F483C9-A855-40C5-9BA1-A52F41CA2BDE}" presName="connTx" presStyleLbl="parChTrans1D2" presStyleIdx="3" presStyleCnt="10"/>
      <dgm:spPr/>
      <dgm:t>
        <a:bodyPr/>
        <a:lstStyle/>
        <a:p>
          <a:endParaRPr lang="en-US"/>
        </a:p>
      </dgm:t>
    </dgm:pt>
    <dgm:pt modelId="{AA3B41E6-5942-4E24-8C72-C40E9A19991F}" type="pres">
      <dgm:prSet presAssocID="{49CB7A7C-495D-41A0-83E4-96265C1AC385}" presName="node" presStyleLbl="node1" presStyleIdx="3" presStyleCnt="10" custScaleX="17049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EA7855-0B22-4285-8C1E-F9B64692ABFD}" type="pres">
      <dgm:prSet presAssocID="{48D6CFC7-C6F5-4CFA-B7D5-3532A6F56B53}" presName="Name9" presStyleLbl="parChTrans1D2" presStyleIdx="4" presStyleCnt="10"/>
      <dgm:spPr/>
      <dgm:t>
        <a:bodyPr/>
        <a:lstStyle/>
        <a:p>
          <a:endParaRPr lang="en-US"/>
        </a:p>
      </dgm:t>
    </dgm:pt>
    <dgm:pt modelId="{4C39102F-C82C-4CA7-9801-69E330778A46}" type="pres">
      <dgm:prSet presAssocID="{48D6CFC7-C6F5-4CFA-B7D5-3532A6F56B53}" presName="connTx" presStyleLbl="parChTrans1D2" presStyleIdx="4" presStyleCnt="10"/>
      <dgm:spPr/>
      <dgm:t>
        <a:bodyPr/>
        <a:lstStyle/>
        <a:p>
          <a:endParaRPr lang="en-US"/>
        </a:p>
      </dgm:t>
    </dgm:pt>
    <dgm:pt modelId="{DB548205-BEB3-48F1-B444-6A449C32E078}" type="pres">
      <dgm:prSet presAssocID="{A278411A-8CD5-4DF7-93E2-1BC28D50D6B1}" presName="node" presStyleLbl="node1" presStyleIdx="4" presStyleCnt="10" custScaleX="163607" custScaleY="152718" custRadScaleRad="106940" custRadScaleInc="-326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A40E0B-BF28-42A7-A407-2B12DDAA19D1}" type="pres">
      <dgm:prSet presAssocID="{284568D8-4FF1-4E65-AAC8-BEB93CA861F2}" presName="Name9" presStyleLbl="parChTrans1D2" presStyleIdx="5" presStyleCnt="10"/>
      <dgm:spPr/>
      <dgm:t>
        <a:bodyPr/>
        <a:lstStyle/>
        <a:p>
          <a:endParaRPr lang="en-US"/>
        </a:p>
      </dgm:t>
    </dgm:pt>
    <dgm:pt modelId="{22B2272A-7EFE-4EEA-BFA9-DF5816B3923A}" type="pres">
      <dgm:prSet presAssocID="{284568D8-4FF1-4E65-AAC8-BEB93CA861F2}" presName="connTx" presStyleLbl="parChTrans1D2" presStyleIdx="5" presStyleCnt="10"/>
      <dgm:spPr/>
      <dgm:t>
        <a:bodyPr/>
        <a:lstStyle/>
        <a:p>
          <a:endParaRPr lang="en-US"/>
        </a:p>
      </dgm:t>
    </dgm:pt>
    <dgm:pt modelId="{BE9561F7-3AD2-4079-9D29-0A5BD5BB773C}" type="pres">
      <dgm:prSet presAssocID="{917CA68C-6364-4CA7-8282-6D3F8534E354}" presName="node" presStyleLbl="node1" presStyleIdx="5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D9B417-C0FB-42C1-A376-DB45B4D2D1D2}" type="pres">
      <dgm:prSet presAssocID="{802AE296-9AEB-4E7A-A260-92FC7527C307}" presName="Name9" presStyleLbl="parChTrans1D2" presStyleIdx="6" presStyleCnt="10"/>
      <dgm:spPr/>
      <dgm:t>
        <a:bodyPr/>
        <a:lstStyle/>
        <a:p>
          <a:endParaRPr lang="en-US"/>
        </a:p>
      </dgm:t>
    </dgm:pt>
    <dgm:pt modelId="{E1F4C80F-4C1D-41B5-B168-2135247CE850}" type="pres">
      <dgm:prSet presAssocID="{802AE296-9AEB-4E7A-A260-92FC7527C307}" presName="connTx" presStyleLbl="parChTrans1D2" presStyleIdx="6" presStyleCnt="10"/>
      <dgm:spPr/>
      <dgm:t>
        <a:bodyPr/>
        <a:lstStyle/>
        <a:p>
          <a:endParaRPr lang="en-US"/>
        </a:p>
      </dgm:t>
    </dgm:pt>
    <dgm:pt modelId="{8BE69539-2401-410D-80A6-F67659ADE5B3}" type="pres">
      <dgm:prSet presAssocID="{AE0FD25D-C255-432E-9600-D3EB63EECCA9}" presName="node" presStyleLbl="node1" presStyleIdx="6" presStyleCnt="10" custScaleX="173581" custScaleY="152718" custRadScaleRad="104237" custRadScaleInc="232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7D2A41-9ED2-4BCF-B474-64F70248B774}" type="pres">
      <dgm:prSet presAssocID="{404F2DB5-368D-49F1-B9E3-FF249C1FE4D0}" presName="Name9" presStyleLbl="parChTrans1D2" presStyleIdx="7" presStyleCnt="10"/>
      <dgm:spPr/>
      <dgm:t>
        <a:bodyPr/>
        <a:lstStyle/>
        <a:p>
          <a:endParaRPr lang="en-US"/>
        </a:p>
      </dgm:t>
    </dgm:pt>
    <dgm:pt modelId="{81A5368C-8412-43B0-8629-022DF87C35EB}" type="pres">
      <dgm:prSet presAssocID="{404F2DB5-368D-49F1-B9E3-FF249C1FE4D0}" presName="connTx" presStyleLbl="parChTrans1D2" presStyleIdx="7" presStyleCnt="10"/>
      <dgm:spPr/>
      <dgm:t>
        <a:bodyPr/>
        <a:lstStyle/>
        <a:p>
          <a:endParaRPr lang="en-US"/>
        </a:p>
      </dgm:t>
    </dgm:pt>
    <dgm:pt modelId="{C4E793BD-9F5E-4773-BFEF-24564F5EC29D}" type="pres">
      <dgm:prSet presAssocID="{9CCAFEC9-5332-40F2-9828-4975B0747B0E}" presName="node" presStyleLbl="node1" presStyleIdx="7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2414EB-F9A8-414D-8CD8-BD0FF3DAE87E}" type="pres">
      <dgm:prSet presAssocID="{06D6F59F-12DB-4622-B1C6-9C3A10E8B57A}" presName="Name9" presStyleLbl="parChTrans1D2" presStyleIdx="8" presStyleCnt="10"/>
      <dgm:spPr/>
      <dgm:t>
        <a:bodyPr/>
        <a:lstStyle/>
        <a:p>
          <a:endParaRPr lang="en-US"/>
        </a:p>
      </dgm:t>
    </dgm:pt>
    <dgm:pt modelId="{510128E5-8CF4-4C06-90AA-12ECCE17BFF1}" type="pres">
      <dgm:prSet presAssocID="{06D6F59F-12DB-4622-B1C6-9C3A10E8B57A}" presName="connTx" presStyleLbl="parChTrans1D2" presStyleIdx="8" presStyleCnt="10"/>
      <dgm:spPr/>
      <dgm:t>
        <a:bodyPr/>
        <a:lstStyle/>
        <a:p>
          <a:endParaRPr lang="en-US"/>
        </a:p>
      </dgm:t>
    </dgm:pt>
    <dgm:pt modelId="{E66F266A-B785-49BF-AD95-87719E1C1816}" type="pres">
      <dgm:prSet presAssocID="{BD052A2C-D66B-48F2-8CF0-81A55318E034}" presName="node" presStyleLbl="node1" presStyleIdx="8" presStyleCnt="10" custScaleX="173581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ECB730-AB33-4EAD-8AC9-3C49E6CC86D3}" type="pres">
      <dgm:prSet presAssocID="{FF18F4E6-1643-4952-9C35-259436E23BEB}" presName="Name9" presStyleLbl="parChTrans1D2" presStyleIdx="9" presStyleCnt="10"/>
      <dgm:spPr/>
      <dgm:t>
        <a:bodyPr/>
        <a:lstStyle/>
        <a:p>
          <a:endParaRPr lang="en-US"/>
        </a:p>
      </dgm:t>
    </dgm:pt>
    <dgm:pt modelId="{FE6ABAEC-C11E-46C6-85D0-33DC56B630C5}" type="pres">
      <dgm:prSet presAssocID="{FF18F4E6-1643-4952-9C35-259436E23BEB}" presName="connTx" presStyleLbl="parChTrans1D2" presStyleIdx="9" presStyleCnt="10"/>
      <dgm:spPr/>
      <dgm:t>
        <a:bodyPr/>
        <a:lstStyle/>
        <a:p>
          <a:endParaRPr lang="en-US"/>
        </a:p>
      </dgm:t>
    </dgm:pt>
    <dgm:pt modelId="{E79DB258-6B0B-48C6-A813-A60F97146623}" type="pres">
      <dgm:prSet presAssocID="{FD0D7B05-A465-4437-8B91-B58AC0B9CE15}" presName="node" presStyleLbl="node1" presStyleIdx="9" presStyleCnt="10" custScaleX="156236" custScaleY="1527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6F9687-FAD3-464A-A9F1-0B50D23B9CEA}" type="presOf" srcId="{FF18F4E6-1643-4952-9C35-259436E23BEB}" destId="{FE6ABAEC-C11E-46C6-85D0-33DC56B630C5}" srcOrd="1" destOrd="0" presId="urn:microsoft.com/office/officeart/2005/8/layout/radial1"/>
    <dgm:cxn modelId="{80BA0BA6-3BC8-4308-BD7D-2269B843278B}" type="presOf" srcId="{BD052A2C-D66B-48F2-8CF0-81A55318E034}" destId="{E66F266A-B785-49BF-AD95-87719E1C1816}" srcOrd="0" destOrd="0" presId="urn:microsoft.com/office/officeart/2005/8/layout/radial1"/>
    <dgm:cxn modelId="{6DC7B438-1ADB-4DC0-8801-0B9F7694A2BC}" type="presOf" srcId="{ABD10DC1-9AF6-4295-BF5C-07049BF1AA87}" destId="{4D8BCDF4-9F9C-4174-B505-E7AD31F79A90}" srcOrd="1" destOrd="0" presId="urn:microsoft.com/office/officeart/2005/8/layout/radial1"/>
    <dgm:cxn modelId="{E64F2A3A-5E6A-4E14-AC5B-6463E17C15A8}" srcId="{F8AA2964-8A10-4EF6-BFEB-F2F1EF8F8CB0}" destId="{E1D8A1EC-8768-4336-8465-F722A591D271}" srcOrd="0" destOrd="0" parTransId="{2079C395-6F53-4DA2-B7F0-9FCAF8FE5E6C}" sibTransId="{358F9E1D-C053-4709-BDD1-A7372108C9A4}"/>
    <dgm:cxn modelId="{24C50868-36CD-4D3F-8384-3DEAB3369117}" type="presOf" srcId="{06D6F59F-12DB-4622-B1C6-9C3A10E8B57A}" destId="{510128E5-8CF4-4C06-90AA-12ECCE17BFF1}" srcOrd="1" destOrd="0" presId="urn:microsoft.com/office/officeart/2005/8/layout/radial1"/>
    <dgm:cxn modelId="{41B74C08-AF35-49D3-883F-7F3BBDD93688}" type="presOf" srcId="{06D6F59F-12DB-4622-B1C6-9C3A10E8B57A}" destId="{0D2414EB-F9A8-414D-8CD8-BD0FF3DAE87E}" srcOrd="0" destOrd="0" presId="urn:microsoft.com/office/officeart/2005/8/layout/radial1"/>
    <dgm:cxn modelId="{D11264E1-37D8-4BB4-878C-C9A485694607}" type="presOf" srcId="{AE0FD25D-C255-432E-9600-D3EB63EECCA9}" destId="{8BE69539-2401-410D-80A6-F67659ADE5B3}" srcOrd="0" destOrd="0" presId="urn:microsoft.com/office/officeart/2005/8/layout/radial1"/>
    <dgm:cxn modelId="{7BD6F0B7-76A1-41D5-A672-0E890977EAD9}" srcId="{F8AA2964-8A10-4EF6-BFEB-F2F1EF8F8CB0}" destId="{FD0D7B05-A465-4437-8B91-B58AC0B9CE15}" srcOrd="9" destOrd="0" parTransId="{FF18F4E6-1643-4952-9C35-259436E23BEB}" sibTransId="{E6465C32-4B41-40F1-B08E-1E5E6ABADBF6}"/>
    <dgm:cxn modelId="{BBFD0236-BE17-418C-BFA5-6F0C03FFB7B8}" srcId="{F8AA2964-8A10-4EF6-BFEB-F2F1EF8F8CB0}" destId="{49CB7A7C-495D-41A0-83E4-96265C1AC385}" srcOrd="3" destOrd="0" parTransId="{17F483C9-A855-40C5-9BA1-A52F41CA2BDE}" sibTransId="{17A44628-326A-44B8-AA1F-58FBC626D638}"/>
    <dgm:cxn modelId="{1E92C059-DEFF-4274-A721-2331966FAC9C}" type="presOf" srcId="{BB2C8B98-621A-48FC-B96B-8E1F7363DFC6}" destId="{9C331198-A8F0-4C19-AAA6-AEF2351A6CDD}" srcOrd="0" destOrd="0" presId="urn:microsoft.com/office/officeart/2005/8/layout/radial1"/>
    <dgm:cxn modelId="{CD6FCDE9-6E8C-454B-A0D1-8033EA018CBC}" srcId="{F8AA2964-8A10-4EF6-BFEB-F2F1EF8F8CB0}" destId="{917CA68C-6364-4CA7-8282-6D3F8534E354}" srcOrd="5" destOrd="0" parTransId="{284568D8-4FF1-4E65-AAC8-BEB93CA861F2}" sibTransId="{F4E19E50-F7F3-49ED-A3A6-1CACFBD4F4B8}"/>
    <dgm:cxn modelId="{813D68B5-1A77-4646-91C0-49C1D3E402FA}" type="presOf" srcId="{A278411A-8CD5-4DF7-93E2-1BC28D50D6B1}" destId="{DB548205-BEB3-48F1-B444-6A449C32E078}" srcOrd="0" destOrd="0" presId="urn:microsoft.com/office/officeart/2005/8/layout/radial1"/>
    <dgm:cxn modelId="{A140C9E8-25AB-4120-BBDE-EFF0DE61AEC0}" srcId="{F8AA2964-8A10-4EF6-BFEB-F2F1EF8F8CB0}" destId="{BB2C8B98-621A-48FC-B96B-8E1F7363DFC6}" srcOrd="1" destOrd="0" parTransId="{ABD10DC1-9AF6-4295-BF5C-07049BF1AA87}" sibTransId="{86A3B965-70B3-4BA3-BE79-97D31F8D9810}"/>
    <dgm:cxn modelId="{C0B984F7-4FB1-4940-BCDD-AEC7AEDAAB7F}" type="presOf" srcId="{C67D89EE-CBDC-4D71-8269-8401B9EF2DE7}" destId="{6FEAFC99-AFF4-439F-8F68-EFAD62478D03}" srcOrd="0" destOrd="0" presId="urn:microsoft.com/office/officeart/2005/8/layout/radial1"/>
    <dgm:cxn modelId="{80BE8F18-2922-4068-BDC2-419910C88616}" type="presOf" srcId="{802AE296-9AEB-4E7A-A260-92FC7527C307}" destId="{A6D9B417-C0FB-42C1-A376-DB45B4D2D1D2}" srcOrd="0" destOrd="0" presId="urn:microsoft.com/office/officeart/2005/8/layout/radial1"/>
    <dgm:cxn modelId="{97874F58-3118-4AB1-91D5-EC1821DA356F}" type="presOf" srcId="{9CCAFEC9-5332-40F2-9828-4975B0747B0E}" destId="{C4E793BD-9F5E-4773-BFEF-24564F5EC29D}" srcOrd="0" destOrd="0" presId="urn:microsoft.com/office/officeart/2005/8/layout/radial1"/>
    <dgm:cxn modelId="{0ED65CD7-B02D-4041-8EC1-5A0E5C28941F}" type="presOf" srcId="{404F2DB5-368D-49F1-B9E3-FF249C1FE4D0}" destId="{81A5368C-8412-43B0-8629-022DF87C35EB}" srcOrd="1" destOrd="0" presId="urn:microsoft.com/office/officeart/2005/8/layout/radial1"/>
    <dgm:cxn modelId="{348C1C06-F1AF-48BD-AFFD-72E72E6CE854}" type="presOf" srcId="{2079C395-6F53-4DA2-B7F0-9FCAF8FE5E6C}" destId="{D6B2887E-A8EA-4C37-88E9-86729C757B5C}" srcOrd="1" destOrd="0" presId="urn:microsoft.com/office/officeart/2005/8/layout/radial1"/>
    <dgm:cxn modelId="{D0CB2C9F-8790-4069-8CFD-B7D169E16B3F}" type="presOf" srcId="{284568D8-4FF1-4E65-AAC8-BEB93CA861F2}" destId="{22B2272A-7EFE-4EEA-BFA9-DF5816B3923A}" srcOrd="1" destOrd="0" presId="urn:microsoft.com/office/officeart/2005/8/layout/radial1"/>
    <dgm:cxn modelId="{F4FF3B5F-5A51-45CC-A0F0-A467DB5EF680}" srcId="{F8AA2964-8A10-4EF6-BFEB-F2F1EF8F8CB0}" destId="{A278411A-8CD5-4DF7-93E2-1BC28D50D6B1}" srcOrd="4" destOrd="0" parTransId="{48D6CFC7-C6F5-4CFA-B7D5-3532A6F56B53}" sibTransId="{EF878865-EF4E-47BC-AC36-584883483054}"/>
    <dgm:cxn modelId="{7B76DBB8-9B35-4D2D-8945-AF7C90482366}" type="presOf" srcId="{48D6CFC7-C6F5-4CFA-B7D5-3532A6F56B53}" destId="{5FEA7855-0B22-4285-8C1E-F9B64692ABFD}" srcOrd="0" destOrd="0" presId="urn:microsoft.com/office/officeart/2005/8/layout/radial1"/>
    <dgm:cxn modelId="{F3EC5F5F-002C-481F-BCE6-E7C59973B48A}" type="presOf" srcId="{17F483C9-A855-40C5-9BA1-A52F41CA2BDE}" destId="{1E5E063E-774B-4C5E-9B89-CC1A2A21D4E4}" srcOrd="0" destOrd="0" presId="urn:microsoft.com/office/officeart/2005/8/layout/radial1"/>
    <dgm:cxn modelId="{B15C203A-B52E-436D-9152-FC37C3D62FC8}" type="presOf" srcId="{404F2DB5-368D-49F1-B9E3-FF249C1FE4D0}" destId="{F37D2A41-9ED2-4BCF-B474-64F70248B774}" srcOrd="0" destOrd="0" presId="urn:microsoft.com/office/officeart/2005/8/layout/radial1"/>
    <dgm:cxn modelId="{08942F17-33DD-4100-A5AC-604F9396105C}" srcId="{F8AA2964-8A10-4EF6-BFEB-F2F1EF8F8CB0}" destId="{AE0FD25D-C255-432E-9600-D3EB63EECCA9}" srcOrd="6" destOrd="0" parTransId="{802AE296-9AEB-4E7A-A260-92FC7527C307}" sibTransId="{4C0D788C-598B-4032-871B-B5CEE1DD8925}"/>
    <dgm:cxn modelId="{0AD78CF6-41AE-4539-A3A9-D91B652DF9B3}" type="presOf" srcId="{FF18F4E6-1643-4952-9C35-259436E23BEB}" destId="{4BECB730-AB33-4EAD-8AC9-3C49E6CC86D3}" srcOrd="0" destOrd="0" presId="urn:microsoft.com/office/officeart/2005/8/layout/radial1"/>
    <dgm:cxn modelId="{45E05C9F-FCC3-4CD2-8FDE-3DCB238F8631}" type="presOf" srcId="{802AE296-9AEB-4E7A-A260-92FC7527C307}" destId="{E1F4C80F-4C1D-41B5-B168-2135247CE850}" srcOrd="1" destOrd="0" presId="urn:microsoft.com/office/officeart/2005/8/layout/radial1"/>
    <dgm:cxn modelId="{9DD3810D-8D81-45C7-A09C-F6F86ED1656D}" srcId="{F8AA2964-8A10-4EF6-BFEB-F2F1EF8F8CB0}" destId="{E7C1159E-285C-4F38-BE2E-E02F693E52FF}" srcOrd="2" destOrd="0" parTransId="{165940C9-FC64-48B7-8016-ECC4C5EBB0B1}" sibTransId="{8D8BE0AC-D6ED-4C2C-9F59-30B25DD78E85}"/>
    <dgm:cxn modelId="{948E3158-D53F-4948-B217-CCCA86DA605C}" srcId="{F8AA2964-8A10-4EF6-BFEB-F2F1EF8F8CB0}" destId="{BD052A2C-D66B-48F2-8CF0-81A55318E034}" srcOrd="8" destOrd="0" parTransId="{06D6F59F-12DB-4622-B1C6-9C3A10E8B57A}" sibTransId="{2314222E-39C2-4764-86FD-C6D53FE5D32D}"/>
    <dgm:cxn modelId="{39EFD5BA-421A-4F42-8575-B0A1F4276495}" type="presOf" srcId="{E1D8A1EC-8768-4336-8465-F722A591D271}" destId="{8FFB984E-BF67-40D0-9819-1BFF58F0FE4C}" srcOrd="0" destOrd="0" presId="urn:microsoft.com/office/officeart/2005/8/layout/radial1"/>
    <dgm:cxn modelId="{F0F8FCB4-76C2-4360-8DB0-F3C2C04E6F4A}" type="presOf" srcId="{F8AA2964-8A10-4EF6-BFEB-F2F1EF8F8CB0}" destId="{14E7AE7F-4C65-4ACF-97F8-95563C79AED0}" srcOrd="0" destOrd="0" presId="urn:microsoft.com/office/officeart/2005/8/layout/radial1"/>
    <dgm:cxn modelId="{93AE047F-6FCF-4D39-8D5A-DF5BF3D5DBD5}" type="presOf" srcId="{917CA68C-6364-4CA7-8282-6D3F8534E354}" destId="{BE9561F7-3AD2-4079-9D29-0A5BD5BB773C}" srcOrd="0" destOrd="0" presId="urn:microsoft.com/office/officeart/2005/8/layout/radial1"/>
    <dgm:cxn modelId="{BAB2D28C-64C9-48F9-B277-5D4B54374945}" type="presOf" srcId="{FD0D7B05-A465-4437-8B91-B58AC0B9CE15}" destId="{E79DB258-6B0B-48C6-A813-A60F97146623}" srcOrd="0" destOrd="0" presId="urn:microsoft.com/office/officeart/2005/8/layout/radial1"/>
    <dgm:cxn modelId="{0587C91F-1351-4A29-89B2-928E52EB02F9}" srcId="{C67D89EE-CBDC-4D71-8269-8401B9EF2DE7}" destId="{F8AA2964-8A10-4EF6-BFEB-F2F1EF8F8CB0}" srcOrd="0" destOrd="0" parTransId="{8A48D74E-5452-48E8-BAF4-80A3B7F421C5}" sibTransId="{2F1106B1-BA3B-48D2-99F6-D412D4582F0C}"/>
    <dgm:cxn modelId="{5F40E556-A981-4054-98F6-9B4DA544B498}" type="presOf" srcId="{165940C9-FC64-48B7-8016-ECC4C5EBB0B1}" destId="{B2CCE5AE-D4E4-4F75-8764-F608FCC9C658}" srcOrd="0" destOrd="0" presId="urn:microsoft.com/office/officeart/2005/8/layout/radial1"/>
    <dgm:cxn modelId="{5C8D2F28-FFBE-4AA2-BFB1-C651EFCAEE0C}" srcId="{F8AA2964-8A10-4EF6-BFEB-F2F1EF8F8CB0}" destId="{9CCAFEC9-5332-40F2-9828-4975B0747B0E}" srcOrd="7" destOrd="0" parTransId="{404F2DB5-368D-49F1-B9E3-FF249C1FE4D0}" sibTransId="{287290B5-1A4F-4CD6-9F9C-0E2D34FD96A2}"/>
    <dgm:cxn modelId="{6FD8BA39-79C7-4928-9D20-6BF61242923B}" type="presOf" srcId="{49CB7A7C-495D-41A0-83E4-96265C1AC385}" destId="{AA3B41E6-5942-4E24-8C72-C40E9A19991F}" srcOrd="0" destOrd="0" presId="urn:microsoft.com/office/officeart/2005/8/layout/radial1"/>
    <dgm:cxn modelId="{126E375C-726E-4BEA-88E3-062CE7566185}" type="presOf" srcId="{E7C1159E-285C-4F38-BE2E-E02F693E52FF}" destId="{D6249E68-E099-42E6-8423-19D4ADAB0183}" srcOrd="0" destOrd="0" presId="urn:microsoft.com/office/officeart/2005/8/layout/radial1"/>
    <dgm:cxn modelId="{47CB240C-EA18-4B3E-95A1-D97F72B20526}" type="presOf" srcId="{48D6CFC7-C6F5-4CFA-B7D5-3532A6F56B53}" destId="{4C39102F-C82C-4CA7-9801-69E330778A46}" srcOrd="1" destOrd="0" presId="urn:microsoft.com/office/officeart/2005/8/layout/radial1"/>
    <dgm:cxn modelId="{81BE5DAA-560D-4C6D-B031-E4800F588D2F}" type="presOf" srcId="{2079C395-6F53-4DA2-B7F0-9FCAF8FE5E6C}" destId="{291D4465-6609-41E6-9B46-36603DD44314}" srcOrd="0" destOrd="0" presId="urn:microsoft.com/office/officeart/2005/8/layout/radial1"/>
    <dgm:cxn modelId="{A0580CB2-45AD-4CF8-8878-DAFC92B9698D}" type="presOf" srcId="{165940C9-FC64-48B7-8016-ECC4C5EBB0B1}" destId="{CC7E0F5F-B3EE-469B-8435-0E8E56A0FE39}" srcOrd="1" destOrd="0" presId="urn:microsoft.com/office/officeart/2005/8/layout/radial1"/>
    <dgm:cxn modelId="{719C9968-5149-41C1-A3B4-9C911DEAEA93}" type="presOf" srcId="{284568D8-4FF1-4E65-AAC8-BEB93CA861F2}" destId="{B4A40E0B-BF28-42A7-A407-2B12DDAA19D1}" srcOrd="0" destOrd="0" presId="urn:microsoft.com/office/officeart/2005/8/layout/radial1"/>
    <dgm:cxn modelId="{B3B84163-0E6D-4A66-A626-509F3CB30705}" type="presOf" srcId="{ABD10DC1-9AF6-4295-BF5C-07049BF1AA87}" destId="{C2233F70-E11F-4B43-96B4-EB565B05787D}" srcOrd="0" destOrd="0" presId="urn:microsoft.com/office/officeart/2005/8/layout/radial1"/>
    <dgm:cxn modelId="{50C48C43-AE27-4FF4-9C21-30DB95A185F5}" type="presOf" srcId="{17F483C9-A855-40C5-9BA1-A52F41CA2BDE}" destId="{7C7E41EF-DD01-48E0-8E65-E41D1D39E2BD}" srcOrd="1" destOrd="0" presId="urn:microsoft.com/office/officeart/2005/8/layout/radial1"/>
    <dgm:cxn modelId="{BE32CC8B-2E0B-45A4-BCB7-D696165B2E50}" type="presParOf" srcId="{6FEAFC99-AFF4-439F-8F68-EFAD62478D03}" destId="{14E7AE7F-4C65-4ACF-97F8-95563C79AED0}" srcOrd="0" destOrd="0" presId="urn:microsoft.com/office/officeart/2005/8/layout/radial1"/>
    <dgm:cxn modelId="{1142D26A-DEED-4A14-A5F3-E242FB88B0DC}" type="presParOf" srcId="{6FEAFC99-AFF4-439F-8F68-EFAD62478D03}" destId="{291D4465-6609-41E6-9B46-36603DD44314}" srcOrd="1" destOrd="0" presId="urn:microsoft.com/office/officeart/2005/8/layout/radial1"/>
    <dgm:cxn modelId="{C6DFAB5F-B157-429A-8260-907F2C8D08C1}" type="presParOf" srcId="{291D4465-6609-41E6-9B46-36603DD44314}" destId="{D6B2887E-A8EA-4C37-88E9-86729C757B5C}" srcOrd="0" destOrd="0" presId="urn:microsoft.com/office/officeart/2005/8/layout/radial1"/>
    <dgm:cxn modelId="{F6C04E7B-A261-4E41-925A-BDA543D15B9E}" type="presParOf" srcId="{6FEAFC99-AFF4-439F-8F68-EFAD62478D03}" destId="{8FFB984E-BF67-40D0-9819-1BFF58F0FE4C}" srcOrd="2" destOrd="0" presId="urn:microsoft.com/office/officeart/2005/8/layout/radial1"/>
    <dgm:cxn modelId="{22442E4C-DE80-470C-9FEB-77A87480DE0E}" type="presParOf" srcId="{6FEAFC99-AFF4-439F-8F68-EFAD62478D03}" destId="{C2233F70-E11F-4B43-96B4-EB565B05787D}" srcOrd="3" destOrd="0" presId="urn:microsoft.com/office/officeart/2005/8/layout/radial1"/>
    <dgm:cxn modelId="{7CBE9C0B-31FB-43E4-84CF-16977DFA7202}" type="presParOf" srcId="{C2233F70-E11F-4B43-96B4-EB565B05787D}" destId="{4D8BCDF4-9F9C-4174-B505-E7AD31F79A90}" srcOrd="0" destOrd="0" presId="urn:microsoft.com/office/officeart/2005/8/layout/radial1"/>
    <dgm:cxn modelId="{A9BCD864-5418-4B2B-99D5-AE9A2FDFD326}" type="presParOf" srcId="{6FEAFC99-AFF4-439F-8F68-EFAD62478D03}" destId="{9C331198-A8F0-4C19-AAA6-AEF2351A6CDD}" srcOrd="4" destOrd="0" presId="urn:microsoft.com/office/officeart/2005/8/layout/radial1"/>
    <dgm:cxn modelId="{8C49EF31-4F19-4CA0-9220-0B9228D30F95}" type="presParOf" srcId="{6FEAFC99-AFF4-439F-8F68-EFAD62478D03}" destId="{B2CCE5AE-D4E4-4F75-8764-F608FCC9C658}" srcOrd="5" destOrd="0" presId="urn:microsoft.com/office/officeart/2005/8/layout/radial1"/>
    <dgm:cxn modelId="{1BAA6F36-B6A8-4B92-87E6-76BC48512FBD}" type="presParOf" srcId="{B2CCE5AE-D4E4-4F75-8764-F608FCC9C658}" destId="{CC7E0F5F-B3EE-469B-8435-0E8E56A0FE39}" srcOrd="0" destOrd="0" presId="urn:microsoft.com/office/officeart/2005/8/layout/radial1"/>
    <dgm:cxn modelId="{ED61BCC2-60B8-483A-931A-A50754D7605E}" type="presParOf" srcId="{6FEAFC99-AFF4-439F-8F68-EFAD62478D03}" destId="{D6249E68-E099-42E6-8423-19D4ADAB0183}" srcOrd="6" destOrd="0" presId="urn:microsoft.com/office/officeart/2005/8/layout/radial1"/>
    <dgm:cxn modelId="{D32B0578-A30B-4397-A4A3-C765D8874CEA}" type="presParOf" srcId="{6FEAFC99-AFF4-439F-8F68-EFAD62478D03}" destId="{1E5E063E-774B-4C5E-9B89-CC1A2A21D4E4}" srcOrd="7" destOrd="0" presId="urn:microsoft.com/office/officeart/2005/8/layout/radial1"/>
    <dgm:cxn modelId="{BDC79FDC-0EFE-4D94-9467-A759EEA8E9D2}" type="presParOf" srcId="{1E5E063E-774B-4C5E-9B89-CC1A2A21D4E4}" destId="{7C7E41EF-DD01-48E0-8E65-E41D1D39E2BD}" srcOrd="0" destOrd="0" presId="urn:microsoft.com/office/officeart/2005/8/layout/radial1"/>
    <dgm:cxn modelId="{1E108B43-D683-4890-9E5F-F079EDAD5AEE}" type="presParOf" srcId="{6FEAFC99-AFF4-439F-8F68-EFAD62478D03}" destId="{AA3B41E6-5942-4E24-8C72-C40E9A19991F}" srcOrd="8" destOrd="0" presId="urn:microsoft.com/office/officeart/2005/8/layout/radial1"/>
    <dgm:cxn modelId="{08795827-AAAE-4258-AEE8-A3F6A17FC61F}" type="presParOf" srcId="{6FEAFC99-AFF4-439F-8F68-EFAD62478D03}" destId="{5FEA7855-0B22-4285-8C1E-F9B64692ABFD}" srcOrd="9" destOrd="0" presId="urn:microsoft.com/office/officeart/2005/8/layout/radial1"/>
    <dgm:cxn modelId="{5A3C25CF-9282-45FC-806E-A0DBA3DBE985}" type="presParOf" srcId="{5FEA7855-0B22-4285-8C1E-F9B64692ABFD}" destId="{4C39102F-C82C-4CA7-9801-69E330778A46}" srcOrd="0" destOrd="0" presId="urn:microsoft.com/office/officeart/2005/8/layout/radial1"/>
    <dgm:cxn modelId="{F835528F-E71D-4A8B-9166-41A6F5692470}" type="presParOf" srcId="{6FEAFC99-AFF4-439F-8F68-EFAD62478D03}" destId="{DB548205-BEB3-48F1-B444-6A449C32E078}" srcOrd="10" destOrd="0" presId="urn:microsoft.com/office/officeart/2005/8/layout/radial1"/>
    <dgm:cxn modelId="{F7FD4B13-67E7-444F-B293-EEAAC040D020}" type="presParOf" srcId="{6FEAFC99-AFF4-439F-8F68-EFAD62478D03}" destId="{B4A40E0B-BF28-42A7-A407-2B12DDAA19D1}" srcOrd="11" destOrd="0" presId="urn:microsoft.com/office/officeart/2005/8/layout/radial1"/>
    <dgm:cxn modelId="{C6C7A5FE-14D3-4423-AAC4-9B650AFAAD2F}" type="presParOf" srcId="{B4A40E0B-BF28-42A7-A407-2B12DDAA19D1}" destId="{22B2272A-7EFE-4EEA-BFA9-DF5816B3923A}" srcOrd="0" destOrd="0" presId="urn:microsoft.com/office/officeart/2005/8/layout/radial1"/>
    <dgm:cxn modelId="{CCA2DE2F-2EB9-4563-9363-2AFD8A836FB7}" type="presParOf" srcId="{6FEAFC99-AFF4-439F-8F68-EFAD62478D03}" destId="{BE9561F7-3AD2-4079-9D29-0A5BD5BB773C}" srcOrd="12" destOrd="0" presId="urn:microsoft.com/office/officeart/2005/8/layout/radial1"/>
    <dgm:cxn modelId="{6D57563F-651E-4F21-9043-76D89ADC9DCA}" type="presParOf" srcId="{6FEAFC99-AFF4-439F-8F68-EFAD62478D03}" destId="{A6D9B417-C0FB-42C1-A376-DB45B4D2D1D2}" srcOrd="13" destOrd="0" presId="urn:microsoft.com/office/officeart/2005/8/layout/radial1"/>
    <dgm:cxn modelId="{29355EC8-0CCF-4488-A128-29214C9B0047}" type="presParOf" srcId="{A6D9B417-C0FB-42C1-A376-DB45B4D2D1D2}" destId="{E1F4C80F-4C1D-41B5-B168-2135247CE850}" srcOrd="0" destOrd="0" presId="urn:microsoft.com/office/officeart/2005/8/layout/radial1"/>
    <dgm:cxn modelId="{8BB9F904-F990-4280-9C67-5F633B180E8E}" type="presParOf" srcId="{6FEAFC99-AFF4-439F-8F68-EFAD62478D03}" destId="{8BE69539-2401-410D-80A6-F67659ADE5B3}" srcOrd="14" destOrd="0" presId="urn:microsoft.com/office/officeart/2005/8/layout/radial1"/>
    <dgm:cxn modelId="{CE8E558C-BF93-4C69-8D7A-52676A576459}" type="presParOf" srcId="{6FEAFC99-AFF4-439F-8F68-EFAD62478D03}" destId="{F37D2A41-9ED2-4BCF-B474-64F70248B774}" srcOrd="15" destOrd="0" presId="urn:microsoft.com/office/officeart/2005/8/layout/radial1"/>
    <dgm:cxn modelId="{A5E76E43-0CE5-4614-98EF-FD65954F35DC}" type="presParOf" srcId="{F37D2A41-9ED2-4BCF-B474-64F70248B774}" destId="{81A5368C-8412-43B0-8629-022DF87C35EB}" srcOrd="0" destOrd="0" presId="urn:microsoft.com/office/officeart/2005/8/layout/radial1"/>
    <dgm:cxn modelId="{40570385-1A26-49FA-9878-18B0656C10CA}" type="presParOf" srcId="{6FEAFC99-AFF4-439F-8F68-EFAD62478D03}" destId="{C4E793BD-9F5E-4773-BFEF-24564F5EC29D}" srcOrd="16" destOrd="0" presId="urn:microsoft.com/office/officeart/2005/8/layout/radial1"/>
    <dgm:cxn modelId="{7AB47DE6-DD58-4C22-BD70-708E3781C400}" type="presParOf" srcId="{6FEAFC99-AFF4-439F-8F68-EFAD62478D03}" destId="{0D2414EB-F9A8-414D-8CD8-BD0FF3DAE87E}" srcOrd="17" destOrd="0" presId="urn:microsoft.com/office/officeart/2005/8/layout/radial1"/>
    <dgm:cxn modelId="{2B9B4278-1BDE-4B61-AB90-85029697CDAC}" type="presParOf" srcId="{0D2414EB-F9A8-414D-8CD8-BD0FF3DAE87E}" destId="{510128E5-8CF4-4C06-90AA-12ECCE17BFF1}" srcOrd="0" destOrd="0" presId="urn:microsoft.com/office/officeart/2005/8/layout/radial1"/>
    <dgm:cxn modelId="{BDB84518-E8DD-451A-96B2-277FDA78062D}" type="presParOf" srcId="{6FEAFC99-AFF4-439F-8F68-EFAD62478D03}" destId="{E66F266A-B785-49BF-AD95-87719E1C1816}" srcOrd="18" destOrd="0" presId="urn:microsoft.com/office/officeart/2005/8/layout/radial1"/>
    <dgm:cxn modelId="{DD9FAF39-332D-4666-BEC8-9D3EC815D867}" type="presParOf" srcId="{6FEAFC99-AFF4-439F-8F68-EFAD62478D03}" destId="{4BECB730-AB33-4EAD-8AC9-3C49E6CC86D3}" srcOrd="19" destOrd="0" presId="urn:microsoft.com/office/officeart/2005/8/layout/radial1"/>
    <dgm:cxn modelId="{45AAF387-86F1-4BEF-8624-6F35EC3C6741}" type="presParOf" srcId="{4BECB730-AB33-4EAD-8AC9-3C49E6CC86D3}" destId="{FE6ABAEC-C11E-46C6-85D0-33DC56B630C5}" srcOrd="0" destOrd="0" presId="urn:microsoft.com/office/officeart/2005/8/layout/radial1"/>
    <dgm:cxn modelId="{A7534CFB-CF4E-4369-A0E0-EA34574FB698}" type="presParOf" srcId="{6FEAFC99-AFF4-439F-8F68-EFAD62478D03}" destId="{E79DB258-6B0B-48C6-A813-A60F97146623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2C1682-52B3-4203-A48C-9E9A2ADBEA47}">
      <dsp:nvSpPr>
        <dsp:cNvPr id="0" name=""/>
        <dsp:cNvSpPr/>
      </dsp:nvSpPr>
      <dsp:spPr>
        <a:xfrm>
          <a:off x="7701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Standalone and disparate systems with no integration but centrally developed and managed</a:t>
          </a:r>
          <a:endParaRPr lang="en-US" sz="1800" kern="1200" dirty="0"/>
        </a:p>
      </dsp:txBody>
      <dsp:txXfrm>
        <a:off x="7701" y="341739"/>
        <a:ext cx="2301999" cy="2593120"/>
      </dsp:txXfrm>
    </dsp:sp>
    <dsp:sp modelId="{FFFC8960-EA36-4ECE-9DCA-B9EAC3A4EF45}">
      <dsp:nvSpPr>
        <dsp:cNvPr id="0" name=""/>
        <dsp:cNvSpPr/>
      </dsp:nvSpPr>
      <dsp:spPr>
        <a:xfrm>
          <a:off x="2539900" y="1352851"/>
          <a:ext cx="488023" cy="5708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2539900" y="1352851"/>
        <a:ext cx="488023" cy="570895"/>
      </dsp:txXfrm>
    </dsp:sp>
    <dsp:sp modelId="{1D738349-1806-4991-ABC3-2D23CD83BF4B}">
      <dsp:nvSpPr>
        <dsp:cNvPr id="0" name=""/>
        <dsp:cNvSpPr/>
      </dsp:nvSpPr>
      <dsp:spPr>
        <a:xfrm>
          <a:off x="3230500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/>
            <a:t>SPAN</a:t>
          </a:r>
        </a:p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kern="1200" dirty="0" smtClean="0"/>
            <a:t>Implementing Core Accounting as part of </a:t>
          </a:r>
          <a:r>
            <a:rPr lang="en-US" sz="1800" kern="1200" dirty="0" err="1" smtClean="0"/>
            <a:t>IFMIS</a:t>
          </a:r>
          <a:r>
            <a:rPr lang="en-US" sz="1800" kern="1200" dirty="0" smtClean="0"/>
            <a:t> integrating the processes of Budget and Treasury and taking feeds from others </a:t>
          </a:r>
          <a:endParaRPr lang="en-US" sz="1800" kern="1200" dirty="0"/>
        </a:p>
      </dsp:txBody>
      <dsp:txXfrm>
        <a:off x="3230500" y="341739"/>
        <a:ext cx="2301999" cy="2593120"/>
      </dsp:txXfrm>
    </dsp:sp>
    <dsp:sp modelId="{5743692D-38B2-42A5-A59A-EC5B772DD97B}">
      <dsp:nvSpPr>
        <dsp:cNvPr id="0" name=""/>
        <dsp:cNvSpPr/>
      </dsp:nvSpPr>
      <dsp:spPr>
        <a:xfrm>
          <a:off x="5762699" y="1352851"/>
          <a:ext cx="488023" cy="57089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5762699" y="1352851"/>
        <a:ext cx="488023" cy="570895"/>
      </dsp:txXfrm>
    </dsp:sp>
    <dsp:sp modelId="{DF875392-1A6D-4806-8C96-0C0180558786}">
      <dsp:nvSpPr>
        <dsp:cNvPr id="0" name=""/>
        <dsp:cNvSpPr/>
      </dsp:nvSpPr>
      <dsp:spPr>
        <a:xfrm>
          <a:off x="6453299" y="341739"/>
          <a:ext cx="2301999" cy="2593120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Enhanced systems for performance based budgeting, medium term expenditure </a:t>
          </a:r>
          <a:r>
            <a:rPr lang="en-US" sz="1800" kern="1200" dirty="0" smtClean="0">
              <a:solidFill>
                <a:schemeClr val="tx1"/>
              </a:solidFill>
            </a:rPr>
            <a:t>framework, and financial reporting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453299" y="341739"/>
        <a:ext cx="2301999" cy="25931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5EA9E6-4F10-4033-B455-D23FCFCB7297}">
      <dsp:nvSpPr>
        <dsp:cNvPr id="0" name=""/>
        <dsp:cNvSpPr/>
      </dsp:nvSpPr>
      <dsp:spPr>
        <a:xfrm>
          <a:off x="442743" y="751543"/>
          <a:ext cx="2672319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60000"/>
            <a:lumOff val="40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27 systems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14 belong to DG Budget and DG Treasury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13 belong to Spending units, Revenue, Debt, etc</a:t>
          </a:r>
          <a:endParaRPr lang="en-US" sz="1200" kern="1200" dirty="0"/>
        </a:p>
      </dsp:txBody>
      <dsp:txXfrm>
        <a:off x="1110823" y="751543"/>
        <a:ext cx="2004239" cy="2560913"/>
      </dsp:txXfrm>
    </dsp:sp>
    <dsp:sp modelId="{63B8A971-58EE-4A91-B41B-AF4139A56B3B}">
      <dsp:nvSpPr>
        <dsp:cNvPr id="0" name=""/>
        <dsp:cNvSpPr/>
      </dsp:nvSpPr>
      <dsp:spPr>
        <a:xfrm>
          <a:off x="4511" y="1468343"/>
          <a:ext cx="1127313" cy="1127313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Current</a:t>
          </a:r>
          <a:endParaRPr lang="en-US" sz="1900" kern="1200" dirty="0"/>
        </a:p>
      </dsp:txBody>
      <dsp:txXfrm>
        <a:off x="4511" y="1468343"/>
        <a:ext cx="1127313" cy="1127313"/>
      </dsp:txXfrm>
    </dsp:sp>
    <dsp:sp modelId="{13744CCD-67D9-4232-B60A-78447F307301}">
      <dsp:nvSpPr>
        <dsp:cNvPr id="0" name=""/>
        <dsp:cNvSpPr/>
      </dsp:nvSpPr>
      <dsp:spPr>
        <a:xfrm>
          <a:off x="3644155" y="751543"/>
          <a:ext cx="2672319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75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14 replaced by SPAN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Many additional processes automated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7 integrated to SPAN</a:t>
          </a:r>
          <a:endParaRPr lang="en-US" sz="1200" kern="1200" dirty="0"/>
        </a:p>
      </dsp:txBody>
      <dsp:txXfrm>
        <a:off x="4312235" y="751543"/>
        <a:ext cx="2004239" cy="2560913"/>
      </dsp:txXfrm>
    </dsp:sp>
    <dsp:sp modelId="{99052673-24A3-4DE8-95F0-91F210AD769F}">
      <dsp:nvSpPr>
        <dsp:cNvPr id="0" name=""/>
        <dsp:cNvSpPr/>
      </dsp:nvSpPr>
      <dsp:spPr>
        <a:xfrm>
          <a:off x="3172555" y="1468343"/>
          <a:ext cx="1127313" cy="1127313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SPAN</a:t>
          </a:r>
          <a:endParaRPr lang="en-US" sz="1900" kern="1200" dirty="0"/>
        </a:p>
      </dsp:txBody>
      <dsp:txXfrm>
        <a:off x="3172555" y="1468343"/>
        <a:ext cx="1127313" cy="1127313"/>
      </dsp:txXfrm>
    </dsp:sp>
    <dsp:sp modelId="{B461AFE6-8250-419B-BF62-56E09998C9FD}">
      <dsp:nvSpPr>
        <dsp:cNvPr id="0" name=""/>
        <dsp:cNvSpPr/>
      </dsp:nvSpPr>
      <dsp:spPr>
        <a:xfrm>
          <a:off x="6851962" y="751543"/>
          <a:ext cx="2368237" cy="2560913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lumMod val="50000"/>
            <a:alpha val="75000"/>
          </a:schemeClr>
        </a:solidFill>
        <a:ln>
          <a:noFill/>
        </a:ln>
        <a:effectLst/>
        <a:sp3d z="-161800" extrusionH="10600" contourW="3000">
          <a:bevelT w="48600" h="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More integration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More  automation</a:t>
          </a:r>
          <a:endParaRPr lang="en-US" sz="1200" kern="1200" dirty="0"/>
        </a:p>
      </dsp:txBody>
      <dsp:txXfrm>
        <a:off x="7444021" y="751543"/>
        <a:ext cx="1776178" cy="2560913"/>
      </dsp:txXfrm>
    </dsp:sp>
    <dsp:sp modelId="{D2275314-7E79-4CB1-A0B8-37D52EB61954}">
      <dsp:nvSpPr>
        <dsp:cNvPr id="0" name=""/>
        <dsp:cNvSpPr/>
      </dsp:nvSpPr>
      <dsp:spPr>
        <a:xfrm>
          <a:off x="6340599" y="1468343"/>
          <a:ext cx="1127313" cy="1127313"/>
        </a:xfrm>
        <a:prstGeom prst="ellipse">
          <a:avLst/>
        </a:prstGeom>
        <a:solidFill>
          <a:schemeClr val="accent2">
            <a:lumMod val="5000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Post SPAN</a:t>
          </a:r>
          <a:endParaRPr lang="en-US" sz="1900" kern="1200" dirty="0"/>
        </a:p>
      </dsp:txBody>
      <dsp:txXfrm>
        <a:off x="6340599" y="1468343"/>
        <a:ext cx="1127313" cy="112731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5566D2-8DCB-4284-A818-02C2E3D04319}">
      <dsp:nvSpPr>
        <dsp:cNvPr id="0" name=""/>
        <dsp:cNvSpPr/>
      </dsp:nvSpPr>
      <dsp:spPr>
        <a:xfrm>
          <a:off x="817" y="0"/>
          <a:ext cx="2361382" cy="26617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1" i="0" kern="1200" baseline="0" dirty="0" smtClean="0">
              <a:solidFill>
                <a:schemeClr val="tx1"/>
              </a:solidFill>
            </a:rPr>
            <a:t>SPAN  Scope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817" y="0"/>
        <a:ext cx="2361382" cy="266175"/>
      </dsp:txXfrm>
    </dsp:sp>
    <dsp:sp modelId="{CFF4012E-8891-4AB5-8982-04EA125758DE}">
      <dsp:nvSpPr>
        <dsp:cNvPr id="0" name=""/>
        <dsp:cNvSpPr/>
      </dsp:nvSpPr>
      <dsp:spPr>
        <a:xfrm>
          <a:off x="4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i="0" kern="1200" baseline="0" dirty="0" smtClean="0">
              <a:solidFill>
                <a:schemeClr val="tx1"/>
              </a:solidFill>
            </a:rPr>
            <a:t>COTS Solution</a:t>
          </a:r>
          <a:endParaRPr lang="en-US" sz="1100" b="1" kern="1200" dirty="0">
            <a:solidFill>
              <a:schemeClr val="tx1"/>
            </a:solidFill>
          </a:endParaRPr>
        </a:p>
      </dsp:txBody>
      <dsp:txXfrm>
        <a:off x="4" y="469893"/>
        <a:ext cx="735880" cy="441528"/>
      </dsp:txXfrm>
    </dsp:sp>
    <dsp:sp modelId="{6F6C202C-D922-451D-987A-A4F44E219B48}">
      <dsp:nvSpPr>
        <dsp:cNvPr id="0" name=""/>
        <dsp:cNvSpPr/>
      </dsp:nvSpPr>
      <dsp:spPr>
        <a:xfrm>
          <a:off x="809472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Collaboration Environment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469893"/>
        <a:ext cx="735880" cy="441528"/>
      </dsp:txXfrm>
    </dsp:sp>
    <dsp:sp modelId="{A475AF71-0C94-4A4D-85A6-ED8C14FE9B7B}">
      <dsp:nvSpPr>
        <dsp:cNvPr id="0" name=""/>
        <dsp:cNvSpPr/>
      </dsp:nvSpPr>
      <dsp:spPr>
        <a:xfrm>
          <a:off x="1618941" y="469893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Hardware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618941" y="469893"/>
        <a:ext cx="735880" cy="441528"/>
      </dsp:txXfrm>
    </dsp:sp>
    <dsp:sp modelId="{055E10D0-1498-4BB0-8726-4EC13A38B0E0}">
      <dsp:nvSpPr>
        <dsp:cNvPr id="0" name=""/>
        <dsp:cNvSpPr/>
      </dsp:nvSpPr>
      <dsp:spPr>
        <a:xfrm>
          <a:off x="4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Systems Software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4" y="1028146"/>
        <a:ext cx="735880" cy="441528"/>
      </dsp:txXfrm>
    </dsp:sp>
    <dsp:sp modelId="{CFBA4DAC-CBC5-415D-AB50-78A49D87F91B}">
      <dsp:nvSpPr>
        <dsp:cNvPr id="0" name=""/>
        <dsp:cNvSpPr/>
      </dsp:nvSpPr>
      <dsp:spPr>
        <a:xfrm>
          <a:off x="809472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LAN &amp; Cabling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1028146"/>
        <a:ext cx="735880" cy="441528"/>
      </dsp:txXfrm>
    </dsp:sp>
    <dsp:sp modelId="{79CAFB8C-726C-4427-B50A-4833D1F51CAF}">
      <dsp:nvSpPr>
        <dsp:cNvPr id="0" name=""/>
        <dsp:cNvSpPr/>
      </dsp:nvSpPr>
      <dsp:spPr>
        <a:xfrm>
          <a:off x="1618941" y="1028146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WAN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618941" y="1028146"/>
        <a:ext cx="735880" cy="441528"/>
      </dsp:txXfrm>
    </dsp:sp>
    <dsp:sp modelId="{9ECD49EF-10D8-426C-B9AD-86C021572C95}">
      <dsp:nvSpPr>
        <dsp:cNvPr id="0" name=""/>
        <dsp:cNvSpPr/>
      </dsp:nvSpPr>
      <dsp:spPr>
        <a:xfrm>
          <a:off x="809472" y="1581521"/>
          <a:ext cx="735880" cy="44152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b="0" i="0" kern="1200" baseline="0" dirty="0" smtClean="0">
              <a:solidFill>
                <a:schemeClr val="tx1"/>
              </a:solidFill>
            </a:rPr>
            <a:t>Data Centre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09472" y="1581521"/>
        <a:ext cx="735880" cy="44152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077B19-3FDF-469C-82C6-4EAB22BB3BE9}">
      <dsp:nvSpPr>
        <dsp:cNvPr id="0" name=""/>
        <dsp:cNvSpPr/>
      </dsp:nvSpPr>
      <dsp:spPr>
        <a:xfrm>
          <a:off x="0" y="9380"/>
          <a:ext cx="2476499" cy="2874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COTS Functionality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0" y="9380"/>
        <a:ext cx="2476499" cy="287412"/>
      </dsp:txXfrm>
    </dsp:sp>
    <dsp:sp modelId="{1FB390F8-A4C8-4D06-A324-D8768F175B6C}">
      <dsp:nvSpPr>
        <dsp:cNvPr id="0" name=""/>
        <dsp:cNvSpPr/>
      </dsp:nvSpPr>
      <dsp:spPr>
        <a:xfrm>
          <a:off x="5804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Budget Preparation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485933"/>
        <a:ext cx="770278" cy="462167"/>
      </dsp:txXfrm>
    </dsp:sp>
    <dsp:sp modelId="{D3305DDA-FD09-4A49-BEB3-293E6E1A99E2}">
      <dsp:nvSpPr>
        <dsp:cNvPr id="0" name=""/>
        <dsp:cNvSpPr/>
      </dsp:nvSpPr>
      <dsp:spPr>
        <a:xfrm>
          <a:off x="853110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Commitment Management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485933"/>
        <a:ext cx="770278" cy="462167"/>
      </dsp:txXfrm>
    </dsp:sp>
    <dsp:sp modelId="{87FEDADC-0B9C-4848-89B8-7CD3B1C6AB29}">
      <dsp:nvSpPr>
        <dsp:cNvPr id="0" name=""/>
        <dsp:cNvSpPr/>
      </dsp:nvSpPr>
      <dsp:spPr>
        <a:xfrm>
          <a:off x="1700417" y="48593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Management of Spending Authority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485933"/>
        <a:ext cx="770278" cy="462167"/>
      </dsp:txXfrm>
    </dsp:sp>
    <dsp:sp modelId="{B267A768-71F8-44D7-B9DE-D4DA34E62E01}">
      <dsp:nvSpPr>
        <dsp:cNvPr id="0" name=""/>
        <dsp:cNvSpPr/>
      </dsp:nvSpPr>
      <dsp:spPr>
        <a:xfrm>
          <a:off x="5804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Payments Management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1025128"/>
        <a:ext cx="770278" cy="462167"/>
      </dsp:txXfrm>
    </dsp:sp>
    <dsp:sp modelId="{485B3AA8-A981-4DBD-8515-0F9F6694468A}">
      <dsp:nvSpPr>
        <dsp:cNvPr id="0" name=""/>
        <dsp:cNvSpPr/>
      </dsp:nvSpPr>
      <dsp:spPr>
        <a:xfrm>
          <a:off x="853110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Processing of Government Receipts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1025128"/>
        <a:ext cx="770278" cy="462167"/>
      </dsp:txXfrm>
    </dsp:sp>
    <dsp:sp modelId="{98B213A6-E2CD-4C8A-8042-9F7A24A162F3}">
      <dsp:nvSpPr>
        <dsp:cNvPr id="0" name=""/>
        <dsp:cNvSpPr/>
      </dsp:nvSpPr>
      <dsp:spPr>
        <a:xfrm>
          <a:off x="1700417" y="1025128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GL &amp; Chart of Accounts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1025128"/>
        <a:ext cx="770278" cy="462167"/>
      </dsp:txXfrm>
    </dsp:sp>
    <dsp:sp modelId="{72A49145-2F9B-4EAF-B8AE-7A3337205E2B}">
      <dsp:nvSpPr>
        <dsp:cNvPr id="0" name=""/>
        <dsp:cNvSpPr/>
      </dsp:nvSpPr>
      <dsp:spPr>
        <a:xfrm>
          <a:off x="5804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Cash Planning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5804" y="1564323"/>
        <a:ext cx="770278" cy="462167"/>
      </dsp:txXfrm>
    </dsp:sp>
    <dsp:sp modelId="{43072001-F192-4896-8D96-7B6205AF6AC2}">
      <dsp:nvSpPr>
        <dsp:cNvPr id="0" name=""/>
        <dsp:cNvSpPr/>
      </dsp:nvSpPr>
      <dsp:spPr>
        <a:xfrm>
          <a:off x="853110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Reporting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853110" y="1564323"/>
        <a:ext cx="770278" cy="462167"/>
      </dsp:txXfrm>
    </dsp:sp>
    <dsp:sp modelId="{2D4AEC78-8CB3-40EB-B270-B76A31AF4635}">
      <dsp:nvSpPr>
        <dsp:cNvPr id="0" name=""/>
        <dsp:cNvSpPr/>
      </dsp:nvSpPr>
      <dsp:spPr>
        <a:xfrm>
          <a:off x="1700417" y="1564323"/>
          <a:ext cx="770278" cy="4621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>
              <a:solidFill>
                <a:schemeClr val="tx1"/>
              </a:solidFill>
            </a:rPr>
            <a:t>Maintenance of Reference Information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700417" y="1564323"/>
        <a:ext cx="770278" cy="46216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57B005-4D84-4F09-AFFF-0CCCDA6F1A57}">
      <dsp:nvSpPr>
        <dsp:cNvPr id="0" name=""/>
        <dsp:cNvSpPr/>
      </dsp:nvSpPr>
      <dsp:spPr>
        <a:xfrm rot="16200000">
          <a:off x="-955139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DATA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-955139" y="1527984"/>
        <a:ext cx="2318004" cy="307362"/>
      </dsp:txXfrm>
    </dsp:sp>
    <dsp:sp modelId="{17D786CD-DB9E-4756-B314-B75033D193BF}">
      <dsp:nvSpPr>
        <dsp:cNvPr id="0" name=""/>
        <dsp:cNvSpPr/>
      </dsp:nvSpPr>
      <dsp:spPr>
        <a:xfrm>
          <a:off x="357543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Data Model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Common Definitions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Single Collection Point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Universal Application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Consistent Naming Conventions for Data Elements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kern="1200" dirty="0" smtClean="0">
              <a:solidFill>
                <a:schemeClr val="tx1"/>
              </a:solidFill>
              <a:ea typeface="ＭＳ Ｐゴシック" pitchFamily="-65" charset="-128"/>
            </a:rPr>
            <a:t>Common Data Dictionary</a:t>
          </a:r>
        </a:p>
      </dsp:txBody>
      <dsp:txXfrm>
        <a:off x="357543" y="522663"/>
        <a:ext cx="1530988" cy="2318004"/>
      </dsp:txXfrm>
    </dsp:sp>
    <dsp:sp modelId="{1DD2E7D6-DC83-4966-AC55-71BB4D6AA1DF}">
      <dsp:nvSpPr>
        <dsp:cNvPr id="0" name=""/>
        <dsp:cNvSpPr/>
      </dsp:nvSpPr>
      <dsp:spPr>
        <a:xfrm>
          <a:off x="50181" y="116945"/>
          <a:ext cx="614724" cy="61472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80D1576-E719-492D-99FF-B026190EB50F}">
      <dsp:nvSpPr>
        <dsp:cNvPr id="0" name=""/>
        <dsp:cNvSpPr/>
      </dsp:nvSpPr>
      <dsp:spPr>
        <a:xfrm rot="16200000">
          <a:off x="1294222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APPLICATION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1294222" y="1527984"/>
        <a:ext cx="2318004" cy="307362"/>
      </dsp:txXfrm>
    </dsp:sp>
    <dsp:sp modelId="{2E783974-78B0-4968-9E2E-DE2486FC17FF}">
      <dsp:nvSpPr>
        <dsp:cNvPr id="0" name=""/>
        <dsp:cNvSpPr/>
      </dsp:nvSpPr>
      <dsp:spPr>
        <a:xfrm>
          <a:off x="2606905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Derived Values Transfer Between Modules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Minimum Reconciliation Required to Ensure Data Integrity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Customisation Tools and Techniques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Code Shared Among Modules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Shared Business Rules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2606905" y="522663"/>
        <a:ext cx="1530988" cy="2318004"/>
      </dsp:txXfrm>
    </dsp:sp>
    <dsp:sp modelId="{94B58011-0218-40FA-953B-3826DD836D42}">
      <dsp:nvSpPr>
        <dsp:cNvPr id="0" name=""/>
        <dsp:cNvSpPr/>
      </dsp:nvSpPr>
      <dsp:spPr>
        <a:xfrm>
          <a:off x="2299543" y="116945"/>
          <a:ext cx="614724" cy="61472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EEDAA0E-B9C4-420F-9E16-8E588486682E}">
      <dsp:nvSpPr>
        <dsp:cNvPr id="0" name=""/>
        <dsp:cNvSpPr/>
      </dsp:nvSpPr>
      <dsp:spPr>
        <a:xfrm rot="16200000">
          <a:off x="3543584" y="1542171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PRESENTATION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3543584" y="1542171"/>
        <a:ext cx="2318004" cy="307362"/>
      </dsp:txXfrm>
    </dsp:sp>
    <dsp:sp modelId="{B61BE7B0-EE9F-485E-9ABA-CBA7A7966392}">
      <dsp:nvSpPr>
        <dsp:cNvPr id="0" name=""/>
        <dsp:cNvSpPr/>
      </dsp:nvSpPr>
      <dsp:spPr>
        <a:xfrm>
          <a:off x="4856267" y="536850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Headings on Screens and Reports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Navigation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Look and Feel for Screens and Reports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Authentication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4856267" y="536850"/>
        <a:ext cx="1530988" cy="2318004"/>
      </dsp:txXfrm>
    </dsp:sp>
    <dsp:sp modelId="{64EB3CD8-162E-413E-B18B-809335AB75A2}">
      <dsp:nvSpPr>
        <dsp:cNvPr id="0" name=""/>
        <dsp:cNvSpPr/>
      </dsp:nvSpPr>
      <dsp:spPr>
        <a:xfrm>
          <a:off x="4548905" y="116945"/>
          <a:ext cx="614724" cy="643099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7A330A9-5CCB-46A7-92FB-6E99DC316690}">
      <dsp:nvSpPr>
        <dsp:cNvPr id="0" name=""/>
        <dsp:cNvSpPr/>
      </dsp:nvSpPr>
      <dsp:spPr>
        <a:xfrm rot="16200000">
          <a:off x="5792946" y="1527984"/>
          <a:ext cx="2318004" cy="307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1076" bIns="0" numCol="1" spcCol="1270" anchor="t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OPERATIONAL CHARACTERISTICS</a:t>
          </a:r>
          <a:endParaRPr lang="en-US" sz="1000" b="1" kern="1200" dirty="0">
            <a:solidFill>
              <a:schemeClr val="tx1"/>
            </a:solidFill>
          </a:endParaRPr>
        </a:p>
      </dsp:txBody>
      <dsp:txXfrm rot="16200000">
        <a:off x="5792946" y="1527984"/>
        <a:ext cx="2318004" cy="307362"/>
      </dsp:txXfrm>
    </dsp:sp>
    <dsp:sp modelId="{AFAE9DB1-F704-43D0-B67A-905ED9DA5FEE}">
      <dsp:nvSpPr>
        <dsp:cNvPr id="0" name=""/>
        <dsp:cNvSpPr/>
      </dsp:nvSpPr>
      <dsp:spPr>
        <a:xfrm>
          <a:off x="7105629" y="522663"/>
          <a:ext cx="1530988" cy="231800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271076" rIns="71120" bIns="7112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Single Security and Rights Administration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Consistent Interface to External Environment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Implementation of New Releases of Components Handled Consistently</a:t>
          </a:r>
          <a:endParaRPr kumimoji="0" lang="en-GB" sz="1000" b="1" i="1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Job Scheduling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GB" sz="1000" b="0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65" charset="-128"/>
              <a:cs typeface="+mn-cs"/>
            </a:rPr>
            <a:t>Common Set of Hardware/Software/ Communications Platforms/Protocols</a:t>
          </a:r>
          <a:endParaRPr kumimoji="0" lang="en-US" sz="1000" b="0" i="0" u="none" strike="noStrike" kern="1200" cap="none" spc="0" normalizeH="0" baseline="0" noProof="0" dirty="0" smtClean="0">
            <a:ln/>
            <a:solidFill>
              <a:schemeClr val="tx1"/>
            </a:solidFill>
            <a:effectLst/>
            <a:uLnTx/>
            <a:uFillTx/>
            <a:latin typeface="+mn-lt"/>
            <a:ea typeface="ＭＳ Ｐゴシック" pitchFamily="-65" charset="-128"/>
            <a:cs typeface="+mn-cs"/>
          </a:endParaRPr>
        </a:p>
      </dsp:txBody>
      <dsp:txXfrm>
        <a:off x="7105629" y="522663"/>
        <a:ext cx="1530988" cy="2318004"/>
      </dsp:txXfrm>
    </dsp:sp>
    <dsp:sp modelId="{4EA78E3D-2A2B-4B55-A1E1-1F522B9FD5AB}">
      <dsp:nvSpPr>
        <dsp:cNvPr id="0" name=""/>
        <dsp:cNvSpPr/>
      </dsp:nvSpPr>
      <dsp:spPr>
        <a:xfrm>
          <a:off x="6798267" y="116945"/>
          <a:ext cx="614724" cy="614724"/>
        </a:xfrm>
        <a:prstGeom prst="rect">
          <a:avLst/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tint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37DBA4-1588-42AC-B2AE-DE3D46036370}">
      <dsp:nvSpPr>
        <dsp:cNvPr id="0" name=""/>
        <dsp:cNvSpPr/>
      </dsp:nvSpPr>
      <dsp:spPr>
        <a:xfrm>
          <a:off x="3274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Who</a:t>
          </a:r>
          <a:endParaRPr lang="en-US" sz="1300" b="1" kern="1200" dirty="0"/>
        </a:p>
      </dsp:txBody>
      <dsp:txXfrm>
        <a:off x="3274" y="0"/>
        <a:ext cx="1148953" cy="1219200"/>
      </dsp:txXfrm>
    </dsp:sp>
    <dsp:sp modelId="{8AB3108C-8C8E-4065-A7AC-63B9F7858D04}">
      <dsp:nvSpPr>
        <dsp:cNvPr id="0" name=""/>
        <dsp:cNvSpPr/>
      </dsp:nvSpPr>
      <dsp:spPr>
        <a:xfrm>
          <a:off x="118169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What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1219547"/>
        <a:ext cx="919162" cy="798413"/>
      </dsp:txXfrm>
    </dsp:sp>
    <dsp:sp modelId="{04E802AF-AE26-468A-83BA-AB45A933F60F}">
      <dsp:nvSpPr>
        <dsp:cNvPr id="0" name=""/>
        <dsp:cNvSpPr/>
      </dsp:nvSpPr>
      <dsp:spPr>
        <a:xfrm>
          <a:off x="118169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How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2140793"/>
        <a:ext cx="919162" cy="798413"/>
      </dsp:txXfrm>
    </dsp:sp>
    <dsp:sp modelId="{DD720077-52D0-4E17-8162-27CD4AD7A38A}">
      <dsp:nvSpPr>
        <dsp:cNvPr id="0" name=""/>
        <dsp:cNvSpPr/>
      </dsp:nvSpPr>
      <dsp:spPr>
        <a:xfrm>
          <a:off x="118169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Target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18169" y="3062039"/>
        <a:ext cx="919162" cy="798413"/>
      </dsp:txXfrm>
    </dsp:sp>
    <dsp:sp modelId="{8E57C753-4538-4631-A93E-C30900C14171}">
      <dsp:nvSpPr>
        <dsp:cNvPr id="0" name=""/>
        <dsp:cNvSpPr/>
      </dsp:nvSpPr>
      <dsp:spPr>
        <a:xfrm>
          <a:off x="1238398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Leaders (Minister, Director Generals)</a:t>
          </a:r>
          <a:endParaRPr lang="en-US" sz="1300" b="1" kern="1200" dirty="0"/>
        </a:p>
      </dsp:txBody>
      <dsp:txXfrm>
        <a:off x="1238398" y="0"/>
        <a:ext cx="1148953" cy="1219200"/>
      </dsp:txXfrm>
    </dsp:sp>
    <dsp:sp modelId="{C5267B8A-86EC-42B2-ADA3-AEE77E423C12}">
      <dsp:nvSpPr>
        <dsp:cNvPr id="0" name=""/>
        <dsp:cNvSpPr/>
      </dsp:nvSpPr>
      <dsp:spPr>
        <a:xfrm>
          <a:off x="1353294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Urgency for reform and change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1219547"/>
        <a:ext cx="919162" cy="798413"/>
      </dsp:txXfrm>
    </dsp:sp>
    <dsp:sp modelId="{59B3C766-B168-4BC1-A1CC-C47CC6E48DE1}">
      <dsp:nvSpPr>
        <dsp:cNvPr id="0" name=""/>
        <dsp:cNvSpPr/>
      </dsp:nvSpPr>
      <dsp:spPr>
        <a:xfrm>
          <a:off x="1353294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Video, Management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2140793"/>
        <a:ext cx="919162" cy="798413"/>
      </dsp:txXfrm>
    </dsp:sp>
    <dsp:sp modelId="{EB2D718C-A471-44EE-A035-0847EC1D8DB2}">
      <dsp:nvSpPr>
        <dsp:cNvPr id="0" name=""/>
        <dsp:cNvSpPr/>
      </dsp:nvSpPr>
      <dsp:spPr>
        <a:xfrm>
          <a:off x="1353294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Staff : Video; Directors &amp; Area Mgrs: Mgmt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1353294" y="3062039"/>
        <a:ext cx="919162" cy="798413"/>
      </dsp:txXfrm>
    </dsp:sp>
    <dsp:sp modelId="{E22BFF6D-BF17-4569-9629-87A10AA433BA}">
      <dsp:nvSpPr>
        <dsp:cNvPr id="0" name=""/>
        <dsp:cNvSpPr/>
      </dsp:nvSpPr>
      <dsp:spPr>
        <a:xfrm>
          <a:off x="2473523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Leaders (Directors, Area Managers)</a:t>
          </a:r>
          <a:endParaRPr lang="en-US" sz="1300" b="1" kern="1200" dirty="0"/>
        </a:p>
      </dsp:txBody>
      <dsp:txXfrm>
        <a:off x="2473523" y="0"/>
        <a:ext cx="1148953" cy="1219200"/>
      </dsp:txXfrm>
    </dsp:sp>
    <dsp:sp modelId="{8200D872-8E60-49F2-AFAC-F0EDD9501BFF}">
      <dsp:nvSpPr>
        <dsp:cNvPr id="0" name=""/>
        <dsp:cNvSpPr/>
      </dsp:nvSpPr>
      <dsp:spPr>
        <a:xfrm>
          <a:off x="2588418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Benefits, Support, Motivation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1219547"/>
        <a:ext cx="919162" cy="798413"/>
      </dsp:txXfrm>
    </dsp:sp>
    <dsp:sp modelId="{C0D81AD9-A210-408F-924F-B8CB04C69474}">
      <dsp:nvSpPr>
        <dsp:cNvPr id="0" name=""/>
        <dsp:cNvSpPr/>
      </dsp:nvSpPr>
      <dsp:spPr>
        <a:xfrm>
          <a:off x="2588418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Local forums, formal meetings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2140793"/>
        <a:ext cx="919162" cy="798413"/>
      </dsp:txXfrm>
    </dsp:sp>
    <dsp:sp modelId="{01140E43-FCCF-469B-8FE9-2F6CACCE50FF}">
      <dsp:nvSpPr>
        <dsp:cNvPr id="0" name=""/>
        <dsp:cNvSpPr/>
      </dsp:nvSpPr>
      <dsp:spPr>
        <a:xfrm>
          <a:off x="2588418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Middle managers and staff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2588418" y="3062039"/>
        <a:ext cx="919162" cy="798413"/>
      </dsp:txXfrm>
    </dsp:sp>
    <dsp:sp modelId="{CE8B6797-0DFE-41CB-AAF7-0A72E21A4B93}">
      <dsp:nvSpPr>
        <dsp:cNvPr id="0" name=""/>
        <dsp:cNvSpPr/>
      </dsp:nvSpPr>
      <dsp:spPr>
        <a:xfrm>
          <a:off x="3708648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agents (Unit heads, Coordinators)</a:t>
          </a:r>
          <a:endParaRPr lang="en-US" sz="1300" b="1" kern="1200" dirty="0"/>
        </a:p>
      </dsp:txBody>
      <dsp:txXfrm>
        <a:off x="3708648" y="0"/>
        <a:ext cx="1148953" cy="1219200"/>
      </dsp:txXfrm>
    </dsp:sp>
    <dsp:sp modelId="{FBC493F3-4BFE-4466-B00A-C913C16869A9}">
      <dsp:nvSpPr>
        <dsp:cNvPr id="0" name=""/>
        <dsp:cNvSpPr/>
      </dsp:nvSpPr>
      <dsp:spPr>
        <a:xfrm>
          <a:off x="3823543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Support and motivation, status of project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1219547"/>
        <a:ext cx="919162" cy="798413"/>
      </dsp:txXfrm>
    </dsp:sp>
    <dsp:sp modelId="{74B43199-9728-473D-B935-09682A297941}">
      <dsp:nvSpPr>
        <dsp:cNvPr id="0" name=""/>
        <dsp:cNvSpPr/>
      </dsp:nvSpPr>
      <dsp:spPr>
        <a:xfrm>
          <a:off x="3823543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Local meetings, reports, verbal communications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2140793"/>
        <a:ext cx="919162" cy="798413"/>
      </dsp:txXfrm>
    </dsp:sp>
    <dsp:sp modelId="{A6C2445C-C093-42AE-87C5-D01BF6322C14}">
      <dsp:nvSpPr>
        <dsp:cNvPr id="0" name=""/>
        <dsp:cNvSpPr/>
      </dsp:nvSpPr>
      <dsp:spPr>
        <a:xfrm>
          <a:off x="3823543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Change ambassadors, staff of treasury offices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3823543" y="3062039"/>
        <a:ext cx="919162" cy="798413"/>
      </dsp:txXfrm>
    </dsp:sp>
    <dsp:sp modelId="{35F4C6D8-0205-4326-8A23-00FCAD2373E6}">
      <dsp:nvSpPr>
        <dsp:cNvPr id="0" name=""/>
        <dsp:cNvSpPr/>
      </dsp:nvSpPr>
      <dsp:spPr>
        <a:xfrm>
          <a:off x="4943772" y="0"/>
          <a:ext cx="1148953" cy="40640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Change agents (Change ambassadors)</a:t>
          </a:r>
          <a:endParaRPr lang="en-US" sz="1300" b="1" kern="1200" dirty="0"/>
        </a:p>
      </dsp:txBody>
      <dsp:txXfrm>
        <a:off x="4943772" y="0"/>
        <a:ext cx="1148953" cy="1219200"/>
      </dsp:txXfrm>
    </dsp:sp>
    <dsp:sp modelId="{7D8E2323-F2F7-4BCF-8C30-1D842E3E52D0}">
      <dsp:nvSpPr>
        <dsp:cNvPr id="0" name=""/>
        <dsp:cNvSpPr/>
      </dsp:nvSpPr>
      <dsp:spPr>
        <a:xfrm>
          <a:off x="5058667" y="1219547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What is in it for you, schedules and unit specific messages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1219547"/>
        <a:ext cx="919162" cy="798413"/>
      </dsp:txXfrm>
    </dsp:sp>
    <dsp:sp modelId="{9D77F783-378E-4A8F-A04E-E17A2C99E840}">
      <dsp:nvSpPr>
        <dsp:cNvPr id="0" name=""/>
        <dsp:cNvSpPr/>
      </dsp:nvSpPr>
      <dsp:spPr>
        <a:xfrm>
          <a:off x="5058667" y="2140793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Face to face, informal gatherings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2140793"/>
        <a:ext cx="919162" cy="798413"/>
      </dsp:txXfrm>
    </dsp:sp>
    <dsp:sp modelId="{D36D35F2-42BF-4234-A069-856F07576CFB}">
      <dsp:nvSpPr>
        <dsp:cNvPr id="0" name=""/>
        <dsp:cNvSpPr/>
      </dsp:nvSpPr>
      <dsp:spPr>
        <a:xfrm>
          <a:off x="5058667" y="3062039"/>
          <a:ext cx="919162" cy="798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solidFill>
                <a:schemeClr val="tx1"/>
              </a:solidFill>
            </a:rPr>
            <a:t>Staff of the unit</a:t>
          </a:r>
          <a:endParaRPr lang="en-US" sz="1050" kern="1200" dirty="0">
            <a:solidFill>
              <a:schemeClr val="tx1"/>
            </a:solidFill>
          </a:endParaRPr>
        </a:p>
      </dsp:txBody>
      <dsp:txXfrm>
        <a:off x="5058667" y="3062039"/>
        <a:ext cx="919162" cy="79841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E7AE7F-4C65-4ACF-97F8-95563C79AED0}">
      <dsp:nvSpPr>
        <dsp:cNvPr id="0" name=""/>
        <dsp:cNvSpPr/>
      </dsp:nvSpPr>
      <dsp:spPr>
        <a:xfrm>
          <a:off x="1796056" y="1072159"/>
          <a:ext cx="1360886" cy="1360880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Transition Plan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1796056" y="1072159"/>
        <a:ext cx="1360886" cy="1360880"/>
      </dsp:txXfrm>
    </dsp:sp>
    <dsp:sp modelId="{291D4465-6609-41E6-9B46-36603DD44314}">
      <dsp:nvSpPr>
        <dsp:cNvPr id="0" name=""/>
        <dsp:cNvSpPr/>
      </dsp:nvSpPr>
      <dsp:spPr>
        <a:xfrm rot="16200000">
          <a:off x="2368847" y="952386"/>
          <a:ext cx="215304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5304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6200000">
        <a:off x="2471117" y="959125"/>
        <a:ext cx="10765" cy="10765"/>
      </dsp:txXfrm>
    </dsp:sp>
    <dsp:sp modelId="{8FFB984E-BF67-40D0-9819-1BFF58F0FE4C}">
      <dsp:nvSpPr>
        <dsp:cNvPr id="0" name=""/>
        <dsp:cNvSpPr/>
      </dsp:nvSpPr>
      <dsp:spPr>
        <a:xfrm>
          <a:off x="1897539" y="-161893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Transition Architecture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897539" y="-161893"/>
        <a:ext cx="1157921" cy="1018748"/>
      </dsp:txXfrm>
    </dsp:sp>
    <dsp:sp modelId="{C2233F70-E11F-4B43-96B4-EB565B05787D}">
      <dsp:nvSpPr>
        <dsp:cNvPr id="0" name=""/>
        <dsp:cNvSpPr/>
      </dsp:nvSpPr>
      <dsp:spPr>
        <a:xfrm rot="18642928">
          <a:off x="2873407" y="1122392"/>
          <a:ext cx="270040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70040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8642928">
        <a:off x="3001677" y="1127763"/>
        <a:ext cx="13502" cy="13502"/>
      </dsp:txXfrm>
    </dsp:sp>
    <dsp:sp modelId="{9C331198-A8F0-4C19-AAA6-AEF2351A6CDD}">
      <dsp:nvSpPr>
        <dsp:cNvPr id="0" name=""/>
        <dsp:cNvSpPr/>
      </dsp:nvSpPr>
      <dsp:spPr>
        <a:xfrm>
          <a:off x="2832909" y="106463"/>
          <a:ext cx="1243787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smtClean="0">
              <a:solidFill>
                <a:schemeClr val="tx1"/>
              </a:solidFill>
            </a:rPr>
            <a:t>Conversion Plan</a:t>
          </a:r>
          <a:endParaRPr lang="en-US" sz="800" b="1" kern="1200" dirty="0">
            <a:solidFill>
              <a:schemeClr val="tx1"/>
            </a:solidFill>
          </a:endParaRPr>
        </a:p>
      </dsp:txBody>
      <dsp:txXfrm>
        <a:off x="2832909" y="106463"/>
        <a:ext cx="1243787" cy="1018748"/>
      </dsp:txXfrm>
    </dsp:sp>
    <dsp:sp modelId="{B2CCE5AE-D4E4-4F75-8764-F608FCC9C658}">
      <dsp:nvSpPr>
        <dsp:cNvPr id="0" name=""/>
        <dsp:cNvSpPr/>
      </dsp:nvSpPr>
      <dsp:spPr>
        <a:xfrm rot="20520000">
          <a:off x="3119880" y="1506474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20520000">
        <a:off x="3192849" y="1514755"/>
        <a:ext cx="7680" cy="7680"/>
      </dsp:txXfrm>
    </dsp:sp>
    <dsp:sp modelId="{D6249E68-E099-42E6-8423-19D4ADAB0183}">
      <dsp:nvSpPr>
        <dsp:cNvPr id="0" name=""/>
        <dsp:cNvSpPr/>
      </dsp:nvSpPr>
      <dsp:spPr>
        <a:xfrm>
          <a:off x="3233886" y="809019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Communication Plan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3233886" y="809019"/>
        <a:ext cx="1157921" cy="1018748"/>
      </dsp:txXfrm>
    </dsp:sp>
    <dsp:sp modelId="{1E5E063E-774B-4C5E-9B89-CC1A2A21D4E4}">
      <dsp:nvSpPr>
        <dsp:cNvPr id="0" name=""/>
        <dsp:cNvSpPr/>
      </dsp:nvSpPr>
      <dsp:spPr>
        <a:xfrm rot="1080000">
          <a:off x="3119660" y="1975869"/>
          <a:ext cx="162593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62593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080000">
        <a:off x="3196892" y="1983925"/>
        <a:ext cx="8129" cy="8129"/>
      </dsp:txXfrm>
    </dsp:sp>
    <dsp:sp modelId="{AA3B41E6-5942-4E24-8C72-C40E9A19991F}">
      <dsp:nvSpPr>
        <dsp:cNvPr id="0" name=""/>
        <dsp:cNvSpPr/>
      </dsp:nvSpPr>
      <dsp:spPr>
        <a:xfrm>
          <a:off x="3244193" y="1677431"/>
          <a:ext cx="1137308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>
              <a:solidFill>
                <a:schemeClr val="tx1"/>
              </a:solidFill>
            </a:rPr>
            <a:t>Training       Plan</a:t>
          </a:r>
          <a:endParaRPr lang="en-US" sz="900" b="1" kern="1200" dirty="0">
            <a:solidFill>
              <a:schemeClr val="tx1"/>
            </a:solidFill>
          </a:endParaRPr>
        </a:p>
      </dsp:txBody>
      <dsp:txXfrm>
        <a:off x="3244193" y="1677431"/>
        <a:ext cx="1137308" cy="1018748"/>
      </dsp:txXfrm>
    </dsp:sp>
    <dsp:sp modelId="{5FEA7855-0B22-4285-8C1E-F9B64692ABFD}">
      <dsp:nvSpPr>
        <dsp:cNvPr id="0" name=""/>
        <dsp:cNvSpPr/>
      </dsp:nvSpPr>
      <dsp:spPr>
        <a:xfrm rot="2887877">
          <a:off x="2881164" y="2357980"/>
          <a:ext cx="29755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9755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2887877">
        <a:off x="3022505" y="2362662"/>
        <a:ext cx="14877" cy="14877"/>
      </dsp:txXfrm>
    </dsp:sp>
    <dsp:sp modelId="{DB548205-BEB3-48F1-B444-6A449C32E078}">
      <dsp:nvSpPr>
        <dsp:cNvPr id="0" name=""/>
        <dsp:cNvSpPr/>
      </dsp:nvSpPr>
      <dsp:spPr>
        <a:xfrm>
          <a:off x="2933703" y="2362201"/>
          <a:ext cx="1091387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Infrastructure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2933703" y="2362201"/>
        <a:ext cx="1091387" cy="1018748"/>
      </dsp:txXfrm>
    </dsp:sp>
    <dsp:sp modelId="{B4A40E0B-BF28-42A7-A407-2B12DDAA19D1}">
      <dsp:nvSpPr>
        <dsp:cNvPr id="0" name=""/>
        <dsp:cNvSpPr/>
      </dsp:nvSpPr>
      <dsp:spPr>
        <a:xfrm rot="5400000">
          <a:off x="2368847" y="2528571"/>
          <a:ext cx="215304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5304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5400000">
        <a:off x="2471117" y="2535309"/>
        <a:ext cx="10765" cy="10765"/>
      </dsp:txXfrm>
    </dsp:sp>
    <dsp:sp modelId="{BE9561F7-3AD2-4079-9D29-0A5BD5BB773C}">
      <dsp:nvSpPr>
        <dsp:cNvPr id="0" name=""/>
        <dsp:cNvSpPr/>
      </dsp:nvSpPr>
      <dsp:spPr>
        <a:xfrm>
          <a:off x="1897539" y="2648344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Resources and Organization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897539" y="2648344"/>
        <a:ext cx="1157921" cy="1018748"/>
      </dsp:txXfrm>
    </dsp:sp>
    <dsp:sp modelId="{A6D9B417-C0FB-42C1-A376-DB45B4D2D1D2}">
      <dsp:nvSpPr>
        <dsp:cNvPr id="0" name=""/>
        <dsp:cNvSpPr/>
      </dsp:nvSpPr>
      <dsp:spPr>
        <a:xfrm rot="7810981">
          <a:off x="1832587" y="2355461"/>
          <a:ext cx="249047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49047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7810981">
        <a:off x="1950885" y="2361356"/>
        <a:ext cx="12452" cy="12452"/>
      </dsp:txXfrm>
    </dsp:sp>
    <dsp:sp modelId="{8BE69539-2401-410D-80A6-F67659ADE5B3}">
      <dsp:nvSpPr>
        <dsp:cNvPr id="0" name=""/>
        <dsp:cNvSpPr/>
      </dsp:nvSpPr>
      <dsp:spPr>
        <a:xfrm>
          <a:off x="952498" y="2362202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Pilot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952498" y="2362202"/>
        <a:ext cx="1157921" cy="1018748"/>
      </dsp:txXfrm>
    </dsp:sp>
    <dsp:sp modelId="{F37D2A41-9ED2-4BCF-B474-64F70248B774}">
      <dsp:nvSpPr>
        <dsp:cNvPr id="0" name=""/>
        <dsp:cNvSpPr/>
      </dsp:nvSpPr>
      <dsp:spPr>
        <a:xfrm rot="9720000">
          <a:off x="1679500" y="1974482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9720000">
        <a:off x="1752469" y="1982763"/>
        <a:ext cx="7680" cy="7680"/>
      </dsp:txXfrm>
    </dsp:sp>
    <dsp:sp modelId="{C4E793BD-9F5E-4773-BFEF-24564F5EC29D}">
      <dsp:nvSpPr>
        <dsp:cNvPr id="0" name=""/>
        <dsp:cNvSpPr/>
      </dsp:nvSpPr>
      <dsp:spPr>
        <a:xfrm>
          <a:off x="561191" y="1677431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Testing      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561191" y="1677431"/>
        <a:ext cx="1157921" cy="1018748"/>
      </dsp:txXfrm>
    </dsp:sp>
    <dsp:sp modelId="{0D2414EB-F9A8-414D-8CD8-BD0FF3DAE87E}">
      <dsp:nvSpPr>
        <dsp:cNvPr id="0" name=""/>
        <dsp:cNvSpPr/>
      </dsp:nvSpPr>
      <dsp:spPr>
        <a:xfrm rot="11880000">
          <a:off x="1679500" y="1506474"/>
          <a:ext cx="15361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15361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1880000">
        <a:off x="1752469" y="1514755"/>
        <a:ext cx="7680" cy="7680"/>
      </dsp:txXfrm>
    </dsp:sp>
    <dsp:sp modelId="{E66F266A-B785-49BF-AD95-87719E1C1816}">
      <dsp:nvSpPr>
        <dsp:cNvPr id="0" name=""/>
        <dsp:cNvSpPr/>
      </dsp:nvSpPr>
      <dsp:spPr>
        <a:xfrm>
          <a:off x="561191" y="809019"/>
          <a:ext cx="1157921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Rollout       Plan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561191" y="809019"/>
        <a:ext cx="1157921" cy="1018748"/>
      </dsp:txXfrm>
    </dsp:sp>
    <dsp:sp modelId="{4BECB730-AB33-4EAD-8AC9-3C49E6CC86D3}">
      <dsp:nvSpPr>
        <dsp:cNvPr id="0" name=""/>
        <dsp:cNvSpPr/>
      </dsp:nvSpPr>
      <dsp:spPr>
        <a:xfrm rot="14040000">
          <a:off x="1908765" y="1104501"/>
          <a:ext cx="211339" cy="24242"/>
        </a:xfrm>
        <a:custGeom>
          <a:avLst/>
          <a:gdLst/>
          <a:ahLst/>
          <a:cxnLst/>
          <a:rect l="0" t="0" r="0" b="0"/>
          <a:pathLst>
            <a:path>
              <a:moveTo>
                <a:pt x="0" y="12121"/>
              </a:moveTo>
              <a:lnTo>
                <a:pt x="211339" y="12121"/>
              </a:lnTo>
            </a:path>
          </a:pathLst>
        </a:custGeom>
        <a:noFill/>
        <a:ln w="6350" cap="rnd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 rot="14040000">
        <a:off x="2009152" y="1111339"/>
        <a:ext cx="10566" cy="10566"/>
      </dsp:txXfrm>
    </dsp:sp>
    <dsp:sp modelId="{E79DB258-6B0B-48C6-A813-A60F97146623}">
      <dsp:nvSpPr>
        <dsp:cNvPr id="0" name=""/>
        <dsp:cNvSpPr/>
      </dsp:nvSpPr>
      <dsp:spPr>
        <a:xfrm>
          <a:off x="1129483" y="106460"/>
          <a:ext cx="1042216" cy="1018748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chemeClr val="tx1"/>
              </a:solidFill>
            </a:rPr>
            <a:t>Command Centre</a:t>
          </a:r>
          <a:endParaRPr lang="en-US" sz="1000" b="1" kern="1200" dirty="0">
            <a:solidFill>
              <a:schemeClr val="tx1"/>
            </a:solidFill>
          </a:endParaRPr>
        </a:p>
      </dsp:txBody>
      <dsp:txXfrm>
        <a:off x="1129483" y="106460"/>
        <a:ext cx="1042216" cy="1018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9F298-4849-4681-A50D-0F395061DF02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FDD2-B697-4FE6-A97A-7528FA516A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2E7D35-055D-44E1-A35B-7A911766ACE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2BB38D-BBA9-457B-8312-EFAC35E2C97D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1143000" y="685488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9730" tIns="44865" rIns="89730" bIns="44865" anchor="ctr"/>
          <a:lstStyle/>
          <a:p>
            <a:endParaRPr lang="en-US"/>
          </a:p>
        </p:txBody>
      </p:sp>
      <p:sp>
        <p:nvSpPr>
          <p:cNvPr id="29700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711200"/>
            <a:ext cx="4570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0557" y="4198808"/>
            <a:ext cx="6022492" cy="46672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785"/>
              </a:spcBef>
            </a:pPr>
            <a:endParaRPr lang="en-GB" sz="800" dirty="0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FDD2-B697-4FE6-A97A-7528FA516A6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D4AA0FF-7BB4-4E31-980A-CD901A95BA0E}" type="datetimeFigureOut">
              <a:rPr lang="en-US" smtClean="0"/>
              <a:pPr/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866811E-4B14-445E-A69F-9EC49A915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1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17" Type="http://schemas.openxmlformats.org/officeDocument/2006/relationships/diagramQuickStyle" Target="../diagrams/quickStyle5.xml"/><Relationship Id="rId2" Type="http://schemas.openxmlformats.org/officeDocument/2006/relationships/notesSlide" Target="../notesSlides/notesSlide3.xml"/><Relationship Id="rId16" Type="http://schemas.openxmlformats.org/officeDocument/2006/relationships/diagramLayout" Target="../diagrams/layout5.xml"/><Relationship Id="rId20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5" Type="http://schemas.openxmlformats.org/officeDocument/2006/relationships/diagramData" Target="../diagrams/data5.xml"/><Relationship Id="rId10" Type="http://schemas.openxmlformats.org/officeDocument/2006/relationships/diagramData" Target="../diagrams/data4.xml"/><Relationship Id="rId19" Type="http://schemas.microsoft.com/office/2007/relationships/diagramDrawing" Target="../diagrams/drawing5.xml"/><Relationship Id="rId4" Type="http://schemas.openxmlformats.org/officeDocument/2006/relationships/image" Target="../media/image3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8.xml"/><Relationship Id="rId11" Type="http://schemas.openxmlformats.org/officeDocument/2006/relationships/image" Target="../media/image3.png"/><Relationship Id="rId5" Type="http://schemas.openxmlformats.org/officeDocument/2006/relationships/image" Target="../media/image12.png"/><Relationship Id="rId10" Type="http://schemas.openxmlformats.org/officeDocument/2006/relationships/image" Target="../media/image2.png"/><Relationship Id="rId4" Type="http://schemas.openxmlformats.org/officeDocument/2006/relationships/slide" Target="slide17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2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4.xml"/><Relationship Id="rId11" Type="http://schemas.openxmlformats.org/officeDocument/2006/relationships/slide" Target="slide22.xml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slide" Target="slide21.xml"/><Relationship Id="rId9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sudartodwi@depkeu.go.id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5181600"/>
            <a:ext cx="9144000" cy="167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14400" y="2743200"/>
            <a:ext cx="7315200" cy="137160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27432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0"/>
              </a:spcBef>
            </a:pPr>
            <a:r>
              <a:rPr lang="en-GB" sz="4400" dirty="0" smtClean="0">
                <a:solidFill>
                  <a:schemeClr val="accent1"/>
                </a:solidFill>
                <a:latin typeface="Arial Black" pitchFamily="34" charset="0"/>
              </a:rPr>
              <a:t>SPAN</a:t>
            </a:r>
          </a:p>
          <a:p>
            <a:pPr lvl="0" algn="ctr">
              <a:spcBef>
                <a:spcPct val="0"/>
              </a:spcBef>
            </a:pPr>
            <a:r>
              <a:rPr lang="en-US" sz="3600" dirty="0" err="1" smtClean="0">
                <a:solidFill>
                  <a:schemeClr val="accent1"/>
                </a:solidFill>
                <a:latin typeface="Arial Black" pitchFamily="34" charset="0"/>
              </a:rPr>
              <a:t>IFMIS</a:t>
            </a:r>
            <a:r>
              <a:rPr lang="en-US" sz="3600" dirty="0" smtClean="0">
                <a:solidFill>
                  <a:schemeClr val="accent1"/>
                </a:solidFill>
                <a:latin typeface="Arial Black" pitchFamily="34" charset="0"/>
              </a:rPr>
              <a:t> Project in Indonesia</a:t>
            </a:r>
          </a:p>
        </p:txBody>
      </p:sp>
      <p:pic>
        <p:nvPicPr>
          <p:cNvPr id="6" name="Picture 5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5715000"/>
            <a:ext cx="622300" cy="507290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19200" y="4419600"/>
            <a:ext cx="6705600" cy="60960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0"/>
              </a:spcBef>
            </a:pPr>
            <a:r>
              <a:rPr lang="en-US" sz="2000" smtClean="0">
                <a:solidFill>
                  <a:schemeClr val="accent1"/>
                </a:solidFill>
              </a:rPr>
              <a:t>March 26-27, 2012</a:t>
            </a:r>
            <a:endParaRPr lang="en-US" sz="2000" smtClean="0">
              <a:solidFill>
                <a:schemeClr val="accent1"/>
              </a:solidFill>
            </a:endParaRPr>
          </a:p>
          <a:p>
            <a:pPr lvl="0" algn="ctr">
              <a:spcBef>
                <a:spcPct val="0"/>
              </a:spcBef>
            </a:pPr>
            <a:r>
              <a:rPr lang="en-US" sz="2000" smtClean="0">
                <a:solidFill>
                  <a:schemeClr val="accent1"/>
                </a:solidFill>
              </a:rPr>
              <a:t>Kazan, Rusia</a:t>
            </a:r>
            <a:endParaRPr lang="en-US" sz="200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5732143"/>
            <a:ext cx="617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/>
              <a:t>Ministry of </a:t>
            </a:r>
            <a:r>
              <a:rPr lang="en-US" sz="2400" b="1" smtClean="0"/>
              <a:t>Finance Republic </a:t>
            </a:r>
            <a:r>
              <a:rPr lang="en-US" sz="2400" b="1" smtClean="0"/>
              <a:t>of Indonesia</a:t>
            </a:r>
            <a:endParaRPr 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152400" y="3805049"/>
            <a:ext cx="8763000" cy="28886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SPAN Scope</a:t>
            </a:r>
            <a:endParaRPr lang="en-US" dirty="0"/>
          </a:p>
        </p:txBody>
      </p:sp>
      <p:sp>
        <p:nvSpPr>
          <p:cNvPr id="1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16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graphicFrame>
        <p:nvGraphicFramePr>
          <p:cNvPr id="25" name="Diagram 24"/>
          <p:cNvGraphicFramePr/>
          <p:nvPr/>
        </p:nvGraphicFramePr>
        <p:xfrm>
          <a:off x="1524000" y="1662016"/>
          <a:ext cx="2362200" cy="2071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6" name="Diagram 25"/>
          <p:cNvGraphicFramePr/>
          <p:nvPr/>
        </p:nvGraphicFramePr>
        <p:xfrm>
          <a:off x="5943600" y="1600200"/>
          <a:ext cx="2476500" cy="2147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7" name="Oval 26"/>
          <p:cNvSpPr/>
          <p:nvPr/>
        </p:nvSpPr>
        <p:spPr>
          <a:xfrm>
            <a:off x="1447800" y="2057400"/>
            <a:ext cx="914400" cy="6096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hape 28"/>
          <p:cNvCxnSpPr>
            <a:stCxn id="27" idx="7"/>
            <a:endCxn id="22" idx="1"/>
          </p:cNvCxnSpPr>
          <p:nvPr/>
        </p:nvCxnSpPr>
        <p:spPr>
          <a:xfrm rot="16200000" flipH="1">
            <a:off x="3154558" y="1220405"/>
            <a:ext cx="514508" cy="2367047"/>
          </a:xfrm>
          <a:prstGeom prst="curvedConnector4">
            <a:avLst>
              <a:gd name="adj1" fmla="val -44431"/>
              <a:gd name="adj2" fmla="val 52829"/>
            </a:avLst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7" name="Diagram 36"/>
          <p:cNvGraphicFramePr/>
          <p:nvPr/>
        </p:nvGraphicFramePr>
        <p:xfrm>
          <a:off x="223650" y="3776350"/>
          <a:ext cx="86868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cxnSp>
        <p:nvCxnSpPr>
          <p:cNvPr id="40" name="Curved Connector 39"/>
          <p:cNvCxnSpPr>
            <a:stCxn id="27" idx="2"/>
          </p:cNvCxnSpPr>
          <p:nvPr/>
        </p:nvCxnSpPr>
        <p:spPr>
          <a:xfrm rot="10800000" flipV="1">
            <a:off x="609600" y="2362200"/>
            <a:ext cx="838200" cy="1371600"/>
          </a:xfrm>
          <a:prstGeom prst="curvedConnector2">
            <a:avLst/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computers,computing,occupations,offices,PCs,persons,technology,women"/>
          <p:cNvPicPr>
            <a:picLocks noChangeAspect="1" noChangeArrowheads="1"/>
          </p:cNvPicPr>
          <p:nvPr/>
        </p:nvPicPr>
        <p:blipFill>
          <a:blip r:embed="rId20" cstate="print"/>
          <a:srcRect l="4923" t="14769" r="4000" b="13846"/>
          <a:stretch>
            <a:fillRect/>
          </a:stretch>
        </p:blipFill>
        <p:spPr bwMode="auto">
          <a:xfrm>
            <a:off x="7010400" y="3886200"/>
            <a:ext cx="609600" cy="6096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595336" y="1666839"/>
            <a:ext cx="738664" cy="19886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vert270" wrap="none" rtlCol="0">
            <a:sp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 Process 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Improvement (BPI)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0" name="Curved Connector 29"/>
          <p:cNvCxnSpPr>
            <a:stCxn id="22" idx="3"/>
          </p:cNvCxnSpPr>
          <p:nvPr/>
        </p:nvCxnSpPr>
        <p:spPr>
          <a:xfrm>
            <a:off x="5334000" y="2661182"/>
            <a:ext cx="533400" cy="5818"/>
          </a:xfrm>
          <a:prstGeom prst="curvedConnector3">
            <a:avLst>
              <a:gd name="adj1" fmla="val 50000"/>
            </a:avLst>
          </a:prstGeom>
          <a:ln w="38100" cmpd="sng"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Governance &amp; Implementation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46" y="1524000"/>
            <a:ext cx="4613108" cy="24864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9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135" y="4191002"/>
            <a:ext cx="2602565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1" name="Picture 9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62325" y="4191003"/>
            <a:ext cx="2590800" cy="1523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4" name="Picture 1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191002"/>
            <a:ext cx="25908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954246" y="2570006"/>
            <a:ext cx="2248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OVERALL PROGRAM GOVERNANCE STRUCTURE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553050" y="4829892"/>
            <a:ext cx="1614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/>
              <a:t>QUALITY MANAGEMENT</a:t>
            </a:r>
            <a:endParaRPr lang="en-US" sz="1000" b="1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457451" y="4829892"/>
            <a:ext cx="16178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/>
              <a:t>CHANGE MANAGEMENT</a:t>
            </a:r>
            <a:endParaRPr lang="en-US" sz="1000" b="1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5477592" y="4829892"/>
            <a:ext cx="16763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smtClean="0"/>
              <a:t>TRAINING MANAGEMENT</a:t>
            </a:r>
            <a:endParaRPr lang="en-US" sz="1000" b="1"/>
          </a:p>
        </p:txBody>
      </p:sp>
      <p:sp>
        <p:nvSpPr>
          <p:cNvPr id="12" name="TextBox 11"/>
          <p:cNvSpPr txBox="1"/>
          <p:nvPr/>
        </p:nvSpPr>
        <p:spPr>
          <a:xfrm>
            <a:off x="159413" y="5867400"/>
            <a:ext cx="86797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/>
            <a:r>
              <a:rPr lang="en-US" sz="1400" b="1" dirty="0" smtClean="0"/>
              <a:t>Ensuring a greater chance of success in implementing SPAN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dirty="0" smtClean="0"/>
              <a:t>Project governance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dirty="0" smtClean="0"/>
              <a:t>Augmenting resources through consultants (</a:t>
            </a:r>
            <a:r>
              <a:rPr lang="en-US" sz="1400" b="1" dirty="0" err="1" smtClean="0"/>
              <a:t>IVV</a:t>
            </a:r>
            <a:r>
              <a:rPr lang="en-US" sz="1400" b="1" dirty="0" smtClean="0"/>
              <a:t>, </a:t>
            </a:r>
            <a:r>
              <a:rPr lang="en-US" sz="1400" b="1" dirty="0" err="1" smtClean="0"/>
              <a:t>PMQA</a:t>
            </a:r>
            <a:r>
              <a:rPr lang="en-US" sz="1400" b="1" dirty="0" smtClean="0"/>
              <a:t>, CMC) and </a:t>
            </a:r>
            <a:r>
              <a:rPr lang="en-US" sz="1400" b="1" dirty="0" smtClean="0"/>
              <a:t>more importantly continuous training</a:t>
            </a:r>
            <a:endParaRPr lang="en-US" sz="1400" b="1" dirty="0"/>
          </a:p>
        </p:txBody>
      </p:sp>
      <p:sp>
        <p:nvSpPr>
          <p:cNvPr id="14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 descr="logo depkeu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9879"/>
            <a:ext cx="2895600" cy="18856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6868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</a:rPr>
              <a:t>Governance &amp; Implementation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33" name="Picture 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6002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39624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 rot="16200000">
            <a:off x="-215330" y="2429590"/>
            <a:ext cx="11047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ROLLOUT PLAN</a:t>
            </a:r>
            <a:endParaRPr lang="en-US" sz="1000" b="1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-184070" y="4791790"/>
            <a:ext cx="10422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TESTING PLAN</a:t>
            </a:r>
            <a:endParaRPr lang="en-US" sz="1000" b="1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7990203" y="2429590"/>
            <a:ext cx="16642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COMMUNICATIONS PLAN</a:t>
            </a:r>
            <a:endParaRPr lang="en-US" sz="1000" b="1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8294410" y="4791790"/>
            <a:ext cx="1116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/>
              <a:t>TRAINING PLAN</a:t>
            </a:r>
            <a:endParaRPr lang="en-US" sz="1000" b="1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8" cstate="print"/>
          <a:srcRect l="11765" r="11765"/>
          <a:stretch>
            <a:fillRect/>
          </a:stretch>
        </p:blipFill>
        <p:spPr bwMode="auto">
          <a:xfrm>
            <a:off x="3581400" y="2706414"/>
            <a:ext cx="1981200" cy="205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" y="3962400"/>
            <a:ext cx="2895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Left-Right Arrow 25"/>
          <p:cNvSpPr/>
          <p:nvPr/>
        </p:nvSpPr>
        <p:spPr>
          <a:xfrm rot="1152457">
            <a:off x="3295321" y="3589882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11765" r="11765"/>
          <a:stretch>
            <a:fillRect/>
          </a:stretch>
        </p:blipFill>
        <p:spPr bwMode="auto">
          <a:xfrm>
            <a:off x="3581401" y="2706413"/>
            <a:ext cx="1981200" cy="205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Left-Right Arrow 31"/>
          <p:cNvSpPr/>
          <p:nvPr/>
        </p:nvSpPr>
        <p:spPr>
          <a:xfrm rot="1152457">
            <a:off x="3295322" y="3589881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Left-Right Arrow 32"/>
          <p:cNvSpPr/>
          <p:nvPr/>
        </p:nvSpPr>
        <p:spPr>
          <a:xfrm rot="20471899">
            <a:off x="3295323" y="3589883"/>
            <a:ext cx="2553356" cy="287834"/>
          </a:xfrm>
          <a:prstGeom prst="leftRightArrow">
            <a:avLst>
              <a:gd name="adj1" fmla="val 0"/>
              <a:gd name="adj2" fmla="val 6743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9413" y="5966936"/>
            <a:ext cx="86797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/>
            <a:r>
              <a:rPr lang="en-US" sz="1400" b="1" smtClean="0"/>
              <a:t>Empowering and effectively using available resources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Detailed plans 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Communicated well in time</a:t>
            </a:r>
            <a:endParaRPr lang="en-US" sz="1400" b="1"/>
          </a:p>
        </p:txBody>
      </p:sp>
      <p:sp>
        <p:nvSpPr>
          <p:cNvPr id="1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" name="Picture 22" descr="logo depkeu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1251062"/>
          </a:xfrm>
        </p:spPr>
        <p:txBody>
          <a:bodyPr>
            <a:normAutofit fontScale="90000"/>
          </a:bodyPr>
          <a:lstStyle/>
          <a:p>
            <a:r>
              <a:rPr lang="en-US" smtClean="0"/>
              <a:t>Future plan for IT Integration at MOF</a:t>
            </a:r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66700" y="1513367"/>
            <a:ext cx="8610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Ministry of Finance is implementing IT Shared Services</a:t>
            </a:r>
          </a:p>
          <a:p>
            <a:pPr marL="233363" indent="-233363">
              <a:buFont typeface="Arial" pitchFamily="34" charset="0"/>
              <a:buChar char="•"/>
            </a:pPr>
            <a:r>
              <a:rPr lang="en-US" sz="1400" b="1" smtClean="0"/>
              <a:t>Business process of individual departments would be retained at the department level while common services would be managed by the MOF Shared Services</a:t>
            </a:r>
            <a:endParaRPr lang="en-US" sz="1400" b="1"/>
          </a:p>
        </p:txBody>
      </p:sp>
      <p:pic>
        <p:nvPicPr>
          <p:cNvPr id="205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371725"/>
            <a:ext cx="5352811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04800" y="2743200"/>
            <a:ext cx="3124200" cy="2893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smtClean="0"/>
              <a:t>Objective</a:t>
            </a:r>
          </a:p>
          <a:p>
            <a:pPr marL="342900" indent="-342900">
              <a:buAutoNum type="arabicPeriod"/>
            </a:pPr>
            <a:r>
              <a:rPr lang="en-US" sz="1400" err="1" smtClean="0"/>
              <a:t>Optimise</a:t>
            </a:r>
            <a:r>
              <a:rPr lang="en-US" sz="1400" smtClean="0"/>
              <a:t> investments in infrastructure  at MOF – both technological and operational </a:t>
            </a:r>
          </a:p>
          <a:p>
            <a:pPr marL="342900" indent="-342900">
              <a:buAutoNum type="arabicPeriod"/>
            </a:pPr>
            <a:r>
              <a:rPr lang="en-US" sz="1400" smtClean="0"/>
              <a:t>Achieve economies of scale by implementing among others, virtualization technologies </a:t>
            </a:r>
          </a:p>
          <a:p>
            <a:pPr marL="342900" indent="-342900">
              <a:buAutoNum type="arabicPeriod"/>
            </a:pPr>
            <a:r>
              <a:rPr lang="en-US" sz="1400" smtClean="0"/>
              <a:t>Consolidate scarce resources</a:t>
            </a:r>
          </a:p>
          <a:p>
            <a:pPr marL="342900" indent="-342900">
              <a:buAutoNum type="arabicPeriod"/>
            </a:pPr>
            <a:r>
              <a:rPr lang="en-US" sz="1400" smtClean="0"/>
              <a:t>Increase integration between departments </a:t>
            </a:r>
          </a:p>
          <a:p>
            <a:pPr marL="342900" indent="-342900">
              <a:buAutoNum type="arabicPeriod"/>
            </a:pPr>
            <a:r>
              <a:rPr lang="en-US" sz="1400" smtClean="0"/>
              <a:t>Focus towards IT Controls and Governance and Enterprise Risk Management</a:t>
            </a:r>
            <a:endParaRPr lang="en-US" sz="1400"/>
          </a:p>
        </p:txBody>
      </p:sp>
      <p:sp>
        <p:nvSpPr>
          <p:cNvPr id="7" name="TextBox 6"/>
          <p:cNvSpPr txBox="1"/>
          <p:nvPr/>
        </p:nvSpPr>
        <p:spPr>
          <a:xfrm>
            <a:off x="159413" y="6195536"/>
            <a:ext cx="86797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 algn="ctr"/>
            <a:r>
              <a:rPr lang="en-US" sz="1400" b="1" smtClean="0"/>
              <a:t>MOF Shared Services will manage SPAN infrastructure in the newly consolidated data centre</a:t>
            </a:r>
          </a:p>
          <a:p>
            <a:pPr marL="233363" indent="-233363"/>
            <a:endParaRPr lang="en-US" sz="1400" b="1" smtClean="0"/>
          </a:p>
          <a:p>
            <a:pPr marL="233363" indent="-233363">
              <a:buFont typeface="Arial" pitchFamily="34" charset="0"/>
              <a:buChar char="•"/>
            </a:pPr>
            <a:endParaRPr lang="en-US" sz="1400" b="1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Away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err="1" smtClean="0"/>
              <a:t>PFM</a:t>
            </a:r>
            <a:r>
              <a:rPr lang="en-US" sz="2800" dirty="0" smtClean="0"/>
              <a:t> Reform is a long drawn process comprising of multiple change initiatives affecting regulation, process, systems and people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err="1" smtClean="0"/>
              <a:t>IFMIS</a:t>
            </a:r>
            <a:r>
              <a:rPr lang="en-US" sz="2800" dirty="0" smtClean="0"/>
              <a:t> systems accelerate reform and must be chosen and designed well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smtClean="0"/>
              <a:t>IT and program governance coupled with proper planning ensures a greater chance of success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smtClean="0"/>
              <a:t>Resources need to be augmented</a:t>
            </a:r>
          </a:p>
          <a:p>
            <a:pPr>
              <a:lnSpc>
                <a:spcPct val="90000"/>
              </a:lnSpc>
              <a:spcBef>
                <a:spcPts val="1200"/>
              </a:spcBef>
              <a:buClrTx/>
            </a:pPr>
            <a:r>
              <a:rPr lang="en-US" sz="2800" dirty="0" err="1" smtClean="0"/>
              <a:t>IFMIS</a:t>
            </a:r>
            <a:r>
              <a:rPr lang="en-US" sz="2800" dirty="0" smtClean="0"/>
              <a:t> system creates an opportunity for further integration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4495800"/>
            <a:ext cx="8013192" cy="1636776"/>
          </a:xfrm>
        </p:spPr>
        <p:txBody>
          <a:bodyPr>
            <a:noAutofit/>
          </a:bodyPr>
          <a:lstStyle/>
          <a:p>
            <a:r>
              <a:rPr lang="en-US" sz="1600" dirty="0" err="1" smtClean="0"/>
              <a:t>Sudarto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Senior Treasury Analyst</a:t>
            </a:r>
            <a:br>
              <a:rPr lang="en-US" sz="1600" dirty="0" smtClean="0"/>
            </a:br>
            <a:r>
              <a:rPr lang="en-US" sz="1600" dirty="0" smtClean="0"/>
              <a:t>Dg Treasury-</a:t>
            </a:r>
            <a:r>
              <a:rPr lang="en-US" sz="1600" dirty="0" err="1" smtClean="0"/>
              <a:t>MoF</a:t>
            </a:r>
            <a:r>
              <a:rPr lang="en-US" sz="1600" dirty="0" smtClean="0"/>
              <a:t> Indonesia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>
                <a:hlinkClick r:id="rId2"/>
              </a:rPr>
              <a:t>sudartodwi@depkeu.go.id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50164" y="1676400"/>
            <a:ext cx="8022336" cy="685800"/>
          </a:xfrm>
        </p:spPr>
        <p:txBody>
          <a:bodyPr anchor="ctr">
            <a:noAutofit/>
          </a:bodyPr>
          <a:lstStyle/>
          <a:p>
            <a:pPr algn="ctr"/>
            <a:r>
              <a:rPr lang="en-US" sz="7200" b="1" smtClean="0">
                <a:solidFill>
                  <a:srgbClr val="FFC000"/>
                </a:solidFill>
              </a:rPr>
              <a:t>THANK  YOU</a:t>
            </a:r>
            <a:endParaRPr lang="en-US" sz="72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92"/>
          <p:cNvGrpSpPr/>
          <p:nvPr/>
        </p:nvGrpSpPr>
        <p:grpSpPr>
          <a:xfrm>
            <a:off x="228600" y="3048000"/>
            <a:ext cx="8610600" cy="3657600"/>
            <a:chOff x="0" y="3048000"/>
            <a:chExt cx="8610600" cy="3657600"/>
          </a:xfrm>
        </p:grpSpPr>
        <p:sp>
          <p:nvSpPr>
            <p:cNvPr id="79" name="Rectangle 78"/>
            <p:cNvSpPr/>
            <p:nvPr/>
          </p:nvSpPr>
          <p:spPr>
            <a:xfrm>
              <a:off x="2667000" y="3048000"/>
              <a:ext cx="3352800" cy="36576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0" y="4572000"/>
              <a:ext cx="2667000" cy="21336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943600" y="3962400"/>
              <a:ext cx="2667000" cy="27432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43200" y="1524000"/>
            <a:ext cx="3535680" cy="36576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solidFill>
                  <a:srgbClr val="FFFFFF"/>
                </a:solidFill>
                <a:cs typeface="Arial" charset="0"/>
              </a:rPr>
              <a:t>Sponsor: Minister of Finance</a:t>
            </a:r>
            <a:endParaRPr lang="en-US" sz="1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3048000" y="1993602"/>
            <a:ext cx="2926080" cy="90199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Steering Committee</a:t>
            </a:r>
          </a:p>
          <a:p>
            <a:pPr algn="ctr"/>
            <a:r>
              <a:rPr lang="en-US" sz="1000" b="1" dirty="0" smtClean="0">
                <a:cs typeface="Arial" charset="0"/>
              </a:rPr>
              <a:t>Minister</a:t>
            </a:r>
          </a:p>
          <a:p>
            <a:pPr algn="ctr"/>
            <a:r>
              <a:rPr lang="en-US" sz="1000" b="1" dirty="0" smtClean="0">
                <a:cs typeface="Arial" charset="0"/>
              </a:rPr>
              <a:t>DG Treasury, DG Budget, Secretary General</a:t>
            </a:r>
          </a:p>
          <a:p>
            <a:pPr algn="ctr"/>
            <a:r>
              <a:rPr lang="en-US" sz="1000" b="1" dirty="0" smtClean="0">
                <a:cs typeface="Arial" charset="0"/>
              </a:rPr>
              <a:t>Other DGs directly affected by SPAN</a:t>
            </a:r>
          </a:p>
          <a:p>
            <a:pPr algn="ctr"/>
            <a:r>
              <a:rPr lang="en-US" sz="1000" b="1" dirty="0" smtClean="0">
                <a:cs typeface="Arial" charset="0"/>
              </a:rPr>
              <a:t>Senior MOF Management responsible for Reform</a:t>
            </a:r>
            <a:endParaRPr lang="en-US" sz="1000" b="1" dirty="0">
              <a:cs typeface="Arial" charset="0"/>
            </a:endParaRPr>
          </a:p>
        </p:txBody>
      </p:sp>
      <p:sp>
        <p:nvSpPr>
          <p:cNvPr id="40" name="Rectangle 281"/>
          <p:cNvSpPr>
            <a:spLocks noChangeArrowheads="1"/>
          </p:cNvSpPr>
          <p:nvPr/>
        </p:nvSpPr>
        <p:spPr bwMode="auto">
          <a:xfrm>
            <a:off x="3368040" y="3187998"/>
            <a:ext cx="2286000" cy="11554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Project Coordinator</a:t>
            </a:r>
          </a:p>
          <a:p>
            <a:pPr algn="ctr"/>
            <a:r>
              <a:rPr lang="en-US" sz="1000" b="1" dirty="0" smtClean="0">
                <a:cs typeface="Arial" charset="0"/>
              </a:rPr>
              <a:t>Director of Transformation (Treasury)</a:t>
            </a:r>
          </a:p>
          <a:p>
            <a:pPr algn="ctr"/>
            <a:r>
              <a:rPr lang="en-US" sz="1000" b="1" dirty="0" smtClean="0">
                <a:cs typeface="Arial" charset="0"/>
              </a:rPr>
              <a:t>Supported by  one Senior MOF Mgmt</a:t>
            </a:r>
          </a:p>
        </p:txBody>
      </p:sp>
      <p:sp>
        <p:nvSpPr>
          <p:cNvPr id="41" name="Rectangle 281"/>
          <p:cNvSpPr>
            <a:spLocks noChangeArrowheads="1"/>
          </p:cNvSpPr>
          <p:nvPr/>
        </p:nvSpPr>
        <p:spPr bwMode="auto">
          <a:xfrm>
            <a:off x="457200" y="3193304"/>
            <a:ext cx="2011680" cy="1150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Business Owners</a:t>
            </a:r>
          </a:p>
          <a:p>
            <a:pPr algn="ctr"/>
            <a:r>
              <a:rPr lang="en-US" sz="1000" b="1" dirty="0" smtClean="0">
                <a:cs typeface="Arial" charset="0"/>
              </a:rPr>
              <a:t>Directors from other Directorates</a:t>
            </a:r>
          </a:p>
          <a:p>
            <a:pPr algn="ctr"/>
            <a:r>
              <a:rPr lang="en-US" sz="1400" b="1" dirty="0" smtClean="0">
                <a:cs typeface="Arial" charset="0"/>
              </a:rPr>
              <a:t>External Stakeholders</a:t>
            </a:r>
          </a:p>
          <a:p>
            <a:pPr algn="ctr"/>
            <a:r>
              <a:rPr lang="en-US" sz="1000" b="1" dirty="0" smtClean="0">
                <a:cs typeface="Arial" charset="0"/>
              </a:rPr>
              <a:t>Central Bank, Commercial Banks, Ministries of Spending Units </a:t>
            </a:r>
          </a:p>
          <a:p>
            <a:pPr algn="ctr"/>
            <a:endParaRPr lang="en-US" sz="1000" b="1" dirty="0" smtClean="0">
              <a:cs typeface="Arial" charset="0"/>
            </a:endParaRPr>
          </a:p>
        </p:txBody>
      </p:sp>
      <p:sp>
        <p:nvSpPr>
          <p:cNvPr id="43" name="Rectangle 281"/>
          <p:cNvSpPr>
            <a:spLocks noChangeArrowheads="1"/>
          </p:cNvSpPr>
          <p:nvPr/>
        </p:nvSpPr>
        <p:spPr bwMode="auto">
          <a:xfrm>
            <a:off x="6629400" y="4267200"/>
            <a:ext cx="1371600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Project Implementation Unit</a:t>
            </a:r>
          </a:p>
        </p:txBody>
      </p:sp>
      <p:sp>
        <p:nvSpPr>
          <p:cNvPr id="44" name="Rectangle 281"/>
          <p:cNvSpPr>
            <a:spLocks noChangeArrowheads="1"/>
          </p:cNvSpPr>
          <p:nvPr/>
        </p:nvSpPr>
        <p:spPr bwMode="auto">
          <a:xfrm>
            <a:off x="4788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Business Process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</p:txBody>
      </p:sp>
      <p:sp>
        <p:nvSpPr>
          <p:cNvPr id="45" name="Rectangle 281"/>
          <p:cNvSpPr>
            <a:spLocks noChangeArrowheads="1"/>
          </p:cNvSpPr>
          <p:nvPr/>
        </p:nvSpPr>
        <p:spPr bwMode="auto">
          <a:xfrm>
            <a:off x="25362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Change Management and Communications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</p:txBody>
      </p:sp>
      <p:sp>
        <p:nvSpPr>
          <p:cNvPr id="46" name="Rectangle 281"/>
          <p:cNvSpPr>
            <a:spLocks noChangeArrowheads="1"/>
          </p:cNvSpPr>
          <p:nvPr/>
        </p:nvSpPr>
        <p:spPr bwMode="auto">
          <a:xfrm>
            <a:off x="45936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IT Application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</p:txBody>
      </p:sp>
      <p:sp>
        <p:nvSpPr>
          <p:cNvPr id="47" name="Rectangle 281"/>
          <p:cNvSpPr>
            <a:spLocks noChangeArrowheads="1"/>
          </p:cNvSpPr>
          <p:nvPr/>
        </p:nvSpPr>
        <p:spPr bwMode="auto">
          <a:xfrm>
            <a:off x="6651035" y="5715000"/>
            <a:ext cx="1920240" cy="6858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IT Infrastructure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IT MOF</a:t>
            </a:r>
          </a:p>
        </p:txBody>
      </p:sp>
      <p:cxnSp>
        <p:nvCxnSpPr>
          <p:cNvPr id="48" name="Elbow Connector 47"/>
          <p:cNvCxnSpPr>
            <a:stCxn id="40" idx="2"/>
            <a:endCxn id="44" idx="0"/>
          </p:cNvCxnSpPr>
          <p:nvPr/>
        </p:nvCxnSpPr>
        <p:spPr>
          <a:xfrm rot="5400000">
            <a:off x="2289198" y="3493158"/>
            <a:ext cx="1371600" cy="307208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40" idx="2"/>
            <a:endCxn id="45" idx="0"/>
          </p:cNvCxnSpPr>
          <p:nvPr/>
        </p:nvCxnSpPr>
        <p:spPr>
          <a:xfrm rot="5400000">
            <a:off x="3317898" y="4521858"/>
            <a:ext cx="1371600" cy="101468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40" idx="2"/>
            <a:endCxn id="46" idx="0"/>
          </p:cNvCxnSpPr>
          <p:nvPr/>
        </p:nvCxnSpPr>
        <p:spPr>
          <a:xfrm rot="16200000" flipH="1">
            <a:off x="4346597" y="4507842"/>
            <a:ext cx="1371600" cy="104271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40" idx="2"/>
            <a:endCxn id="47" idx="0"/>
          </p:cNvCxnSpPr>
          <p:nvPr/>
        </p:nvCxnSpPr>
        <p:spPr>
          <a:xfrm rot="16200000" flipH="1">
            <a:off x="5375297" y="3479142"/>
            <a:ext cx="1371600" cy="310011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stCxn id="40" idx="2"/>
            <a:endCxn id="43" idx="1"/>
          </p:cNvCxnSpPr>
          <p:nvPr/>
        </p:nvCxnSpPr>
        <p:spPr>
          <a:xfrm rot="16200000" flipH="1">
            <a:off x="5436870" y="3417570"/>
            <a:ext cx="266700" cy="2118360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895600" y="3048000"/>
            <a:ext cx="33528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228600" y="6705600"/>
            <a:ext cx="86106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248400" y="3962400"/>
            <a:ext cx="25908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28600" y="4572000"/>
            <a:ext cx="2667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248400" y="3048000"/>
            <a:ext cx="0" cy="914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228600" y="4572000"/>
            <a:ext cx="0" cy="21336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8839200" y="3962400"/>
            <a:ext cx="0" cy="27432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895600" y="3048000"/>
            <a:ext cx="0" cy="15240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72400" y="3733800"/>
            <a:ext cx="1149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Responsibility </a:t>
            </a:r>
          </a:p>
          <a:p>
            <a:r>
              <a:rPr lang="en-US" sz="1200" b="1" dirty="0" smtClean="0"/>
              <a:t>for Delivery</a:t>
            </a:r>
            <a:endParaRPr lang="en-US" sz="1200" b="1" dirty="0"/>
          </a:p>
        </p:txBody>
      </p:sp>
      <p:sp>
        <p:nvSpPr>
          <p:cNvPr id="76" name="Rectangle 281"/>
          <p:cNvSpPr>
            <a:spLocks noChangeArrowheads="1"/>
          </p:cNvSpPr>
          <p:nvPr/>
        </p:nvSpPr>
        <p:spPr bwMode="auto">
          <a:xfrm>
            <a:off x="6324600" y="2133600"/>
            <a:ext cx="2017776" cy="62200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Program Management Unit for Reform</a:t>
            </a:r>
          </a:p>
          <a:p>
            <a:pPr algn="ctr"/>
            <a:r>
              <a:rPr lang="en-US" sz="1000" b="1" dirty="0" smtClean="0">
                <a:cs typeface="Arial" charset="0"/>
              </a:rPr>
              <a:t>Director</a:t>
            </a:r>
            <a:endParaRPr lang="en-US" sz="1000" b="1" dirty="0">
              <a:cs typeface="Arial" charset="0"/>
            </a:endParaRPr>
          </a:p>
        </p:txBody>
      </p:sp>
      <p:cxnSp>
        <p:nvCxnSpPr>
          <p:cNvPr id="77" name="Straight Connector 76"/>
          <p:cNvCxnSpPr>
            <a:stCxn id="76" idx="1"/>
            <a:endCxn id="39" idx="3"/>
          </p:cNvCxnSpPr>
          <p:nvPr/>
        </p:nvCxnSpPr>
        <p:spPr>
          <a:xfrm flipH="1">
            <a:off x="5974080" y="2444601"/>
            <a:ext cx="350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43" idx="0"/>
            <a:endCxn id="76" idx="2"/>
          </p:cNvCxnSpPr>
          <p:nvPr/>
        </p:nvCxnSpPr>
        <p:spPr>
          <a:xfrm flipV="1">
            <a:off x="7315200" y="2755602"/>
            <a:ext cx="18288" cy="1511598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" name="Picture 36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752600" y="373559"/>
            <a:ext cx="54976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Governance Structure</a:t>
            </a:r>
            <a:endParaRPr lang="id-ID" sz="4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Quality Management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362200" y="1752600"/>
            <a:ext cx="4297680" cy="90199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Resolution and Closing Committee</a:t>
            </a:r>
          </a:p>
          <a:p>
            <a:pPr algn="ctr"/>
            <a:r>
              <a:rPr lang="en-US" sz="1000" b="1" dirty="0" smtClean="0">
                <a:cs typeface="Arial" charset="0"/>
              </a:rPr>
              <a:t>Level 1: Steering committee member MOF; Senior Mgmt Vendor</a:t>
            </a:r>
          </a:p>
          <a:p>
            <a:pPr algn="ctr"/>
            <a:r>
              <a:rPr lang="en-US" sz="1000" b="1" dirty="0" smtClean="0">
                <a:cs typeface="Arial" charset="0"/>
              </a:rPr>
              <a:t>Level 2: Directors  of Treasury, Budget, MOF IT, Vendor</a:t>
            </a:r>
          </a:p>
          <a:p>
            <a:pPr algn="ctr"/>
            <a:r>
              <a:rPr lang="en-US" sz="1000" b="1" dirty="0" smtClean="0">
                <a:cs typeface="Arial" charset="0"/>
              </a:rPr>
              <a:t>Level 3: Application Team Leader  Treasury, Budget, Vendor</a:t>
            </a:r>
            <a:endParaRPr lang="en-US" sz="1000" b="1" dirty="0">
              <a:cs typeface="Arial" charset="0"/>
            </a:endParaRPr>
          </a:p>
        </p:txBody>
      </p:sp>
      <p:sp>
        <p:nvSpPr>
          <p:cNvPr id="80" name="Rectangle 281"/>
          <p:cNvSpPr>
            <a:spLocks noChangeArrowheads="1"/>
          </p:cNvSpPr>
          <p:nvPr/>
        </p:nvSpPr>
        <p:spPr bwMode="auto">
          <a:xfrm>
            <a:off x="3420136" y="3187998"/>
            <a:ext cx="2286000" cy="9268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Testing Management</a:t>
            </a:r>
          </a:p>
          <a:p>
            <a:pPr algn="ctr"/>
            <a:r>
              <a:rPr lang="en-US" sz="1000" b="1" dirty="0" smtClean="0">
                <a:cs typeface="Arial" charset="0"/>
              </a:rPr>
              <a:t>Test Manager – MOF</a:t>
            </a:r>
          </a:p>
          <a:p>
            <a:pPr algn="ctr"/>
            <a:r>
              <a:rPr lang="en-US" sz="1000" b="1" dirty="0" smtClean="0">
                <a:cs typeface="Arial" charset="0"/>
              </a:rPr>
              <a:t>Test Manager – Vendor</a:t>
            </a:r>
          </a:p>
          <a:p>
            <a:pPr algn="ctr"/>
            <a:r>
              <a:rPr lang="en-US" sz="1000" b="1" dirty="0" smtClean="0">
                <a:cs typeface="Arial" charset="0"/>
              </a:rPr>
              <a:t>Test Manager – PMQA  </a:t>
            </a:r>
          </a:p>
          <a:p>
            <a:pPr algn="ctr"/>
            <a:r>
              <a:rPr lang="en-US" sz="1000" b="1" dirty="0" smtClean="0">
                <a:cs typeface="Arial" charset="0"/>
              </a:rPr>
              <a:t>PIU Head</a:t>
            </a:r>
          </a:p>
        </p:txBody>
      </p:sp>
      <p:sp>
        <p:nvSpPr>
          <p:cNvPr id="81" name="Rectangle 281"/>
          <p:cNvSpPr>
            <a:spLocks noChangeArrowheads="1"/>
          </p:cNvSpPr>
          <p:nvPr/>
        </p:nvSpPr>
        <p:spPr bwMode="auto">
          <a:xfrm>
            <a:off x="228600" y="1752600"/>
            <a:ext cx="2011680" cy="1150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400" b="1" dirty="0" smtClean="0">
                <a:cs typeface="Arial" charset="0"/>
              </a:rPr>
              <a:t>Business Owners</a:t>
            </a:r>
          </a:p>
          <a:p>
            <a:pPr algn="ctr"/>
            <a:r>
              <a:rPr lang="en-US" sz="1000" b="1" dirty="0" smtClean="0">
                <a:cs typeface="Arial" charset="0"/>
              </a:rPr>
              <a:t>Directors from other Directorates</a:t>
            </a:r>
          </a:p>
          <a:p>
            <a:pPr algn="ctr"/>
            <a:r>
              <a:rPr lang="en-US" sz="1400" b="1" dirty="0" smtClean="0">
                <a:cs typeface="Arial" charset="0"/>
              </a:rPr>
              <a:t>External Stakeholders</a:t>
            </a:r>
          </a:p>
          <a:p>
            <a:pPr algn="ctr"/>
            <a:r>
              <a:rPr lang="en-US" sz="1000" b="1" dirty="0" smtClean="0">
                <a:cs typeface="Arial" charset="0"/>
              </a:rPr>
              <a:t>Central Bank, Commercial Banks, Ministries of Spending Units </a:t>
            </a:r>
          </a:p>
          <a:p>
            <a:pPr algn="ctr"/>
            <a:endParaRPr lang="en-US" sz="1000" b="1" dirty="0" smtClean="0">
              <a:cs typeface="Arial" charset="0"/>
            </a:endParaRPr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5750437" y="4114800"/>
            <a:ext cx="1371600" cy="228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 smtClean="0">
                <a:cs typeface="Arial" charset="0"/>
              </a:rPr>
              <a:t>Logistics</a:t>
            </a:r>
          </a:p>
        </p:txBody>
      </p:sp>
      <p:sp>
        <p:nvSpPr>
          <p:cNvPr id="84" name="Rectangle 281"/>
          <p:cNvSpPr>
            <a:spLocks noChangeArrowheads="1"/>
          </p:cNvSpPr>
          <p:nvPr/>
        </p:nvSpPr>
        <p:spPr bwMode="auto">
          <a:xfrm>
            <a:off x="20775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en-US" sz="1200" b="1" dirty="0" smtClean="0">
                <a:cs typeface="Arial" charset="0"/>
              </a:rPr>
              <a:t>Application Test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Vendor</a:t>
            </a:r>
          </a:p>
        </p:txBody>
      </p:sp>
      <p:sp>
        <p:nvSpPr>
          <p:cNvPr id="85" name="Rectangle 281"/>
          <p:cNvSpPr>
            <a:spLocks noChangeArrowheads="1"/>
          </p:cNvSpPr>
          <p:nvPr/>
        </p:nvSpPr>
        <p:spPr bwMode="auto">
          <a:xfrm>
            <a:off x="37539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en-US" sz="1200" b="1" dirty="0" smtClean="0">
                <a:cs typeface="Arial" charset="0"/>
              </a:rPr>
              <a:t>Software/Data Test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Vendor</a:t>
            </a:r>
          </a:p>
        </p:txBody>
      </p:sp>
      <p:sp>
        <p:nvSpPr>
          <p:cNvPr id="41" name="Rectangle 281"/>
          <p:cNvSpPr>
            <a:spLocks noChangeArrowheads="1"/>
          </p:cNvSpPr>
          <p:nvPr/>
        </p:nvSpPr>
        <p:spPr bwMode="auto">
          <a:xfrm>
            <a:off x="54303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en-US" sz="1200" b="1" dirty="0" smtClean="0">
                <a:cs typeface="Arial" charset="0"/>
              </a:rPr>
              <a:t>Infrastructure Test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Budget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IT MOF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Vendor</a:t>
            </a:r>
          </a:p>
        </p:txBody>
      </p:sp>
      <p:sp>
        <p:nvSpPr>
          <p:cNvPr id="43" name="Rectangle 281"/>
          <p:cNvSpPr>
            <a:spLocks noChangeArrowheads="1"/>
          </p:cNvSpPr>
          <p:nvPr/>
        </p:nvSpPr>
        <p:spPr bwMode="auto">
          <a:xfrm>
            <a:off x="71067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en-US" sz="1200" b="1" dirty="0" smtClean="0">
                <a:cs typeface="Arial" charset="0"/>
              </a:rPr>
              <a:t>Security Test Team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Treasury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IT MOF</a:t>
            </a:r>
          </a:p>
          <a:p>
            <a:pPr algn="ctr"/>
            <a:r>
              <a:rPr lang="en-US" sz="1000" dirty="0" smtClean="0">
                <a:cs typeface="Arial" charset="0"/>
              </a:rPr>
              <a:t>Leader from Vendor</a:t>
            </a:r>
          </a:p>
        </p:txBody>
      </p:sp>
      <p:cxnSp>
        <p:nvCxnSpPr>
          <p:cNvPr id="45" name="Elbow Connector 44"/>
          <p:cNvCxnSpPr>
            <a:stCxn id="80" idx="2"/>
            <a:endCxn id="84" idx="0"/>
          </p:cNvCxnSpPr>
          <p:nvPr/>
        </p:nvCxnSpPr>
        <p:spPr>
          <a:xfrm rot="5400000">
            <a:off x="3419427" y="3580691"/>
            <a:ext cx="609600" cy="1677819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80" idx="2"/>
            <a:endCxn id="85" idx="0"/>
          </p:cNvCxnSpPr>
          <p:nvPr/>
        </p:nvCxnSpPr>
        <p:spPr>
          <a:xfrm rot="5400000">
            <a:off x="4257627" y="4418891"/>
            <a:ext cx="609600" cy="1419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80" idx="2"/>
            <a:endCxn id="41" idx="0"/>
          </p:cNvCxnSpPr>
          <p:nvPr/>
        </p:nvCxnSpPr>
        <p:spPr>
          <a:xfrm rot="16200000" flipH="1">
            <a:off x="5095826" y="3582109"/>
            <a:ext cx="609600" cy="1674981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80" idx="2"/>
            <a:endCxn id="43" idx="0"/>
          </p:cNvCxnSpPr>
          <p:nvPr/>
        </p:nvCxnSpPr>
        <p:spPr>
          <a:xfrm rot="16200000" flipH="1">
            <a:off x="5934026" y="2743909"/>
            <a:ext cx="609600" cy="3351381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hape 62"/>
          <p:cNvCxnSpPr>
            <a:stCxn id="80" idx="2"/>
            <a:endCxn id="83" idx="1"/>
          </p:cNvCxnSpPr>
          <p:nvPr/>
        </p:nvCxnSpPr>
        <p:spPr>
          <a:xfrm rot="16200000" flipH="1">
            <a:off x="5099636" y="3578299"/>
            <a:ext cx="114300" cy="1187301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 281"/>
          <p:cNvSpPr>
            <a:spLocks noChangeArrowheads="1"/>
          </p:cNvSpPr>
          <p:nvPr/>
        </p:nvSpPr>
        <p:spPr bwMode="auto">
          <a:xfrm>
            <a:off x="401197" y="4724400"/>
            <a:ext cx="1615440" cy="838200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en-US" sz="1200" b="1" dirty="0" smtClean="0">
                <a:cs typeface="Arial" charset="0"/>
              </a:rPr>
              <a:t>Test Plans, Scripts Development Team</a:t>
            </a:r>
          </a:p>
          <a:p>
            <a:pPr algn="ctr"/>
            <a:r>
              <a:rPr lang="en-US" sz="1000" dirty="0" smtClean="0">
                <a:cs typeface="Arial" charset="0"/>
              </a:rPr>
              <a:t>Vendor Teams</a:t>
            </a:r>
          </a:p>
        </p:txBody>
      </p:sp>
      <p:cxnSp>
        <p:nvCxnSpPr>
          <p:cNvPr id="190" name="Elbow Connector 189"/>
          <p:cNvCxnSpPr>
            <a:stCxn id="80" idx="1"/>
            <a:endCxn id="177" idx="0"/>
          </p:cNvCxnSpPr>
          <p:nvPr/>
        </p:nvCxnSpPr>
        <p:spPr>
          <a:xfrm rot="10800000" flipV="1">
            <a:off x="1208918" y="3651398"/>
            <a:ext cx="2211219" cy="1073001"/>
          </a:xfrm>
          <a:prstGeom prst="bentConnector2">
            <a:avLst/>
          </a:prstGeom>
          <a:ln w="12700" cmpd="sng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1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Change Management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356214" y="2570268"/>
            <a:ext cx="1689690" cy="1581798"/>
          </a:xfrm>
          <a:prstGeom prst="downArrow">
            <a:avLst>
              <a:gd name="adj1" fmla="val 51852"/>
              <a:gd name="adj2" fmla="val 14785"/>
            </a:avLst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d-ID"/>
          </a:p>
        </p:txBody>
      </p:sp>
      <p:sp>
        <p:nvSpPr>
          <p:cNvPr id="8" name="Rectangle 28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982516" y="1828800"/>
            <a:ext cx="2437084" cy="31636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cs typeface="Arial" charset="0"/>
              </a:rPr>
              <a:t>Change Leaders</a:t>
            </a:r>
          </a:p>
        </p:txBody>
      </p:sp>
      <p:sp>
        <p:nvSpPr>
          <p:cNvPr id="19" name="Rectangle 281"/>
          <p:cNvSpPr>
            <a:spLocks noChangeArrowheads="1"/>
          </p:cNvSpPr>
          <p:nvPr/>
        </p:nvSpPr>
        <p:spPr bwMode="auto">
          <a:xfrm>
            <a:off x="1982516" y="2173171"/>
            <a:ext cx="2437084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" b="1" dirty="0" smtClean="0">
                <a:cs typeface="Arial" charset="0"/>
              </a:rPr>
              <a:t>Program Sponsors: Minister and DGs</a:t>
            </a:r>
            <a:endParaRPr lang="en-US" sz="1100" b="1" dirty="0">
              <a:cs typeface="Arial" charset="0"/>
            </a:endParaRPr>
          </a:p>
        </p:txBody>
      </p:sp>
      <p:sp>
        <p:nvSpPr>
          <p:cNvPr id="22" name="Rectangle 281"/>
          <p:cNvSpPr>
            <a:spLocks noChangeArrowheads="1"/>
          </p:cNvSpPr>
          <p:nvPr/>
        </p:nvSpPr>
        <p:spPr bwMode="auto">
          <a:xfrm>
            <a:off x="1982516" y="2517541"/>
            <a:ext cx="2437084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900" b="1" dirty="0" smtClean="0">
                <a:cs typeface="Arial" charset="0"/>
              </a:rPr>
              <a:t>Operational Managers: Heads of Area, Directors</a:t>
            </a:r>
            <a:endParaRPr lang="en-US" sz="900" b="1" dirty="0">
              <a:cs typeface="Arial" charset="0"/>
            </a:endParaRPr>
          </a:p>
        </p:txBody>
      </p:sp>
      <p:sp>
        <p:nvSpPr>
          <p:cNvPr id="23" name="Rectangle 281"/>
          <p:cNvSpPr>
            <a:spLocks noChangeArrowheads="1"/>
          </p:cNvSpPr>
          <p:nvPr/>
        </p:nvSpPr>
        <p:spPr bwMode="auto">
          <a:xfrm>
            <a:off x="54935" y="2636176"/>
            <a:ext cx="1415081" cy="31636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>
                <a:cs typeface="Arial" charset="0"/>
              </a:rPr>
              <a:t>Change </a:t>
            </a:r>
            <a:r>
              <a:rPr lang="en-US" sz="1050" b="1" dirty="0" smtClean="0">
                <a:cs typeface="Arial" charset="0"/>
              </a:rPr>
              <a:t>Management Team</a:t>
            </a:r>
            <a:endParaRPr lang="en-US" sz="1050" b="1" dirty="0">
              <a:cs typeface="Arial" charset="0"/>
            </a:endParaRPr>
          </a:p>
        </p:txBody>
      </p:sp>
      <p:sp>
        <p:nvSpPr>
          <p:cNvPr id="24" name="Rectangle 281"/>
          <p:cNvSpPr>
            <a:spLocks noChangeArrowheads="1"/>
          </p:cNvSpPr>
          <p:nvPr/>
        </p:nvSpPr>
        <p:spPr bwMode="auto">
          <a:xfrm>
            <a:off x="54935" y="2980547"/>
            <a:ext cx="1415081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800" b="1" dirty="0" smtClean="0">
                <a:cs typeface="Arial" charset="0"/>
              </a:rPr>
              <a:t>Consultants, Transformation Dept (15)</a:t>
            </a:r>
            <a:endParaRPr lang="en-US" sz="800" b="1" dirty="0">
              <a:cs typeface="Arial" charset="0"/>
            </a:endParaRPr>
          </a:p>
        </p:txBody>
      </p:sp>
      <p:sp>
        <p:nvSpPr>
          <p:cNvPr id="25" name="Rectangle 281"/>
          <p:cNvSpPr>
            <a:spLocks noChangeArrowheads="1"/>
          </p:cNvSpPr>
          <p:nvPr/>
        </p:nvSpPr>
        <p:spPr bwMode="auto">
          <a:xfrm>
            <a:off x="2218363" y="3097534"/>
            <a:ext cx="1965390" cy="31636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" b="1" dirty="0">
                <a:cs typeface="Arial" charset="0"/>
              </a:rPr>
              <a:t>Change </a:t>
            </a:r>
            <a:r>
              <a:rPr lang="en-US" sz="1100" b="1" dirty="0" smtClean="0">
                <a:cs typeface="Arial" charset="0"/>
              </a:rPr>
              <a:t>Agents</a:t>
            </a:r>
            <a:endParaRPr lang="en-US" sz="1100" b="1" dirty="0">
              <a:cs typeface="Arial" charset="0"/>
            </a:endParaRPr>
          </a:p>
        </p:txBody>
      </p:sp>
      <p:sp>
        <p:nvSpPr>
          <p:cNvPr id="26" name="Rectangle 281"/>
          <p:cNvSpPr>
            <a:spLocks noChangeArrowheads="1"/>
          </p:cNvSpPr>
          <p:nvPr/>
        </p:nvSpPr>
        <p:spPr bwMode="auto">
          <a:xfrm>
            <a:off x="2218363" y="3441905"/>
            <a:ext cx="1965390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800" b="1" dirty="0" smtClean="0">
                <a:cs typeface="Arial" charset="0"/>
              </a:rPr>
              <a:t>Unit heads (170),  Coordinators (20), Selected Ambassadors (230)</a:t>
            </a:r>
            <a:endParaRPr lang="en-US" sz="800" b="1" dirty="0">
              <a:cs typeface="Arial" charset="0"/>
            </a:endParaRPr>
          </a:p>
        </p:txBody>
      </p:sp>
      <p:sp>
        <p:nvSpPr>
          <p:cNvPr id="29" name="Rectangle 281"/>
          <p:cNvSpPr>
            <a:spLocks noChangeArrowheads="1"/>
          </p:cNvSpPr>
          <p:nvPr/>
        </p:nvSpPr>
        <p:spPr bwMode="auto">
          <a:xfrm>
            <a:off x="2414902" y="4217975"/>
            <a:ext cx="1572312" cy="316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Target Audience</a:t>
            </a:r>
            <a:endParaRPr lang="en-US" sz="1050" b="1" dirty="0">
              <a:cs typeface="Arial" charset="0"/>
            </a:endParaRPr>
          </a:p>
        </p:txBody>
      </p:sp>
      <p:sp>
        <p:nvSpPr>
          <p:cNvPr id="30" name="Rectangle 281"/>
          <p:cNvSpPr>
            <a:spLocks noChangeArrowheads="1"/>
          </p:cNvSpPr>
          <p:nvPr/>
        </p:nvSpPr>
        <p:spPr bwMode="auto">
          <a:xfrm>
            <a:off x="2414902" y="4562345"/>
            <a:ext cx="1572312" cy="31636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900" b="1" dirty="0" smtClean="0">
                <a:cs typeface="Arial" charset="0"/>
              </a:rPr>
              <a:t>All Employees (10,000)</a:t>
            </a:r>
            <a:endParaRPr lang="en-US" sz="900" b="1" dirty="0">
              <a:cs typeface="Arial" charset="0"/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05363" y="2636176"/>
            <a:ext cx="524104" cy="659083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Strategies, Plans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6" name="Rectangle 281"/>
          <p:cNvSpPr>
            <a:spLocks noChangeArrowheads="1"/>
          </p:cNvSpPr>
          <p:nvPr/>
        </p:nvSpPr>
        <p:spPr bwMode="auto">
          <a:xfrm>
            <a:off x="4572000" y="2892871"/>
            <a:ext cx="855335" cy="3516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" b="1" dirty="0" smtClean="0">
                <a:cs typeface="Arial" charset="0"/>
              </a:rPr>
              <a:t>Master Trainers</a:t>
            </a:r>
            <a:endParaRPr lang="en-US" sz="1100" b="1" dirty="0">
              <a:cs typeface="Arial" charset="0"/>
            </a:endParaRPr>
          </a:p>
        </p:txBody>
      </p:sp>
      <p:sp>
        <p:nvSpPr>
          <p:cNvPr id="37" name="Rectangle 281"/>
          <p:cNvSpPr>
            <a:spLocks noChangeArrowheads="1"/>
          </p:cNvSpPr>
          <p:nvPr/>
        </p:nvSpPr>
        <p:spPr bwMode="auto">
          <a:xfrm>
            <a:off x="4572000" y="3335215"/>
            <a:ext cx="855335" cy="3516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" b="1" dirty="0" smtClean="0">
                <a:cs typeface="Arial" charset="0"/>
              </a:rPr>
              <a:t>Trainers</a:t>
            </a:r>
            <a:endParaRPr lang="en-US" sz="1100" b="1" dirty="0">
              <a:cs typeface="Arial" charset="0"/>
            </a:endParaRPr>
          </a:p>
        </p:txBody>
      </p:sp>
      <p:sp>
        <p:nvSpPr>
          <p:cNvPr id="38" name="Rectangle 281"/>
          <p:cNvSpPr>
            <a:spLocks noChangeArrowheads="1"/>
          </p:cNvSpPr>
          <p:nvPr/>
        </p:nvSpPr>
        <p:spPr bwMode="auto">
          <a:xfrm>
            <a:off x="4572000" y="4067908"/>
            <a:ext cx="855335" cy="3516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" b="1" dirty="0" smtClean="0">
                <a:cs typeface="Arial" charset="0"/>
              </a:rPr>
              <a:t>Target Users</a:t>
            </a:r>
            <a:endParaRPr lang="en-US" sz="1100" b="1" dirty="0">
              <a:cs typeface="Arial" charset="0"/>
            </a:endParaRPr>
          </a:p>
        </p:txBody>
      </p:sp>
      <p:sp>
        <p:nvSpPr>
          <p:cNvPr id="42" name="Rectangle 281"/>
          <p:cNvSpPr>
            <a:spLocks noChangeArrowheads="1"/>
          </p:cNvSpPr>
          <p:nvPr/>
        </p:nvSpPr>
        <p:spPr bwMode="auto">
          <a:xfrm>
            <a:off x="5458829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COTS - EBS</a:t>
            </a:r>
            <a:endParaRPr lang="en-US" sz="1050" b="1" dirty="0">
              <a:cs typeface="Arial" charset="0"/>
            </a:endParaRPr>
          </a:p>
        </p:txBody>
      </p:sp>
      <p:sp>
        <p:nvSpPr>
          <p:cNvPr id="54" name="Rectangle 281"/>
          <p:cNvSpPr>
            <a:spLocks noChangeArrowheads="1"/>
          </p:cNvSpPr>
          <p:nvPr/>
        </p:nvSpPr>
        <p:spPr bwMode="auto">
          <a:xfrm>
            <a:off x="6353949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Hyperion</a:t>
            </a:r>
            <a:endParaRPr lang="en-US" sz="1050" b="1" dirty="0">
              <a:cs typeface="Arial" charset="0"/>
            </a:endParaRPr>
          </a:p>
        </p:txBody>
      </p:sp>
      <p:sp>
        <p:nvSpPr>
          <p:cNvPr id="58" name="Rectangle 281"/>
          <p:cNvSpPr>
            <a:spLocks noChangeArrowheads="1"/>
          </p:cNvSpPr>
          <p:nvPr/>
        </p:nvSpPr>
        <p:spPr bwMode="auto">
          <a:xfrm>
            <a:off x="7242432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SAKTI</a:t>
            </a:r>
            <a:endParaRPr lang="en-US" sz="1050" b="1" dirty="0">
              <a:cs typeface="Arial" charset="0"/>
            </a:endParaRPr>
          </a:p>
        </p:txBody>
      </p:sp>
      <p:sp>
        <p:nvSpPr>
          <p:cNvPr id="62" name="Rectangle 281"/>
          <p:cNvSpPr>
            <a:spLocks noChangeArrowheads="1"/>
          </p:cNvSpPr>
          <p:nvPr/>
        </p:nvSpPr>
        <p:spPr bwMode="auto">
          <a:xfrm>
            <a:off x="8127606" y="2514600"/>
            <a:ext cx="855335" cy="351692"/>
          </a:xfrm>
          <a:prstGeom prst="rect">
            <a:avLst/>
          </a:prstGeom>
          <a:noFill/>
          <a:ln w="12700" algn="ctr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050" b="1" dirty="0" smtClean="0">
                <a:cs typeface="Arial" charset="0"/>
              </a:rPr>
              <a:t>Service Desk</a:t>
            </a:r>
            <a:endParaRPr lang="en-US" sz="1050" b="1" dirty="0">
              <a:cs typeface="Arial" charset="0"/>
            </a:endParaRPr>
          </a:p>
        </p:txBody>
      </p:sp>
      <p:sp>
        <p:nvSpPr>
          <p:cNvPr id="64" name="Pentagon 63"/>
          <p:cNvSpPr/>
          <p:nvPr/>
        </p:nvSpPr>
        <p:spPr>
          <a:xfrm rot="5400000">
            <a:off x="5710650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26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Pentagon 64"/>
          <p:cNvSpPr/>
          <p:nvPr/>
        </p:nvSpPr>
        <p:spPr>
          <a:xfrm rot="5400000">
            <a:off x="6608882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7497633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25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Pentagon 66"/>
          <p:cNvSpPr/>
          <p:nvPr/>
        </p:nvSpPr>
        <p:spPr>
          <a:xfrm rot="5400000">
            <a:off x="8382394" y="2652975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8" name="Pentagon 67"/>
          <p:cNvSpPr/>
          <p:nvPr/>
        </p:nvSpPr>
        <p:spPr>
          <a:xfrm rot="5400000">
            <a:off x="5710650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180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Pentagon 68"/>
          <p:cNvSpPr/>
          <p:nvPr/>
        </p:nvSpPr>
        <p:spPr>
          <a:xfrm rot="5400000">
            <a:off x="6608882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0" name="Pentagon 69"/>
          <p:cNvSpPr/>
          <p:nvPr/>
        </p:nvSpPr>
        <p:spPr>
          <a:xfrm rot="5400000">
            <a:off x="7497633" y="3083394"/>
            <a:ext cx="351692" cy="855335"/>
          </a:xfrm>
          <a:prstGeom prst="homePlate">
            <a:avLst>
              <a:gd name="adj" fmla="val 24419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425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2" name="Pentagon 71"/>
          <p:cNvSpPr/>
          <p:nvPr/>
        </p:nvSpPr>
        <p:spPr>
          <a:xfrm rot="5400000">
            <a:off x="5710650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4,000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Pentagon 72"/>
          <p:cNvSpPr/>
          <p:nvPr/>
        </p:nvSpPr>
        <p:spPr>
          <a:xfrm rot="5400000">
            <a:off x="6608882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4" name="Pentagon 73"/>
          <p:cNvSpPr/>
          <p:nvPr/>
        </p:nvSpPr>
        <p:spPr>
          <a:xfrm rot="5400000">
            <a:off x="7497633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96,000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Pentagon 74"/>
          <p:cNvSpPr/>
          <p:nvPr/>
        </p:nvSpPr>
        <p:spPr>
          <a:xfrm rot="5400000">
            <a:off x="8382394" y="3816086"/>
            <a:ext cx="351692" cy="855335"/>
          </a:xfrm>
          <a:prstGeom prst="homePlate">
            <a:avLst>
              <a:gd name="adj" fmla="val 0"/>
            </a:avLst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</a:rPr>
              <a:t>150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3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" name="Picture 33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990600" y="1600200"/>
            <a:ext cx="7239000" cy="4572000"/>
            <a:chOff x="2362200" y="2514600"/>
            <a:chExt cx="4413907" cy="1905000"/>
          </a:xfrm>
        </p:grpSpPr>
        <p:sp>
          <p:nvSpPr>
            <p:cNvPr id="4" name="Rectangle 281"/>
            <p:cNvSpPr>
              <a:spLocks noChangeArrowheads="1"/>
            </p:cNvSpPr>
            <p:nvPr/>
          </p:nvSpPr>
          <p:spPr bwMode="auto">
            <a:xfrm>
              <a:off x="2362200" y="2892871"/>
              <a:ext cx="855335" cy="35169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400" b="1" dirty="0" smtClean="0">
                  <a:cs typeface="Arial" charset="0"/>
                </a:rPr>
                <a:t>Master Trainers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5" name="Rectangle 281"/>
            <p:cNvSpPr>
              <a:spLocks noChangeArrowheads="1"/>
            </p:cNvSpPr>
            <p:nvPr/>
          </p:nvSpPr>
          <p:spPr bwMode="auto">
            <a:xfrm>
              <a:off x="2362200" y="3335215"/>
              <a:ext cx="855335" cy="35169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400" b="1" dirty="0" smtClean="0">
                  <a:cs typeface="Arial" charset="0"/>
                </a:rPr>
                <a:t>Trainers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6" name="Rectangle 281"/>
            <p:cNvSpPr>
              <a:spLocks noChangeArrowheads="1"/>
            </p:cNvSpPr>
            <p:nvPr/>
          </p:nvSpPr>
          <p:spPr bwMode="auto">
            <a:xfrm>
              <a:off x="2362200" y="4067908"/>
              <a:ext cx="855335" cy="3516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400" b="1" dirty="0" smtClean="0">
                  <a:cs typeface="Arial" charset="0"/>
                </a:rPr>
                <a:t>Target Users</a:t>
              </a:r>
              <a:endParaRPr lang="en-US" sz="2400" b="1" dirty="0">
                <a:cs typeface="Arial" charset="0"/>
              </a:endParaRPr>
            </a:p>
          </p:txBody>
        </p:sp>
        <p:sp>
          <p:nvSpPr>
            <p:cNvPr id="7" name="Rectangle 281"/>
            <p:cNvSpPr>
              <a:spLocks noChangeArrowheads="1"/>
            </p:cNvSpPr>
            <p:nvPr/>
          </p:nvSpPr>
          <p:spPr bwMode="auto">
            <a:xfrm>
              <a:off x="3249029" y="2514600"/>
              <a:ext cx="855335" cy="35169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COTS - EBS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8" name="Rectangle 281"/>
            <p:cNvSpPr>
              <a:spLocks noChangeArrowheads="1"/>
            </p:cNvSpPr>
            <p:nvPr/>
          </p:nvSpPr>
          <p:spPr bwMode="auto">
            <a:xfrm>
              <a:off x="4144149" y="2514600"/>
              <a:ext cx="855335" cy="35169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Hyperion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9" name="Rectangle 281"/>
            <p:cNvSpPr>
              <a:spLocks noChangeArrowheads="1"/>
            </p:cNvSpPr>
            <p:nvPr/>
          </p:nvSpPr>
          <p:spPr bwMode="auto">
            <a:xfrm>
              <a:off x="5032632" y="2514600"/>
              <a:ext cx="855335" cy="35169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SAKTI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10" name="Rectangle 281"/>
            <p:cNvSpPr>
              <a:spLocks noChangeArrowheads="1"/>
            </p:cNvSpPr>
            <p:nvPr/>
          </p:nvSpPr>
          <p:spPr bwMode="auto">
            <a:xfrm>
              <a:off x="5917806" y="2514600"/>
              <a:ext cx="855335" cy="35169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2000" b="1" dirty="0" smtClean="0">
                  <a:cs typeface="Arial" charset="0"/>
                </a:rPr>
                <a:t>Service Desk</a:t>
              </a:r>
              <a:endParaRPr lang="en-US" sz="2000" b="1" dirty="0">
                <a:cs typeface="Arial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 rot="5400000">
              <a:off x="3500850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26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 rot="5400000">
              <a:off x="4399082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 rot="5400000">
              <a:off x="5287833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25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Pentagon 13"/>
            <p:cNvSpPr/>
            <p:nvPr/>
          </p:nvSpPr>
          <p:spPr>
            <a:xfrm rot="5400000">
              <a:off x="6172594" y="2652975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 rot="5400000">
              <a:off x="3500850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180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 rot="5400000">
              <a:off x="4399082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Pentagon 16"/>
            <p:cNvSpPr/>
            <p:nvPr/>
          </p:nvSpPr>
          <p:spPr>
            <a:xfrm rot="5400000">
              <a:off x="5287833" y="3083394"/>
              <a:ext cx="351692" cy="855335"/>
            </a:xfrm>
            <a:prstGeom prst="homePlate">
              <a:avLst>
                <a:gd name="adj" fmla="val 24419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425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Pentagon 17"/>
            <p:cNvSpPr/>
            <p:nvPr/>
          </p:nvSpPr>
          <p:spPr>
            <a:xfrm rot="5400000">
              <a:off x="3500850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4,000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Pentagon 18"/>
            <p:cNvSpPr/>
            <p:nvPr/>
          </p:nvSpPr>
          <p:spPr>
            <a:xfrm rot="5400000">
              <a:off x="4399082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Pentagon 19"/>
            <p:cNvSpPr/>
            <p:nvPr/>
          </p:nvSpPr>
          <p:spPr>
            <a:xfrm rot="5400000">
              <a:off x="5287833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96,000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Pentagon 20"/>
            <p:cNvSpPr/>
            <p:nvPr/>
          </p:nvSpPr>
          <p:spPr>
            <a:xfrm rot="5400000">
              <a:off x="6172594" y="3816086"/>
              <a:ext cx="351692" cy="855335"/>
            </a:xfrm>
            <a:prstGeom prst="homePlate">
              <a:avLst>
                <a:gd name="adj" fmla="val 0"/>
              </a:avLst>
            </a:prstGeom>
            <a:noFill/>
            <a:ln w="12700" cmpd="sng"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150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itle 1">
            <a:hlinkClick r:id="rId2" action="ppaction://hlinksldjump"/>
          </p:cNvPr>
          <p:cNvSpPr txBox="1">
            <a:spLocks/>
          </p:cNvSpPr>
          <p:nvPr/>
        </p:nvSpPr>
        <p:spPr bwMode="auto">
          <a:xfrm>
            <a:off x="228600" y="5334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Training Management</a:t>
            </a:r>
            <a:endParaRPr lang="en-US" sz="44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3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" cy="4348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/>
          <a:lstStyle/>
          <a:p>
            <a:r>
              <a:rPr lang="en-US" smtClean="0"/>
              <a:t>Agenda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>
              <a:buClrTx/>
            </a:pPr>
            <a:r>
              <a:rPr lang="en-US" dirty="0" smtClean="0"/>
              <a:t>Indonesia at glance</a:t>
            </a:r>
            <a:endParaRPr lang="en-US" dirty="0" smtClean="0"/>
          </a:p>
          <a:p>
            <a:pPr>
              <a:buClrTx/>
            </a:pPr>
            <a:r>
              <a:rPr lang="en-US" dirty="0" smtClean="0"/>
              <a:t>Roadmap of </a:t>
            </a:r>
            <a:r>
              <a:rPr lang="en-US" dirty="0" err="1" smtClean="0"/>
              <a:t>PFM</a:t>
            </a:r>
            <a:r>
              <a:rPr lang="en-US" dirty="0" smtClean="0"/>
              <a:t> Reform and SPAN</a:t>
            </a:r>
          </a:p>
          <a:p>
            <a:pPr>
              <a:buClrTx/>
            </a:pPr>
            <a:r>
              <a:rPr lang="en-US" dirty="0" smtClean="0"/>
              <a:t>Design of SPAN</a:t>
            </a:r>
          </a:p>
          <a:p>
            <a:pPr>
              <a:buClrTx/>
            </a:pPr>
            <a:r>
              <a:rPr lang="en-US" dirty="0" smtClean="0"/>
              <a:t>Governance </a:t>
            </a:r>
            <a:r>
              <a:rPr lang="en-US" dirty="0" smtClean="0"/>
              <a:t>and Implementation</a:t>
            </a:r>
          </a:p>
          <a:p>
            <a:pPr>
              <a:buClrTx/>
            </a:pPr>
            <a:r>
              <a:rPr lang="en-US" dirty="0" smtClean="0"/>
              <a:t>Plans </a:t>
            </a:r>
            <a:r>
              <a:rPr lang="en-US" dirty="0" smtClean="0"/>
              <a:t>for SPAN and IT Integration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2752"/>
            <a:ext cx="457200" cy="434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533400" y="271272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noProof="0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Rollout Plan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207"/>
          <p:cNvGrpSpPr/>
          <p:nvPr/>
        </p:nvGrpSpPr>
        <p:grpSpPr>
          <a:xfrm>
            <a:off x="788426" y="1496779"/>
            <a:ext cx="7577317" cy="5186565"/>
            <a:chOff x="788426" y="1496779"/>
            <a:chExt cx="7577317" cy="5186565"/>
          </a:xfrm>
        </p:grpSpPr>
        <p:sp>
          <p:nvSpPr>
            <p:cNvPr id="203" name="Rectangle 202"/>
            <p:cNvSpPr/>
            <p:nvPr/>
          </p:nvSpPr>
          <p:spPr bwMode="auto">
            <a:xfrm>
              <a:off x="1219200" y="5943600"/>
              <a:ext cx="20574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2011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3295650" y="5943600"/>
              <a:ext cx="19812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2012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5" name="Rectangle 204"/>
            <p:cNvSpPr/>
            <p:nvPr/>
          </p:nvSpPr>
          <p:spPr bwMode="auto">
            <a:xfrm>
              <a:off x="5305425" y="5943600"/>
              <a:ext cx="19812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2013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206" name="Rectangle 205"/>
            <p:cNvSpPr/>
            <p:nvPr/>
          </p:nvSpPr>
          <p:spPr bwMode="auto">
            <a:xfrm>
              <a:off x="7315200" y="5943600"/>
              <a:ext cx="990600" cy="46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b" anchorCtr="0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  <a:latin typeface="Verdana" pitchFamily="34" charset="0"/>
                </a:rPr>
                <a:t>2014</a:t>
              </a:r>
              <a:endParaRPr lang="en-US" sz="1200" b="1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8" name="Rounded Rectangle 48"/>
            <p:cNvSpPr>
              <a:spLocks noChangeArrowheads="1"/>
            </p:cNvSpPr>
            <p:nvPr/>
          </p:nvSpPr>
          <p:spPr bwMode="auto">
            <a:xfrm>
              <a:off x="1133880" y="4867023"/>
              <a:ext cx="7212027" cy="1084883"/>
            </a:xfrm>
            <a:prstGeom prst="roundRect">
              <a:avLst>
                <a:gd name="adj" fmla="val 9825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 dirty="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9" name="Rounded Rectangle 47"/>
            <p:cNvSpPr>
              <a:spLocks noChangeArrowheads="1"/>
            </p:cNvSpPr>
            <p:nvPr/>
          </p:nvSpPr>
          <p:spPr bwMode="auto">
            <a:xfrm>
              <a:off x="1133880" y="1540740"/>
              <a:ext cx="7212027" cy="971096"/>
            </a:xfrm>
            <a:prstGeom prst="roundRect">
              <a:avLst>
                <a:gd name="adj" fmla="val 11890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0" name="Rounded Rectangle 46"/>
            <p:cNvSpPr>
              <a:spLocks noChangeArrowheads="1"/>
            </p:cNvSpPr>
            <p:nvPr/>
          </p:nvSpPr>
          <p:spPr bwMode="auto">
            <a:xfrm>
              <a:off x="1132916" y="2560690"/>
              <a:ext cx="7212027" cy="2262109"/>
            </a:xfrm>
            <a:prstGeom prst="roundRect">
              <a:avLst>
                <a:gd name="adj" fmla="val 750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ko-KR" altLang="ko-KR" sz="14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 rot="16200000">
              <a:off x="188299" y="3866000"/>
              <a:ext cx="1465584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mbria" pitchFamily="18" charset="0"/>
                </a:rPr>
                <a:t>Budget Cycle</a:t>
              </a: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3968767" y="6384530"/>
              <a:ext cx="1723515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i="1" dirty="0" smtClean="0">
                  <a:latin typeface="Cambria" pitchFamily="18" charset="0"/>
                </a:rPr>
                <a:t>Fiscal Year Period</a:t>
              </a:r>
              <a:endParaRPr lang="en-US" altLang="ko-KR" sz="1400" b="1" i="1" dirty="0">
                <a:latin typeface="Cambria" pitchFamily="18" charset="0"/>
              </a:endParaRPr>
            </a:p>
          </p:txBody>
        </p:sp>
        <p:sp>
          <p:nvSpPr>
            <p:cNvPr id="14" name="Rounded Rectangle 116"/>
            <p:cNvSpPr>
              <a:spLocks noChangeArrowheads="1"/>
            </p:cNvSpPr>
            <p:nvPr/>
          </p:nvSpPr>
          <p:spPr bwMode="auto">
            <a:xfrm flipV="1">
              <a:off x="3437587" y="3358620"/>
              <a:ext cx="162852" cy="15728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5" name="Rounded Rectangle 117"/>
            <p:cNvSpPr>
              <a:spLocks noChangeArrowheads="1"/>
            </p:cNvSpPr>
            <p:nvPr/>
          </p:nvSpPr>
          <p:spPr bwMode="auto">
            <a:xfrm>
              <a:off x="3606346" y="3292129"/>
              <a:ext cx="162852" cy="22378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6" name="Rounded Rectangle 118"/>
            <p:cNvSpPr>
              <a:spLocks noChangeArrowheads="1"/>
            </p:cNvSpPr>
            <p:nvPr/>
          </p:nvSpPr>
          <p:spPr bwMode="auto">
            <a:xfrm>
              <a:off x="3773640" y="3225634"/>
              <a:ext cx="162852" cy="290277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7" name="Rounded Rectangle 119"/>
            <p:cNvSpPr>
              <a:spLocks noChangeArrowheads="1"/>
            </p:cNvSpPr>
            <p:nvPr/>
          </p:nvSpPr>
          <p:spPr bwMode="auto">
            <a:xfrm>
              <a:off x="3941449" y="3153599"/>
              <a:ext cx="162852" cy="35907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8" name="Rounded Rectangle 120"/>
            <p:cNvSpPr>
              <a:spLocks noChangeArrowheads="1"/>
            </p:cNvSpPr>
            <p:nvPr/>
          </p:nvSpPr>
          <p:spPr bwMode="auto">
            <a:xfrm flipV="1">
              <a:off x="3773640" y="3062392"/>
              <a:ext cx="162852" cy="16323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19" name="Rounded Rectangle 121"/>
            <p:cNvSpPr>
              <a:spLocks noChangeArrowheads="1"/>
            </p:cNvSpPr>
            <p:nvPr/>
          </p:nvSpPr>
          <p:spPr bwMode="auto">
            <a:xfrm flipV="1">
              <a:off x="3606346" y="3062395"/>
              <a:ext cx="162852" cy="22973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0" name="Rounded Rectangle 122"/>
            <p:cNvSpPr>
              <a:spLocks noChangeArrowheads="1"/>
            </p:cNvSpPr>
            <p:nvPr/>
          </p:nvSpPr>
          <p:spPr bwMode="auto">
            <a:xfrm flipV="1">
              <a:off x="3437587" y="3062395"/>
              <a:ext cx="162852" cy="296227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1" name="Rounded Rectangle 123"/>
            <p:cNvSpPr>
              <a:spLocks noChangeArrowheads="1"/>
            </p:cNvSpPr>
            <p:nvPr/>
          </p:nvSpPr>
          <p:spPr bwMode="auto">
            <a:xfrm flipV="1">
              <a:off x="3269436" y="3062395"/>
              <a:ext cx="162852" cy="36272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2" name="Rounded Rectangle 124"/>
            <p:cNvSpPr>
              <a:spLocks noChangeArrowheads="1"/>
            </p:cNvSpPr>
            <p:nvPr/>
          </p:nvSpPr>
          <p:spPr bwMode="auto">
            <a:xfrm flipV="1">
              <a:off x="3097199" y="3062395"/>
              <a:ext cx="155096" cy="45482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3" name="Rounded Rectangle 125"/>
            <p:cNvSpPr>
              <a:spLocks noChangeArrowheads="1"/>
            </p:cNvSpPr>
            <p:nvPr/>
          </p:nvSpPr>
          <p:spPr bwMode="auto">
            <a:xfrm flipV="1">
              <a:off x="3269436" y="3425118"/>
              <a:ext cx="162852" cy="8466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1853299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590994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793826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388162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2898191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6954833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4926513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cxnSp>
          <p:nvCxnSpPr>
            <p:cNvPr id="31" name="Straight Connector 42"/>
            <p:cNvCxnSpPr>
              <a:cxnSpLocks noChangeShapeType="1"/>
            </p:cNvCxnSpPr>
            <p:nvPr/>
          </p:nvCxnSpPr>
          <p:spPr bwMode="auto">
            <a:xfrm>
              <a:off x="1238657" y="1563274"/>
              <a:ext cx="0" cy="512007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1193943" y="4879465"/>
              <a:ext cx="1399863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dirty="0" smtClean="0">
                  <a:latin typeface="Cambria" pitchFamily="18" charset="0"/>
                </a:rPr>
                <a:t>Budget 2011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193944" y="2574673"/>
              <a:ext cx="1464488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dirty="0" smtClean="0">
                  <a:latin typeface="Cambria" pitchFamily="18" charset="0"/>
                </a:rPr>
                <a:t>Budget 2012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1193943" y="1546347"/>
              <a:ext cx="1399863" cy="26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400" b="1" dirty="0" smtClean="0">
                  <a:latin typeface="Cambria" pitchFamily="18" charset="0"/>
                </a:rPr>
                <a:t>Budget 2013</a:t>
              </a:r>
              <a:endParaRPr lang="en-US" altLang="ko-KR" sz="1400" b="1" dirty="0">
                <a:latin typeface="Cambria" pitchFamily="18" charset="0"/>
              </a:endParaRPr>
            </a:p>
          </p:txBody>
        </p:sp>
        <p:cxnSp>
          <p:nvCxnSpPr>
            <p:cNvPr id="35" name="Straight Connector 42"/>
            <p:cNvCxnSpPr>
              <a:cxnSpLocks noChangeShapeType="1"/>
            </p:cNvCxnSpPr>
            <p:nvPr/>
          </p:nvCxnSpPr>
          <p:spPr bwMode="auto">
            <a:xfrm>
              <a:off x="2249810" y="1583757"/>
              <a:ext cx="0" cy="4900104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Connector 42"/>
            <p:cNvCxnSpPr>
              <a:cxnSpLocks noChangeShapeType="1"/>
            </p:cNvCxnSpPr>
            <p:nvPr/>
          </p:nvCxnSpPr>
          <p:spPr bwMode="auto">
            <a:xfrm>
              <a:off x="3260190" y="1569292"/>
              <a:ext cx="0" cy="5114052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Straight Connector 42"/>
            <p:cNvCxnSpPr>
              <a:cxnSpLocks noChangeShapeType="1"/>
            </p:cNvCxnSpPr>
            <p:nvPr/>
          </p:nvCxnSpPr>
          <p:spPr bwMode="auto">
            <a:xfrm>
              <a:off x="5282300" y="1557256"/>
              <a:ext cx="0" cy="51260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Straight Connector 42"/>
            <p:cNvCxnSpPr>
              <a:cxnSpLocks noChangeShapeType="1"/>
            </p:cNvCxnSpPr>
            <p:nvPr/>
          </p:nvCxnSpPr>
          <p:spPr bwMode="auto">
            <a:xfrm>
              <a:off x="7295896" y="1557256"/>
              <a:ext cx="0" cy="51260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Connector 42"/>
            <p:cNvCxnSpPr>
              <a:cxnSpLocks noChangeShapeType="1"/>
            </p:cNvCxnSpPr>
            <p:nvPr/>
          </p:nvCxnSpPr>
          <p:spPr bwMode="auto">
            <a:xfrm>
              <a:off x="4270800" y="1584346"/>
              <a:ext cx="0" cy="509899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>
              <a:cxnSpLocks noChangeShapeType="1"/>
            </p:cNvCxnSpPr>
            <p:nvPr/>
          </p:nvCxnSpPr>
          <p:spPr bwMode="auto">
            <a:xfrm>
              <a:off x="6293454" y="1595577"/>
              <a:ext cx="0" cy="508776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Connector 42"/>
            <p:cNvCxnSpPr>
              <a:cxnSpLocks noChangeShapeType="1"/>
            </p:cNvCxnSpPr>
            <p:nvPr/>
          </p:nvCxnSpPr>
          <p:spPr bwMode="auto">
            <a:xfrm>
              <a:off x="8307047" y="1569291"/>
              <a:ext cx="0" cy="5114053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42" name="Rounded Rectangle 125"/>
            <p:cNvSpPr>
              <a:spLocks noChangeArrowheads="1"/>
            </p:cNvSpPr>
            <p:nvPr/>
          </p:nvSpPr>
          <p:spPr bwMode="auto">
            <a:xfrm rot="10800000" flipV="1">
              <a:off x="3307007" y="4396928"/>
              <a:ext cx="930585" cy="314182"/>
            </a:xfrm>
            <a:prstGeom prst="roundRect">
              <a:avLst>
                <a:gd name="adj" fmla="val 16667"/>
              </a:avLst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en-US" sz="800" b="1" dirty="0" smtClean="0">
                  <a:latin typeface="+mn-lt"/>
                  <a:cs typeface="Times New Roman" pitchFamily="18" charset="0"/>
                </a:rPr>
                <a:t>Monthly</a:t>
              </a:r>
            </a:p>
            <a:p>
              <a:pPr indent="-180975" algn="ctr"/>
              <a:r>
                <a:rPr lang="en-US" sz="800" b="1" dirty="0" smtClean="0">
                  <a:latin typeface="+mn-lt"/>
                  <a:cs typeface="Times New Roman" pitchFamily="18" charset="0"/>
                </a:rPr>
                <a:t>Report</a:t>
              </a:r>
              <a:endParaRPr lang="en-US" sz="800" b="1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43" name="Right Arrow 4"/>
            <p:cNvSpPr/>
            <p:nvPr/>
          </p:nvSpPr>
          <p:spPr>
            <a:xfrm>
              <a:off x="3709771" y="3876122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44" name="Right Arrow 43"/>
            <p:cNvSpPr/>
            <p:nvPr/>
          </p:nvSpPr>
          <p:spPr>
            <a:xfrm rot="5400000">
              <a:off x="3691945" y="4261484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ight Arrow 4"/>
            <p:cNvSpPr/>
            <p:nvPr/>
          </p:nvSpPr>
          <p:spPr>
            <a:xfrm>
              <a:off x="3709771" y="4271255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3123214" y="3824084"/>
              <a:ext cx="1312013" cy="216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0" latinLnBrk="1" hangingPunct="0"/>
              <a:r>
                <a:rPr lang="en-US" altLang="ko-KR" sz="800" dirty="0">
                  <a:latin typeface="+mn-lt"/>
                </a:rPr>
                <a:t>Daily </a:t>
              </a:r>
              <a:r>
                <a:rPr lang="en-US" altLang="ko-KR" sz="800" dirty="0" err="1" smtClean="0">
                  <a:latin typeface="+mn-lt"/>
                </a:rPr>
                <a:t>Txn</a:t>
              </a:r>
              <a:r>
                <a:rPr lang="en-US" altLang="ko-KR" sz="800" dirty="0" smtClean="0">
                  <a:latin typeface="+mn-lt"/>
                </a:rPr>
                <a:t>        Conversion</a:t>
              </a:r>
              <a:endParaRPr lang="en-US" altLang="ko-KR" sz="800" dirty="0">
                <a:latin typeface="+mn-lt"/>
              </a:endParaRPr>
            </a:p>
          </p:txBody>
        </p:sp>
        <p:sp>
          <p:nvSpPr>
            <p:cNvPr id="47" name="Rounded Rectangle 125"/>
            <p:cNvSpPr>
              <a:spLocks noChangeArrowheads="1"/>
            </p:cNvSpPr>
            <p:nvPr/>
          </p:nvSpPr>
          <p:spPr bwMode="auto">
            <a:xfrm rot="10800000" flipV="1">
              <a:off x="4310796" y="4292070"/>
              <a:ext cx="930585" cy="419040"/>
            </a:xfrm>
            <a:prstGeom prst="roundRect">
              <a:avLst>
                <a:gd name="adj" fmla="val 16667"/>
              </a:avLst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en-US" sz="800" b="1" dirty="0" smtClean="0">
                  <a:latin typeface="+mn-lt"/>
                  <a:cs typeface="Times New Roman" pitchFamily="18" charset="0"/>
                </a:rPr>
                <a:t>Semester &amp; Monthly</a:t>
              </a:r>
            </a:p>
            <a:p>
              <a:pPr indent="-180975" algn="ctr"/>
              <a:r>
                <a:rPr lang="en-US" sz="800" b="1" dirty="0" smtClean="0">
                  <a:latin typeface="+mn-lt"/>
                  <a:cs typeface="Times New Roman" pitchFamily="18" charset="0"/>
                </a:rPr>
                <a:t>Report</a:t>
              </a:r>
              <a:endParaRPr lang="en-US" sz="800" b="1" dirty="0">
                <a:latin typeface="+mn-lt"/>
                <a:cs typeface="Times New Roman" pitchFamily="18" charset="0"/>
              </a:endParaRPr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701162" y="4086851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Right Arrow 4"/>
            <p:cNvSpPr/>
            <p:nvPr/>
          </p:nvSpPr>
          <p:spPr>
            <a:xfrm>
              <a:off x="4718987" y="4096622"/>
              <a:ext cx="82257" cy="82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kern="120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50" name="Rounded Rectangle 119"/>
            <p:cNvSpPr>
              <a:spLocks noChangeArrowheads="1"/>
            </p:cNvSpPr>
            <p:nvPr/>
          </p:nvSpPr>
          <p:spPr bwMode="auto">
            <a:xfrm>
              <a:off x="4424065" y="3062397"/>
              <a:ext cx="852141" cy="454822"/>
            </a:xfrm>
            <a:prstGeom prst="roundRect">
              <a:avLst>
                <a:gd name="adj" fmla="val 9653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1" name="Rounded Rectangle 119"/>
            <p:cNvSpPr>
              <a:spLocks noChangeArrowheads="1"/>
            </p:cNvSpPr>
            <p:nvPr/>
          </p:nvSpPr>
          <p:spPr bwMode="auto">
            <a:xfrm>
              <a:off x="5281726" y="3062397"/>
              <a:ext cx="1000240" cy="454822"/>
            </a:xfrm>
            <a:prstGeom prst="roundRect">
              <a:avLst>
                <a:gd name="adj" fmla="val 12090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2" name="Rounded Rectangle 124"/>
            <p:cNvSpPr>
              <a:spLocks noChangeArrowheads="1"/>
            </p:cNvSpPr>
            <p:nvPr/>
          </p:nvSpPr>
          <p:spPr bwMode="auto">
            <a:xfrm rot="10800000" flipV="1">
              <a:off x="2263189" y="4334091"/>
              <a:ext cx="977100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en-US" sz="1000" b="1" dirty="0" smtClean="0">
                  <a:latin typeface="Verdana" pitchFamily="34" charset="0"/>
                  <a:cs typeface="Times New Roman" pitchFamily="18" charset="0"/>
                </a:rPr>
                <a:t>LEGACY SYSTEM</a:t>
              </a:r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2263189" y="4082746"/>
              <a:ext cx="977100" cy="2374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Budgeting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4" name="Rounded Rectangle 124"/>
            <p:cNvSpPr>
              <a:spLocks noChangeArrowheads="1"/>
            </p:cNvSpPr>
            <p:nvPr/>
          </p:nvSpPr>
          <p:spPr bwMode="auto">
            <a:xfrm rot="10800000" flipV="1">
              <a:off x="846726" y="5402309"/>
              <a:ext cx="2377321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en-US" sz="1000" b="1" dirty="0" smtClean="0">
                  <a:latin typeface="Verdana" pitchFamily="34" charset="0"/>
                  <a:cs typeface="Times New Roman" pitchFamily="18" charset="0"/>
                </a:rPr>
                <a:t>LEGACY SYSTEM</a:t>
              </a:r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846729" y="5150964"/>
              <a:ext cx="2377321" cy="2374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Budgeting/Spending/Execution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56" name="Rounded Rectangle 124"/>
            <p:cNvSpPr>
              <a:spLocks noChangeArrowheads="1"/>
            </p:cNvSpPr>
            <p:nvPr/>
          </p:nvSpPr>
          <p:spPr bwMode="auto">
            <a:xfrm rot="10800000" flipV="1">
              <a:off x="3273765" y="5150964"/>
              <a:ext cx="977100" cy="377018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indent="-180975" algn="ctr"/>
              <a:r>
                <a:rPr lang="en-US" sz="1000" b="1" dirty="0" smtClean="0">
                  <a:latin typeface="Verdana" pitchFamily="34" charset="0"/>
                  <a:cs typeface="Times New Roman" pitchFamily="18" charset="0"/>
                </a:rPr>
                <a:t>LEGACY SYSTEM</a:t>
              </a:r>
              <a:endParaRPr lang="en-US" sz="1000" b="1" dirty="0"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3273765" y="4899619"/>
              <a:ext cx="977100" cy="2374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Closing Report</a:t>
              </a: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3265788" y="2893162"/>
              <a:ext cx="2000756" cy="14684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  <a:latin typeface="Verdana" pitchFamily="34" charset="0"/>
                </a:rPr>
                <a:t>SATKER LEGACY SYSTEM</a:t>
              </a: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3265788" y="2665817"/>
              <a:ext cx="2000756" cy="22096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Spending/Execution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7309664" y="1654703"/>
              <a:ext cx="977100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Closing Report</a:t>
              </a: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5295300" y="2665817"/>
              <a:ext cx="977100" cy="37502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Closing Report</a:t>
              </a: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3791971" y="1763752"/>
              <a:ext cx="1473425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Budgeting</a:t>
              </a: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5293550" y="1700916"/>
              <a:ext cx="1985247" cy="2393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t" anchorCtr="0"/>
            <a:lstStyle/>
            <a:p>
              <a:pPr algn="ctr"/>
              <a:r>
                <a:rPr lang="en-US" sz="1050" dirty="0" smtClean="0">
                  <a:solidFill>
                    <a:schemeClr val="tx1"/>
                  </a:solidFill>
                  <a:latin typeface="Verdana" pitchFamily="34" charset="0"/>
                </a:rPr>
                <a:t>Spending/Execution</a:t>
              </a:r>
              <a:endParaRPr lang="en-US" sz="1050" dirty="0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64" name="Rounded Rectangle 120"/>
            <p:cNvSpPr>
              <a:spLocks noChangeArrowheads="1"/>
            </p:cNvSpPr>
            <p:nvPr/>
          </p:nvSpPr>
          <p:spPr bwMode="auto">
            <a:xfrm flipV="1">
              <a:off x="3941449" y="3062395"/>
              <a:ext cx="162852" cy="8996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65" name="Can 64"/>
            <p:cNvSpPr/>
            <p:nvPr/>
          </p:nvSpPr>
          <p:spPr bwMode="auto">
            <a:xfrm>
              <a:off x="3448427" y="3558106"/>
              <a:ext cx="620390" cy="319173"/>
            </a:xfrm>
            <a:prstGeom prst="ca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LEGACY</a:t>
              </a:r>
            </a:p>
          </p:txBody>
        </p:sp>
        <p:sp>
          <p:nvSpPr>
            <p:cNvPr id="66" name="Can 65"/>
            <p:cNvSpPr/>
            <p:nvPr/>
          </p:nvSpPr>
          <p:spPr bwMode="auto">
            <a:xfrm>
              <a:off x="3448427" y="3970372"/>
              <a:ext cx="620390" cy="319173"/>
            </a:xfrm>
            <a:prstGeom prst="can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SPAN</a:t>
              </a:r>
            </a:p>
          </p:txBody>
        </p:sp>
        <p:sp>
          <p:nvSpPr>
            <p:cNvPr id="67" name="Can 66"/>
            <p:cNvSpPr/>
            <p:nvPr/>
          </p:nvSpPr>
          <p:spPr bwMode="auto">
            <a:xfrm>
              <a:off x="4467427" y="3702178"/>
              <a:ext cx="581615" cy="332472"/>
            </a:xfrm>
            <a:prstGeom prst="can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</a:rPr>
                <a:t>SPAN</a:t>
              </a:r>
            </a:p>
          </p:txBody>
        </p:sp>
        <p:sp>
          <p:nvSpPr>
            <p:cNvPr id="68" name="Rectangle 6"/>
            <p:cNvSpPr>
              <a:spLocks noChangeArrowheads="1"/>
            </p:cNvSpPr>
            <p:nvPr/>
          </p:nvSpPr>
          <p:spPr bwMode="auto">
            <a:xfrm>
              <a:off x="119698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69" name="Rectangle 6"/>
            <p:cNvSpPr>
              <a:spLocks noChangeArrowheads="1"/>
            </p:cNvSpPr>
            <p:nvPr/>
          </p:nvSpPr>
          <p:spPr bwMode="auto">
            <a:xfrm>
              <a:off x="84672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DEC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0" name="Rectangle 6"/>
            <p:cNvSpPr>
              <a:spLocks noChangeArrowheads="1"/>
            </p:cNvSpPr>
            <p:nvPr/>
          </p:nvSpPr>
          <p:spPr bwMode="auto">
            <a:xfrm>
              <a:off x="2212620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1" name="Rectangle 6"/>
            <p:cNvSpPr>
              <a:spLocks noChangeArrowheads="1"/>
            </p:cNvSpPr>
            <p:nvPr/>
          </p:nvSpPr>
          <p:spPr bwMode="auto">
            <a:xfrm>
              <a:off x="3253300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2" name="Rectangle 6"/>
            <p:cNvSpPr>
              <a:spLocks noChangeArrowheads="1"/>
            </p:cNvSpPr>
            <p:nvPr/>
          </p:nvSpPr>
          <p:spPr bwMode="auto">
            <a:xfrm>
              <a:off x="4293979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3" name="Rectangle 6"/>
            <p:cNvSpPr>
              <a:spLocks noChangeArrowheads="1"/>
            </p:cNvSpPr>
            <p:nvPr/>
          </p:nvSpPr>
          <p:spPr bwMode="auto">
            <a:xfrm>
              <a:off x="5204574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4" name="Rectangle 6"/>
            <p:cNvSpPr>
              <a:spLocks noChangeArrowheads="1"/>
            </p:cNvSpPr>
            <p:nvPr/>
          </p:nvSpPr>
          <p:spPr bwMode="auto">
            <a:xfrm>
              <a:off x="6205258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JUL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5" name="Rectangle 6"/>
            <p:cNvSpPr>
              <a:spLocks noChangeArrowheads="1"/>
            </p:cNvSpPr>
            <p:nvPr/>
          </p:nvSpPr>
          <p:spPr bwMode="auto">
            <a:xfrm>
              <a:off x="7285934" y="5952083"/>
              <a:ext cx="427482" cy="216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marL="179388" indent="-179388" algn="ctr" eaLnBrk="0" latinLnBrk="1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ko-KR" sz="1000" b="1" dirty="0" smtClean="0">
                  <a:latin typeface="Cambria" pitchFamily="18" charset="0"/>
                </a:rPr>
                <a:t>JAN</a:t>
              </a:r>
              <a:endParaRPr lang="en-US" altLang="ko-KR" sz="1000" b="1" dirty="0">
                <a:latin typeface="Cambria" pitchFamily="18" charset="0"/>
              </a:endParaRPr>
            </a:p>
          </p:txBody>
        </p:sp>
        <p:sp>
          <p:nvSpPr>
            <p:cNvPr id="76" name="Isosceles Triangle 75"/>
            <p:cNvSpPr/>
            <p:nvPr/>
          </p:nvSpPr>
          <p:spPr bwMode="auto">
            <a:xfrm>
              <a:off x="3708598" y="2361207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sp>
          <p:nvSpPr>
            <p:cNvPr id="77" name="Isosceles Triangle 76"/>
            <p:cNvSpPr/>
            <p:nvPr/>
          </p:nvSpPr>
          <p:spPr bwMode="auto">
            <a:xfrm>
              <a:off x="3188258" y="3491612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>
            <a:xfrm>
              <a:off x="3505200" y="1496779"/>
              <a:ext cx="3" cy="518656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9" name="Isosceles Triangle 78"/>
            <p:cNvSpPr/>
            <p:nvPr/>
          </p:nvSpPr>
          <p:spPr bwMode="auto">
            <a:xfrm>
              <a:off x="4205284" y="3491612"/>
              <a:ext cx="129248" cy="132989"/>
            </a:xfrm>
            <a:prstGeom prst="triangl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 smtClean="0">
                <a:latin typeface="Cambria" pitchFamily="18" charset="0"/>
              </a:endParaRPr>
            </a:p>
          </p:txBody>
        </p:sp>
        <p:sp>
          <p:nvSpPr>
            <p:cNvPr id="80" name="Rounded Rectangle 119"/>
            <p:cNvSpPr>
              <a:spLocks noChangeArrowheads="1"/>
            </p:cNvSpPr>
            <p:nvPr/>
          </p:nvSpPr>
          <p:spPr bwMode="auto">
            <a:xfrm>
              <a:off x="4108886" y="3128663"/>
              <a:ext cx="162852" cy="38300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81" name="Rounded Rectangle 120"/>
            <p:cNvSpPr>
              <a:spLocks noChangeArrowheads="1"/>
            </p:cNvSpPr>
            <p:nvPr/>
          </p:nvSpPr>
          <p:spPr bwMode="auto">
            <a:xfrm flipV="1">
              <a:off x="4108886" y="3062395"/>
              <a:ext cx="162852" cy="63835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latin typeface="Cambria" pitchFamily="18" charset="0"/>
                <a:cs typeface="Times New Roman" pitchFamily="18" charset="0"/>
              </a:endParaRPr>
            </a:p>
          </p:txBody>
        </p:sp>
        <p:sp>
          <p:nvSpPr>
            <p:cNvPr id="82" name="Rounded Rectangle 124"/>
            <p:cNvSpPr>
              <a:spLocks noChangeArrowheads="1"/>
            </p:cNvSpPr>
            <p:nvPr/>
          </p:nvSpPr>
          <p:spPr bwMode="auto">
            <a:xfrm flipV="1">
              <a:off x="4270673" y="3058955"/>
              <a:ext cx="155096" cy="45482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180975" indent="-180975" algn="ctr">
                <a:lnSpc>
                  <a:spcPct val="150000"/>
                </a:lnSpc>
              </a:pPr>
              <a:endParaRPr lang="en-US" sz="800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>
              <a:off x="4273705" y="1496779"/>
              <a:ext cx="20275" cy="5186565"/>
            </a:xfrm>
            <a:prstGeom prst="line">
              <a:avLst/>
            </a:prstGeom>
            <a:ln w="28575">
              <a:solidFill>
                <a:srgbClr val="FFFF00"/>
              </a:solidFill>
              <a:prstDash val="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4" name="Rounded Rectangle 124"/>
            <p:cNvSpPr>
              <a:spLocks noChangeArrowheads="1"/>
            </p:cNvSpPr>
            <p:nvPr/>
          </p:nvSpPr>
          <p:spPr bwMode="auto">
            <a:xfrm rot="10800000" flipV="1">
              <a:off x="7309664" y="1895746"/>
              <a:ext cx="977100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5" name="Rounded Rectangle 124"/>
            <p:cNvSpPr>
              <a:spLocks noChangeArrowheads="1"/>
            </p:cNvSpPr>
            <p:nvPr/>
          </p:nvSpPr>
          <p:spPr bwMode="auto">
            <a:xfrm rot="10800000" flipV="1">
              <a:off x="3791971" y="2012110"/>
              <a:ext cx="1473425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SAKTI/HYPERION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6" name="Rounded Rectangle 124"/>
            <p:cNvSpPr>
              <a:spLocks noChangeArrowheads="1"/>
            </p:cNvSpPr>
            <p:nvPr/>
          </p:nvSpPr>
          <p:spPr bwMode="auto">
            <a:xfrm rot="10800000" flipV="1">
              <a:off x="5294026" y="1945616"/>
              <a:ext cx="1985245" cy="398967"/>
            </a:xfrm>
            <a:prstGeom prst="roundRect">
              <a:avLst>
                <a:gd name="adj" fmla="val 11146"/>
              </a:avLst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latin typeface="Verdana" pitchFamily="34" charset="0"/>
                  <a:cs typeface="Times New Roman" pitchFamily="18" charset="0"/>
                </a:rPr>
                <a:t>SPAN/SAKTI</a:t>
              </a:r>
              <a:endParaRPr lang="en-US" sz="1000" b="1" dirty="0">
                <a:solidFill>
                  <a:schemeClr val="bg1"/>
                </a:solidFill>
                <a:latin typeface="Verdana" pitchFamily="34" charset="0"/>
                <a:cs typeface="Times New Roman" pitchFamily="18" charset="0"/>
              </a:endParaRPr>
            </a:p>
          </p:txBody>
        </p:sp>
        <p:sp>
          <p:nvSpPr>
            <p:cNvPr id="87" name="Right Arrow 86"/>
            <p:cNvSpPr/>
            <p:nvPr/>
          </p:nvSpPr>
          <p:spPr>
            <a:xfrm rot="5400000">
              <a:off x="3691945" y="3866350"/>
              <a:ext cx="117552" cy="13709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8" name="Rectangle 6"/>
            <p:cNvSpPr>
              <a:spLocks noChangeArrowheads="1"/>
            </p:cNvSpPr>
            <p:nvPr/>
          </p:nvSpPr>
          <p:spPr bwMode="auto">
            <a:xfrm>
              <a:off x="3643554" y="3294144"/>
              <a:ext cx="613927" cy="15711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-179388" algn="ctr" eaLnBrk="0" latinLnBrk="1" hangingPunct="0">
                <a:spcBef>
                  <a:spcPts val="0"/>
                </a:spcBef>
              </a:pPr>
              <a:r>
                <a:rPr lang="en-US" altLang="ko-KR" sz="1000" b="1" dirty="0" smtClean="0">
                  <a:solidFill>
                    <a:schemeClr val="bg1"/>
                  </a:solidFill>
                  <a:latin typeface="Verdana" pitchFamily="34" charset="0"/>
                </a:rPr>
                <a:t>S P A N</a:t>
              </a:r>
              <a:endParaRPr lang="en-US" altLang="ko-KR" sz="10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89" name="Rectangle 6"/>
            <p:cNvSpPr>
              <a:spLocks noChangeArrowheads="1"/>
            </p:cNvSpPr>
            <p:nvPr/>
          </p:nvSpPr>
          <p:spPr bwMode="auto">
            <a:xfrm>
              <a:off x="3123216" y="3105782"/>
              <a:ext cx="468523" cy="21544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-179388" eaLnBrk="0" latinLnBrk="1" hangingPunct="0">
                <a:spcBef>
                  <a:spcPts val="0"/>
                </a:spcBef>
              </a:pPr>
              <a:r>
                <a:rPr lang="en-US" altLang="ko-KR" sz="700" b="1" dirty="0" smtClean="0">
                  <a:latin typeface="Verdana" pitchFamily="34" charset="0"/>
                </a:rPr>
                <a:t>LEGACY </a:t>
              </a:r>
            </a:p>
            <a:p>
              <a:pPr indent="-179388" eaLnBrk="0" latinLnBrk="1" hangingPunct="0">
                <a:spcBef>
                  <a:spcPts val="0"/>
                </a:spcBef>
              </a:pPr>
              <a:r>
                <a:rPr lang="en-US" altLang="ko-KR" sz="700" b="1" dirty="0" smtClean="0">
                  <a:latin typeface="Verdana" pitchFamily="34" charset="0"/>
                </a:rPr>
                <a:t>SYSTEM</a:t>
              </a:r>
              <a:endParaRPr lang="en-US" altLang="ko-KR" sz="700" b="1" dirty="0">
                <a:latin typeface="Verdana" pitchFamily="34" charset="0"/>
              </a:endParaRPr>
            </a:p>
          </p:txBody>
        </p:sp>
      </p:grpSp>
      <p:sp>
        <p:nvSpPr>
          <p:cNvPr id="9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1" name="Picture 90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3" name="Rectangle 92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</a:rPr>
              <a:t>Communication Plan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752600" y="1981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</a:rPr>
              <a:t>Transition Plan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095500" y="2286000"/>
          <a:ext cx="49530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hlinkClick r:id="rId2" action="ppaction://hlinksldjump"/>
          </p:cNvPr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4500" b="1" dirty="0" smtClean="0">
                <a:solidFill>
                  <a:schemeClr val="accent1">
                    <a:satMod val="150000"/>
                  </a:schemeClr>
                </a:solidFill>
              </a:rPr>
              <a:t>Testing Plan</a:t>
            </a:r>
            <a:endParaRPr lang="en-US" sz="4500" b="1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332"/>
            <a:ext cx="3616896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Tahoma" pitchFamily="34" charset="0"/>
                <a:cs typeface="Tahoma" pitchFamily="34" charset="0"/>
              </a:rPr>
              <a:t>Project Organization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1600200" y="2528638"/>
            <a:ext cx="1981200" cy="1295400"/>
          </a:xfrm>
          <a:prstGeom prst="homePlate">
            <a:avLst>
              <a:gd name="adj" fmla="val 2077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Conference Room Pilot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i="1" dirty="0">
                <a:solidFill>
                  <a:prstClr val="black"/>
                </a:solidFill>
              </a:rPr>
              <a:t>Baseline Test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By MOF Project Team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Jun </a:t>
            </a:r>
            <a:r>
              <a:rPr lang="en-US" sz="1100" dirty="0">
                <a:solidFill>
                  <a:prstClr val="black"/>
                </a:solidFill>
              </a:rPr>
              <a:t>2010 </a:t>
            </a:r>
            <a:r>
              <a:rPr lang="en-US" sz="1100" dirty="0" smtClean="0">
                <a:solidFill>
                  <a:prstClr val="black"/>
                </a:solidFill>
              </a:rPr>
              <a:t>to Apr 2011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3581400" y="2258257"/>
            <a:ext cx="1981200" cy="1836163"/>
          </a:xfrm>
          <a:prstGeom prst="homePlate">
            <a:avLst>
              <a:gd name="adj" fmla="val 1698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Unit Test / Integration Test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i="1" dirty="0">
                <a:solidFill>
                  <a:prstClr val="black"/>
                </a:solidFill>
              </a:rPr>
              <a:t>Customization Test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By Vendor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Aug </a:t>
            </a:r>
            <a:r>
              <a:rPr lang="en-US" sz="1100" dirty="0">
                <a:solidFill>
                  <a:prstClr val="black"/>
                </a:solidFill>
              </a:rPr>
              <a:t>2011 </a:t>
            </a:r>
            <a:r>
              <a:rPr lang="en-US" sz="1100" dirty="0" smtClean="0">
                <a:solidFill>
                  <a:prstClr val="black"/>
                </a:solidFill>
              </a:rPr>
              <a:t>to Oct </a:t>
            </a:r>
            <a:r>
              <a:rPr lang="en-US" sz="1100" dirty="0">
                <a:solidFill>
                  <a:prstClr val="black"/>
                </a:solidFill>
              </a:rPr>
              <a:t>2011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Active participation by MOF project team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5562600" y="1981200"/>
            <a:ext cx="2438400" cy="2390277"/>
          </a:xfrm>
          <a:prstGeom prst="homePlate">
            <a:avLst>
              <a:gd name="adj" fmla="val 13994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User Acceptance Test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i="1" dirty="0">
                <a:solidFill>
                  <a:prstClr val="black"/>
                </a:solidFill>
              </a:rPr>
              <a:t>Complete system test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By end users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Nov </a:t>
            </a:r>
            <a:r>
              <a:rPr lang="en-US" sz="1100" dirty="0">
                <a:solidFill>
                  <a:prstClr val="black"/>
                </a:solidFill>
              </a:rPr>
              <a:t>2011 </a:t>
            </a:r>
            <a:r>
              <a:rPr lang="en-US" sz="1100" dirty="0" smtClean="0">
                <a:solidFill>
                  <a:prstClr val="black"/>
                </a:solidFill>
              </a:rPr>
              <a:t>to Dec </a:t>
            </a:r>
            <a:r>
              <a:rPr lang="en-US" sz="1100" dirty="0">
                <a:solidFill>
                  <a:prstClr val="black"/>
                </a:solidFill>
              </a:rPr>
              <a:t>2011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Managed by specifically formed – </a:t>
            </a:r>
            <a:r>
              <a:rPr lang="en-US" sz="1100" i="1" dirty="0">
                <a:solidFill>
                  <a:prstClr val="black"/>
                </a:solidFill>
              </a:rPr>
              <a:t>Test Management Team</a:t>
            </a:r>
            <a:r>
              <a:rPr lang="en-US" sz="1100" dirty="0">
                <a:solidFill>
                  <a:prstClr val="black"/>
                </a:solidFill>
              </a:rPr>
              <a:t> </a:t>
            </a:r>
            <a:r>
              <a:rPr lang="en-US" sz="1100" dirty="0" smtClean="0">
                <a:solidFill>
                  <a:prstClr val="black"/>
                </a:solidFill>
              </a:rPr>
              <a:t>with </a:t>
            </a:r>
            <a:r>
              <a:rPr lang="en-US" sz="1100" dirty="0">
                <a:solidFill>
                  <a:prstClr val="black"/>
                </a:solidFill>
              </a:rPr>
              <a:t>15 Team </a:t>
            </a:r>
            <a:r>
              <a:rPr lang="en-US" sz="1100" dirty="0" smtClean="0">
                <a:solidFill>
                  <a:prstClr val="black"/>
                </a:solidFill>
              </a:rPr>
              <a:t>Leaders and </a:t>
            </a:r>
            <a:r>
              <a:rPr lang="en-US" sz="1100" dirty="0">
                <a:solidFill>
                  <a:prstClr val="black"/>
                </a:solidFill>
              </a:rPr>
              <a:t>208 </a:t>
            </a:r>
            <a:r>
              <a:rPr lang="en-US" sz="1100" dirty="0" smtClean="0">
                <a:solidFill>
                  <a:prstClr val="black"/>
                </a:solidFill>
              </a:rPr>
              <a:t>members. 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i="1" dirty="0" smtClean="0">
                <a:solidFill>
                  <a:prstClr val="black"/>
                </a:solidFill>
              </a:rPr>
              <a:t>Functional/Link </a:t>
            </a:r>
            <a:r>
              <a:rPr lang="en-US" sz="1100" i="1" dirty="0">
                <a:solidFill>
                  <a:prstClr val="black"/>
                </a:solidFill>
              </a:rPr>
              <a:t>Test, System Integration Test, Simulation Test, Performance Test, Vulnerability Test.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1134" y="4421369"/>
            <a:ext cx="8902998" cy="1676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>
              <a:buFont typeface="Arial" pitchFamily="34" charset="0"/>
              <a:buChar char="•"/>
            </a:pPr>
            <a:r>
              <a:rPr lang="en-GB" sz="1400" i="1" dirty="0" smtClean="0">
                <a:solidFill>
                  <a:schemeClr val="tx1"/>
                </a:solidFill>
                <a:latin typeface="Cambria" pitchFamily="18" charset="0"/>
              </a:rPr>
              <a:t>Defects</a:t>
            </a: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 categorised by </a:t>
            </a:r>
            <a:r>
              <a:rPr lang="en-GB" sz="1400" i="1" dirty="0" smtClean="0">
                <a:solidFill>
                  <a:schemeClr val="tx1"/>
                </a:solidFill>
                <a:latin typeface="Cambria" pitchFamily="18" charset="0"/>
              </a:rPr>
              <a:t>severity</a:t>
            </a:r>
          </a:p>
          <a:p>
            <a:pPr marL="177800"/>
            <a:r>
              <a:rPr lang="en-GB" sz="1200" b="1" i="1" dirty="0" smtClean="0">
                <a:solidFill>
                  <a:schemeClr val="tx1"/>
                </a:solidFill>
                <a:latin typeface="Cambria" pitchFamily="18" charset="0"/>
              </a:rPr>
              <a:t>Show Stopper 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(cannot proceed with meaningful test); </a:t>
            </a:r>
            <a:r>
              <a:rPr lang="en-GB" sz="1200" b="1" i="1" dirty="0" smtClean="0">
                <a:solidFill>
                  <a:schemeClr val="tx1"/>
                </a:solidFill>
                <a:latin typeface="Cambria" pitchFamily="18" charset="0"/>
              </a:rPr>
              <a:t>High 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(</a:t>
            </a:r>
            <a:r>
              <a:rPr lang="en-US" sz="1200" i="1" dirty="0"/>
              <a:t>Problem with process or financial </a:t>
            </a:r>
            <a:r>
              <a:rPr lang="en-US" sz="1200" i="1" dirty="0" smtClean="0"/>
              <a:t>output</a:t>
            </a:r>
            <a:r>
              <a:rPr lang="en-US" sz="1200" dirty="0" smtClean="0"/>
              <a:t>); </a:t>
            </a:r>
            <a:r>
              <a:rPr lang="en-US" sz="1200" b="1" dirty="0" smtClean="0"/>
              <a:t>Medium </a:t>
            </a:r>
            <a:r>
              <a:rPr lang="en-US" sz="1200" dirty="0" smtClean="0"/>
              <a:t>(</a:t>
            </a:r>
            <a:r>
              <a:rPr lang="en-US" sz="1200" i="1" dirty="0"/>
              <a:t>Problem with screen flow or </a:t>
            </a:r>
            <a:r>
              <a:rPr lang="en-US" sz="1200" i="1" dirty="0" smtClean="0"/>
              <a:t>info</a:t>
            </a:r>
            <a:r>
              <a:rPr lang="en-US" sz="1200" dirty="0" smtClean="0"/>
              <a:t>); </a:t>
            </a:r>
            <a:r>
              <a:rPr lang="en-US" sz="1200" b="1" dirty="0" smtClean="0"/>
              <a:t>Low </a:t>
            </a:r>
            <a:r>
              <a:rPr lang="en-US" sz="1200" dirty="0" smtClean="0"/>
              <a:t>(</a:t>
            </a:r>
            <a:r>
              <a:rPr lang="en-US" sz="1200" i="1" dirty="0"/>
              <a:t>Problem with aesthetics, </a:t>
            </a:r>
            <a:r>
              <a:rPr lang="en-US" sz="1200" i="1" dirty="0" smtClean="0"/>
              <a:t>layouts</a:t>
            </a:r>
            <a:r>
              <a:rPr lang="en-US" sz="1200" dirty="0" smtClean="0"/>
              <a:t>); </a:t>
            </a:r>
            <a:r>
              <a:rPr lang="en-US" sz="1200" b="1" dirty="0" smtClean="0"/>
              <a:t>Very Low </a:t>
            </a:r>
            <a:r>
              <a:rPr lang="en-US" sz="1200" dirty="0" smtClean="0"/>
              <a:t>(</a:t>
            </a:r>
            <a:r>
              <a:rPr lang="en-US" sz="1200" i="1" dirty="0" smtClean="0"/>
              <a:t>Nice to have</a:t>
            </a:r>
            <a:r>
              <a:rPr lang="en-US" sz="1200" dirty="0" smtClean="0"/>
              <a:t>)</a:t>
            </a:r>
            <a:endParaRPr lang="en-GB" sz="12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Status and </a:t>
            </a:r>
            <a:r>
              <a:rPr lang="en-GB" sz="1400" i="1" dirty="0" smtClean="0">
                <a:solidFill>
                  <a:schemeClr val="tx1"/>
                </a:solidFill>
                <a:latin typeface="Cambria" pitchFamily="18" charset="0"/>
              </a:rPr>
              <a:t>defect severity </a:t>
            </a: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 to be agreed upon by MOF PIC and vendor PIC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Objective is to ensure high quality with no defects that would impediment operations</a:t>
            </a:r>
            <a:endParaRPr lang="en-GB" sz="1400" i="1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1400" i="1" dirty="0" smtClean="0">
                <a:solidFill>
                  <a:schemeClr val="tx1"/>
                </a:solidFill>
                <a:latin typeface="Cambria" pitchFamily="18" charset="0"/>
              </a:rPr>
              <a:t>Exit criteria </a:t>
            </a: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to accept or reject software to be agreed upon prior to test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Use test management tools for managing the lifecycle of the defects</a:t>
            </a:r>
          </a:p>
        </p:txBody>
      </p:sp>
      <p:sp>
        <p:nvSpPr>
          <p:cNvPr id="12" name="Pentagon 11"/>
          <p:cNvSpPr/>
          <p:nvPr/>
        </p:nvSpPr>
        <p:spPr>
          <a:xfrm>
            <a:off x="76200" y="2795338"/>
            <a:ext cx="1524000" cy="762000"/>
          </a:xfrm>
          <a:prstGeom prst="homePlate">
            <a:avLst>
              <a:gd name="adj" fmla="val 2077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Cambria" pitchFamily="18" charset="0"/>
              </a:rPr>
              <a:t>Sandboxing</a:t>
            </a: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i="1" dirty="0" smtClean="0">
                <a:solidFill>
                  <a:prstClr val="black"/>
                </a:solidFill>
              </a:rPr>
              <a:t>Demonstration</a:t>
            </a:r>
            <a:endParaRPr lang="en-US" sz="1100" i="1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By vendors</a:t>
            </a:r>
            <a:endParaRPr lang="en-US" sz="1100" dirty="0">
              <a:solidFill>
                <a:prstClr val="black"/>
              </a:solidFill>
            </a:endParaRPr>
          </a:p>
          <a:p>
            <a:pPr marL="82550" lvl="0" indent="-82550">
              <a:buFont typeface="Arial" pitchFamily="34" charset="0"/>
              <a:buChar char="•"/>
            </a:pPr>
            <a:r>
              <a:rPr lang="en-US" sz="1100" dirty="0" smtClean="0">
                <a:solidFill>
                  <a:prstClr val="black"/>
                </a:solidFill>
              </a:rPr>
              <a:t>Jan 2010</a:t>
            </a:r>
            <a:endParaRPr lang="en-US" sz="1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8002769" y="2642938"/>
            <a:ext cx="1066800" cy="106680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 w="12700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ambria" pitchFamily="18" charset="0"/>
              </a:rPr>
              <a:t>LIVE</a:t>
            </a:r>
            <a:endParaRPr lang="en-US" sz="1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3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hlinkClick r:id="rId2" action="ppaction://hlinksldjump"/>
              </a:rPr>
              <a:t>Training Plan</a:t>
            </a:r>
            <a:endParaRPr lang="en-US" dirty="0">
              <a:hlinkClick r:id="rId2" action="ppaction://hlinksldjump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6858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" y="3276600"/>
            <a:ext cx="8229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9342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645856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91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amond 11"/>
          <p:cNvSpPr/>
          <p:nvPr/>
        </p:nvSpPr>
        <p:spPr>
          <a:xfrm>
            <a:off x="6096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94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Mon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862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-7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Mon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350520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-2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Sat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12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-14</a:t>
            </a:r>
            <a:endParaRPr lang="en-US" sz="1050" b="1" baseline="-25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-21</a:t>
            </a:r>
            <a:endParaRPr lang="en-US" sz="1050" b="1" baseline="-25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Hexagon 17"/>
          <p:cNvSpPr/>
          <p:nvPr/>
        </p:nvSpPr>
        <p:spPr>
          <a:xfrm>
            <a:off x="6934200" y="2895600"/>
            <a:ext cx="1676400" cy="762000"/>
          </a:xfrm>
          <a:prstGeom prst="hexagon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Cambria" pitchFamily="18" charset="0"/>
              </a:rPr>
              <a:t>Hand Holding</a:t>
            </a:r>
          </a:p>
          <a:p>
            <a:pPr algn="ctr"/>
            <a:r>
              <a:rPr lang="en-GB" sz="1200" dirty="0" smtClean="0">
                <a:solidFill>
                  <a:schemeClr val="bg1"/>
                </a:solidFill>
                <a:latin typeface="Cambria" pitchFamily="18" charset="0"/>
              </a:rPr>
              <a:t>(5 d)</a:t>
            </a:r>
            <a:endParaRPr lang="en-GB" sz="1050" dirty="0" smtClean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204648" y="2866374"/>
            <a:ext cx="1586552" cy="61756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marL="117475" indent="-117475">
              <a:buFont typeface="Arial" pitchFamily="34" charset="0"/>
              <a:buChar char="•"/>
            </a:pPr>
            <a:r>
              <a:rPr lang="en-US" sz="1200" dirty="0" err="1" smtClean="0">
                <a:latin typeface="Cambria" pitchFamily="18" charset="0"/>
                <a:cs typeface="Arial" pitchFamily="34" charset="0"/>
              </a:rPr>
              <a:t>Socialisation</a:t>
            </a:r>
            <a:r>
              <a:rPr lang="en-US" sz="1200" dirty="0" smtClean="0">
                <a:latin typeface="Cambria" pitchFamily="18" charset="0"/>
                <a:cs typeface="Arial" pitchFamily="34" charset="0"/>
              </a:rPr>
              <a:t> by CMC</a:t>
            </a:r>
            <a:endParaRPr lang="en-US" sz="1200" dirty="0">
              <a:latin typeface="Cambria" pitchFamily="18" charset="0"/>
              <a:cs typeface="Arial" pitchFamily="34" charset="0"/>
            </a:endParaRPr>
          </a:p>
          <a:p>
            <a:pPr marL="117475" indent="-117475">
              <a:buFont typeface="Arial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Classroom training</a:t>
            </a:r>
          </a:p>
          <a:p>
            <a:pPr marL="117475" indent="-117475"/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	 (3 d)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477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286000" y="2743200"/>
            <a:ext cx="1143000" cy="838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Attachment </a:t>
            </a:r>
          </a:p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Training </a:t>
            </a:r>
          </a:p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10% - 20% Staff</a:t>
            </a:r>
          </a:p>
          <a:p>
            <a:pPr indent="-274320" algn="ctr">
              <a:spcAft>
                <a:spcPts val="0"/>
              </a:spcAft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(3d)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286000" y="3124200"/>
            <a:ext cx="0" cy="36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52400" y="1905000"/>
            <a:ext cx="1600200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latin typeface="Cambria" pitchFamily="18" charset="0"/>
                <a:cs typeface="Arial" pitchFamily="34" charset="0"/>
              </a:rPr>
              <a:t>Socialisation</a:t>
            </a:r>
            <a:r>
              <a:rPr lang="en-US" sz="1200" dirty="0" smtClean="0">
                <a:latin typeface="Cambria" pitchFamily="18" charset="0"/>
                <a:cs typeface="Arial" pitchFamily="34" charset="0"/>
              </a:rPr>
              <a:t> by CMC</a:t>
            </a:r>
          </a:p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Training material delivered for self study</a:t>
            </a:r>
            <a:endParaRPr lang="en-US" sz="1200" dirty="0">
              <a:latin typeface="Cambria" pitchFamily="18" charset="0"/>
              <a:cs typeface="Arial" pitchFamily="34" charset="0"/>
            </a:endParaRPr>
          </a:p>
          <a:p>
            <a:pPr marL="96838" indent="-96838"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latin typeface="Cambria" pitchFamily="18" charset="0"/>
                <a:cs typeface="Arial" pitchFamily="34" charset="0"/>
              </a:rPr>
              <a:t>Infrastructure ready</a:t>
            </a:r>
            <a:endParaRPr lang="en-US" dirty="0" smtClean="0"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85800" y="2667000"/>
            <a:ext cx="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759301" y="1858930"/>
            <a:ext cx="1447800" cy="46942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5250" indent="-95250"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Socialisation</a:t>
            </a:r>
            <a:r>
              <a:rPr lang="en-US" sz="12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 by CMC</a:t>
            </a:r>
          </a:p>
          <a:p>
            <a:pPr marL="95250" indent="-952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Refresher training </a:t>
            </a:r>
            <a:endParaRPr lang="en-US" sz="1050" baseline="-25000" dirty="0" smtClean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28" name="Straight Arrow Connector 27"/>
          <p:cNvCxnSpPr>
            <a:stCxn id="27" idx="2"/>
          </p:cNvCxnSpPr>
          <p:nvPr/>
        </p:nvCxnSpPr>
        <p:spPr>
          <a:xfrm flipH="1">
            <a:off x="6477000" y="2328356"/>
            <a:ext cx="6201" cy="7196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85800" y="4157313"/>
            <a:ext cx="3505200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5240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FAMILIARIZATION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294496" y="4157313"/>
            <a:ext cx="2057400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720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IMMERSION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477000" y="4157313"/>
            <a:ext cx="2119952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705600" y="3852513"/>
            <a:ext cx="1676400" cy="381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Cambria" pitchFamily="18" charset="0"/>
              </a:rPr>
              <a:t>REINFORCEMENT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90500" y="4343400"/>
            <a:ext cx="8763000" cy="1219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177800" indent="-177800">
              <a:buFont typeface="Arial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Training done at each treasury office for SPAN users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Cambria" pitchFamily="18" charset="0"/>
              </a:rPr>
              <a:t>Each</a:t>
            </a:r>
            <a:r>
              <a:rPr lang="id-ID" sz="1200" dirty="0" smtClean="0">
                <a:solidFill>
                  <a:schemeClr val="tx1"/>
                </a:solidFill>
                <a:latin typeface="Cambria" pitchFamily="18" charset="0"/>
              </a:rPr>
              <a:t>  </a:t>
            </a:r>
            <a:r>
              <a:rPr lang="id-ID" sz="1200" i="1" dirty="0" smtClean="0">
                <a:solidFill>
                  <a:schemeClr val="tx1"/>
                </a:solidFill>
                <a:latin typeface="Cambria" pitchFamily="18" charset="0"/>
              </a:rPr>
              <a:t>end</a:t>
            </a: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 user</a:t>
            </a: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 of SPAN will be trained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GB" sz="1200" i="1" dirty="0" smtClean="0">
                <a:solidFill>
                  <a:schemeClr val="tx1"/>
                </a:solidFill>
                <a:latin typeface="Cambria" pitchFamily="18" charset="0"/>
              </a:rPr>
              <a:t>Role based training</a:t>
            </a:r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Trainer</a:t>
            </a:r>
            <a:r>
              <a:rPr lang="id-ID" sz="1200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Cambria" pitchFamily="18" charset="0"/>
              </a:rPr>
              <a:t>will be on location for </a:t>
            </a: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12 days, responsible for Classroom Training, Refresher Training, </a:t>
            </a:r>
            <a:r>
              <a:rPr lang="id-ID" sz="1200" dirty="0" smtClean="0">
                <a:solidFill>
                  <a:schemeClr val="tx1"/>
                </a:solidFill>
                <a:latin typeface="Cambria" pitchFamily="18" charset="0"/>
              </a:rPr>
              <a:t>dan</a:t>
            </a: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 Hand Holding post live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40 locations would go live each wave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id-ID" sz="1200" dirty="0" smtClean="0">
                <a:solidFill>
                  <a:schemeClr val="tx1"/>
                </a:solidFill>
                <a:latin typeface="Cambria" pitchFamily="18" charset="0"/>
              </a:rPr>
              <a:t>Training </a:t>
            </a:r>
            <a:r>
              <a:rPr lang="en-US" sz="1200" dirty="0" smtClean="0">
                <a:solidFill>
                  <a:schemeClr val="tx1"/>
                </a:solidFill>
                <a:latin typeface="Cambria" pitchFamily="18" charset="0"/>
              </a:rPr>
              <a:t>of S</a:t>
            </a:r>
            <a:r>
              <a:rPr lang="en-GB" sz="1200" dirty="0" smtClean="0">
                <a:solidFill>
                  <a:schemeClr val="tx1"/>
                </a:solidFill>
                <a:latin typeface="Cambria" pitchFamily="18" charset="0"/>
              </a:rPr>
              <a:t>pending Unit users using SAKTI will adopt a different strategy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799696" y="1858930"/>
            <a:ext cx="1115704" cy="46942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5250" indent="-95250"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Socialisation</a:t>
            </a:r>
            <a:r>
              <a:rPr lang="en-US" sz="1200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 by CMC</a:t>
            </a:r>
          </a:p>
          <a:p>
            <a:pPr indent="-274320" algn="ctr">
              <a:spcAft>
                <a:spcPts val="0"/>
              </a:spcAft>
            </a:pPr>
            <a:endParaRPr lang="en-US" sz="1050" baseline="-25000" dirty="0" smtClean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8610600" y="2332070"/>
            <a:ext cx="13648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mond 40"/>
          <p:cNvSpPr/>
          <p:nvPr/>
        </p:nvSpPr>
        <p:spPr>
          <a:xfrm>
            <a:off x="64008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2" name="Diamond 41"/>
          <p:cNvSpPr/>
          <p:nvPr/>
        </p:nvSpPr>
        <p:spPr>
          <a:xfrm>
            <a:off x="8576932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3" name="Diamond 42"/>
          <p:cNvSpPr/>
          <p:nvPr/>
        </p:nvSpPr>
        <p:spPr>
          <a:xfrm>
            <a:off x="6858000" y="3162300"/>
            <a:ext cx="152400" cy="228600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82000" y="3513160"/>
            <a:ext cx="609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>
            <a:noAutofit/>
          </a:bodyPr>
          <a:lstStyle/>
          <a:p>
            <a:pPr indent="-274320" algn="ctr">
              <a:spcAft>
                <a:spcPts val="900"/>
              </a:spcAft>
            </a:pP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sz="1400" b="1" baseline="-25000" dirty="0" smtClean="0">
                <a:latin typeface="Arial" pitchFamily="34" charset="0"/>
                <a:cs typeface="Arial" pitchFamily="34" charset="0"/>
              </a:rPr>
              <a:t>+4</a:t>
            </a:r>
          </a:p>
          <a:p>
            <a:pPr indent="-274320" algn="ctr">
              <a:spcAft>
                <a:spcPts val="900"/>
              </a:spcAft>
            </a:pPr>
            <a:r>
              <a:rPr lang="en-US" sz="1400" b="1" baseline="30000" dirty="0" smtClean="0">
                <a:latin typeface="Arial" pitchFamily="34" charset="0"/>
                <a:cs typeface="Arial" pitchFamily="34" charset="0"/>
              </a:rPr>
              <a:t>Fri</a:t>
            </a:r>
            <a:endParaRPr lang="en-US" sz="1050" b="1" baseline="30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29400" y="2374426"/>
            <a:ext cx="609600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95250" indent="-95250" algn="ctr"/>
            <a:r>
              <a:rPr lang="en-US" sz="14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LIVE</a:t>
            </a:r>
            <a:endParaRPr lang="en-US" sz="1100" b="1" baseline="-25000" dirty="0" smtClean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49" name="Straight Arrow Connector 48"/>
          <p:cNvCxnSpPr>
            <a:stCxn id="48" idx="2"/>
          </p:cNvCxnSpPr>
          <p:nvPr/>
        </p:nvCxnSpPr>
        <p:spPr>
          <a:xfrm>
            <a:off x="6934200" y="2831626"/>
            <a:ext cx="0" cy="21637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" name="Picture 38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>
                <a:hlinkClick r:id="rId2" action="ppaction://hlinksldjump"/>
              </a:rPr>
              <a:t>Future IT-</a:t>
            </a:r>
            <a:r>
              <a:rPr lang="en-US" dirty="0" err="1" smtClean="0">
                <a:hlinkClick r:id="rId2" action="ppaction://hlinksldjump"/>
              </a:rPr>
              <a:t>MoF</a:t>
            </a:r>
            <a:r>
              <a:rPr lang="en-US" dirty="0" smtClean="0">
                <a:hlinkClick r:id="rId2" action="ppaction://hlinksldjump"/>
              </a:rPr>
              <a:t> Infrastructure</a:t>
            </a:r>
            <a:endParaRPr lang="en-US" dirty="0">
              <a:hlinkClick r:id="rId2" action="ppaction://hlinksldjump"/>
            </a:endParaRPr>
          </a:p>
        </p:txBody>
      </p:sp>
      <p:grpSp>
        <p:nvGrpSpPr>
          <p:cNvPr id="3" name="Group 127"/>
          <p:cNvGrpSpPr/>
          <p:nvPr/>
        </p:nvGrpSpPr>
        <p:grpSpPr>
          <a:xfrm>
            <a:off x="791580" y="1447800"/>
            <a:ext cx="7560840" cy="5256758"/>
            <a:chOff x="791580" y="1447800"/>
            <a:chExt cx="7560840" cy="5256758"/>
          </a:xfrm>
        </p:grpSpPr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824558" y="3924040"/>
              <a:ext cx="5391208" cy="79443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Data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1828351" y="5445432"/>
              <a:ext cx="5391208" cy="63656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Network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791580" y="1447800"/>
              <a:ext cx="974818" cy="525675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Security</a:t>
              </a:r>
            </a:p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1" name="Rectangle 32"/>
            <p:cNvSpPr>
              <a:spLocks noChangeArrowheads="1"/>
            </p:cNvSpPr>
            <p:nvPr/>
          </p:nvSpPr>
          <p:spPr bwMode="auto">
            <a:xfrm>
              <a:off x="1828351" y="3239095"/>
              <a:ext cx="5387415" cy="6352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Integration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2" name="Rectangle 33"/>
            <p:cNvSpPr>
              <a:spLocks noChangeArrowheads="1"/>
            </p:cNvSpPr>
            <p:nvPr/>
          </p:nvSpPr>
          <p:spPr bwMode="auto">
            <a:xfrm>
              <a:off x="1828351" y="2209132"/>
              <a:ext cx="5391208" cy="63529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Common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Application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  <a:endParaRPr lang="en-US" sz="800" b="1" dirty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1824558" y="1447800"/>
              <a:ext cx="5391208" cy="69513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Presentation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7272661" y="1447800"/>
              <a:ext cx="1079759" cy="525675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System Management</a:t>
              </a:r>
            </a:p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828351" y="6126556"/>
              <a:ext cx="5387415" cy="57800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Platform</a:t>
              </a:r>
            </a:p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828351" y="4757941"/>
              <a:ext cx="5391208" cy="63529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Common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System</a:t>
              </a:r>
            </a:p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279830" y="5530731"/>
              <a:ext cx="565167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Switching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Technology</a:t>
              </a: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2627423" y="5525639"/>
              <a:ext cx="61953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Routing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Technology</a:t>
              </a: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2627423" y="6185121"/>
              <a:ext cx="788957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Server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Operating System</a:t>
              </a:r>
            </a:p>
          </p:txBody>
        </p:sp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3461897" y="6185121"/>
              <a:ext cx="834474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Workstation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Operating System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451887" y="4811412"/>
              <a:ext cx="41218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HTTP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4920962" y="4811412"/>
              <a:ext cx="57781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Email and 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Collaboration</a:t>
              </a: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2627423" y="5101686"/>
              <a:ext cx="572753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Virtualization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3717296" y="5100413"/>
              <a:ext cx="424823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Print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4618782" y="5525639"/>
              <a:ext cx="245285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DNS</a:t>
              </a:r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2627423" y="3960961"/>
              <a:ext cx="881255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Extract, Transform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and Load Tools</a:t>
              </a:r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3048453" y="4218133"/>
              <a:ext cx="632177" cy="20879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 Quality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627423" y="4211767"/>
              <a:ext cx="389421" cy="2100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Mining</a:t>
              </a:r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4177521" y="4214314"/>
              <a:ext cx="549995" cy="21006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Reporting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Engine</a:t>
              </a: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3728676" y="4213041"/>
              <a:ext cx="398271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Search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Engine</a:t>
              </a: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3561781" y="3960961"/>
              <a:ext cx="532293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Enterprise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DBMS</a:t>
              </a: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142119" y="3958415"/>
              <a:ext cx="458961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Personal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DBMS</a:t>
              </a:r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5199120" y="3960961"/>
              <a:ext cx="572753" cy="2075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Database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Connectivity</a:t>
              </a: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5824976" y="3960961"/>
              <a:ext cx="555051" cy="2075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Data 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Warehouse</a:t>
              </a: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2627423" y="6474122"/>
              <a:ext cx="630913" cy="1731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Server</a:t>
              </a:r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4346945" y="6185121"/>
              <a:ext cx="2695604" cy="4621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Storage</a:t>
              </a: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3293738" y="6474122"/>
              <a:ext cx="1002633" cy="1731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Data Center Facility</a:t>
              </a:r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849740" y="2832967"/>
              <a:ext cx="859761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Digital Rights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39" name="Rectangle 11"/>
            <p:cNvSpPr>
              <a:spLocks noChangeArrowheads="1"/>
            </p:cNvSpPr>
            <p:nvPr/>
          </p:nvSpPr>
          <p:spPr bwMode="auto">
            <a:xfrm>
              <a:off x="848476" y="3156342"/>
              <a:ext cx="859761" cy="2457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Antivirus and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Anti-Malware</a:t>
              </a:r>
            </a:p>
          </p:txBody>
        </p:sp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851005" y="3459347"/>
              <a:ext cx="859761" cy="2457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Intrusion Prevention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and Detection</a:t>
              </a: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849740" y="2517230"/>
              <a:ext cx="859761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Public Key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Infrastructure</a:t>
              </a: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827087" y="2888984"/>
              <a:ext cx="5388679" cy="308098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FFC000"/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0" b="1" dirty="0" smtClean="0">
                  <a:solidFill>
                    <a:schemeClr val="tx1"/>
                  </a:solidFill>
                  <a:latin typeface="Arial" pitchFamily="34" charset="0"/>
                </a:rPr>
                <a:t>Core Systems of Individual Directorate Generals managed by individual DG’s </a:t>
              </a:r>
              <a:endParaRPr lang="en-US" sz="1000" b="1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auto">
            <a:xfrm>
              <a:off x="849740" y="2209132"/>
              <a:ext cx="861026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Access and Identity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4242004" y="2272789"/>
              <a:ext cx="539879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Character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Recognition</a:t>
              </a:r>
            </a:p>
          </p:txBody>
        </p:sp>
        <p:sp>
          <p:nvSpPr>
            <p:cNvPr id="45" name="Rectangle 11"/>
            <p:cNvSpPr>
              <a:spLocks noChangeArrowheads="1"/>
            </p:cNvSpPr>
            <p:nvPr/>
          </p:nvSpPr>
          <p:spPr bwMode="auto">
            <a:xfrm>
              <a:off x="3326611" y="2270243"/>
              <a:ext cx="537350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Real Time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Collaboration</a:t>
              </a:r>
            </a:p>
          </p:txBody>
        </p:sp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2987764" y="2272789"/>
              <a:ext cx="28574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Email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Client</a:t>
              </a:r>
            </a:p>
          </p:txBody>
        </p:sp>
        <p:sp>
          <p:nvSpPr>
            <p:cNvPr id="47" name="Rectangle 11"/>
            <p:cNvSpPr>
              <a:spLocks noChangeArrowheads="1"/>
            </p:cNvSpPr>
            <p:nvPr/>
          </p:nvSpPr>
          <p:spPr bwMode="auto">
            <a:xfrm>
              <a:off x="5110615" y="2551604"/>
              <a:ext cx="438731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Calendar</a:t>
              </a:r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>
              <a:off x="6286465" y="2554151"/>
              <a:ext cx="412180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Mind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Mapping</a:t>
              </a:r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4831193" y="2274062"/>
              <a:ext cx="572752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Diagramming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Tool</a:t>
              </a: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642595" y="2274062"/>
              <a:ext cx="297124" cy="22789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Office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Suite</a:t>
              </a:r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3539023" y="2551604"/>
              <a:ext cx="84964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Application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Development Tools</a:t>
              </a: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4451887" y="2554151"/>
              <a:ext cx="611948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File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Compression</a:t>
              </a:r>
            </a:p>
          </p:txBody>
        </p:sp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>
              <a:off x="6285201" y="2274062"/>
              <a:ext cx="467811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Desktop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Publishing</a:t>
              </a: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5444405" y="2274062"/>
              <a:ext cx="795279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Multimedia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&amp; Graphical Design</a:t>
              </a:r>
            </a:p>
          </p:txBody>
        </p:sp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2640066" y="2543965"/>
              <a:ext cx="84964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Geographical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Information System</a:t>
              </a:r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5591070" y="2554151"/>
              <a:ext cx="62332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Content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57" name="Rectangle 11"/>
            <p:cNvSpPr>
              <a:spLocks noChangeArrowheads="1"/>
            </p:cNvSpPr>
            <p:nvPr/>
          </p:nvSpPr>
          <p:spPr bwMode="auto">
            <a:xfrm>
              <a:off x="3909478" y="2271515"/>
              <a:ext cx="287009" cy="22789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 err="1">
                  <a:solidFill>
                    <a:schemeClr val="tx1"/>
                  </a:solidFill>
                  <a:latin typeface="Arial" pitchFamily="34" charset="0"/>
                </a:rPr>
                <a:t>OMR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58" name="Rectangle 11"/>
            <p:cNvSpPr>
              <a:spLocks noChangeArrowheads="1"/>
            </p:cNvSpPr>
            <p:nvPr/>
          </p:nvSpPr>
          <p:spPr bwMode="auto">
            <a:xfrm>
              <a:off x="3723619" y="3319303"/>
              <a:ext cx="105320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Business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Process Management</a:t>
              </a:r>
            </a:p>
          </p:txBody>
        </p:sp>
        <p:sp>
          <p:nvSpPr>
            <p:cNvPr id="59" name="Rectangle 11"/>
            <p:cNvSpPr>
              <a:spLocks noChangeArrowheads="1"/>
            </p:cNvSpPr>
            <p:nvPr/>
          </p:nvSpPr>
          <p:spPr bwMode="auto">
            <a:xfrm>
              <a:off x="2627423" y="3323122"/>
              <a:ext cx="1059529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Transaction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Processing Monitor</a:t>
              </a:r>
            </a:p>
          </p:txBody>
        </p:sp>
        <p:sp>
          <p:nvSpPr>
            <p:cNvPr id="60" name="Rectangle 11"/>
            <p:cNvSpPr>
              <a:spLocks noChangeArrowheads="1"/>
            </p:cNvSpPr>
            <p:nvPr/>
          </p:nvSpPr>
          <p:spPr bwMode="auto">
            <a:xfrm>
              <a:off x="3489713" y="3593026"/>
              <a:ext cx="652407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Middleware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Application</a:t>
              </a:r>
            </a:p>
          </p:txBody>
        </p:sp>
        <p:sp>
          <p:nvSpPr>
            <p:cNvPr id="61" name="Rectangle 11"/>
            <p:cNvSpPr>
              <a:spLocks noChangeArrowheads="1"/>
            </p:cNvSpPr>
            <p:nvPr/>
          </p:nvSpPr>
          <p:spPr bwMode="auto">
            <a:xfrm>
              <a:off x="4673148" y="5096594"/>
              <a:ext cx="534822" cy="22152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Software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Distribution</a:t>
              </a:r>
            </a:p>
          </p:txBody>
        </p:sp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4174993" y="5096594"/>
              <a:ext cx="438731" cy="22152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Digitizing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</a:t>
              </a:r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3258336" y="5099140"/>
              <a:ext cx="433673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File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Services</a:t>
              </a:r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3329140" y="5807001"/>
              <a:ext cx="50068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Network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Partner</a:t>
              </a:r>
            </a:p>
          </p:txBody>
        </p:sp>
        <p:sp>
          <p:nvSpPr>
            <p:cNvPr id="65" name="Rectangle 11"/>
            <p:cNvSpPr>
              <a:spLocks noChangeArrowheads="1"/>
            </p:cNvSpPr>
            <p:nvPr/>
          </p:nvSpPr>
          <p:spPr bwMode="auto">
            <a:xfrm>
              <a:off x="3863961" y="5807001"/>
              <a:ext cx="788957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Wireless LAN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Technology</a:t>
              </a: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>
              <a:off x="2614779" y="4812685"/>
              <a:ext cx="340112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Time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</a:t>
              </a:r>
            </a:p>
          </p:txBody>
        </p:sp>
        <p:sp>
          <p:nvSpPr>
            <p:cNvPr id="67" name="Rectangle 11"/>
            <p:cNvSpPr>
              <a:spLocks noChangeArrowheads="1"/>
            </p:cNvSpPr>
            <p:nvPr/>
          </p:nvSpPr>
          <p:spPr bwMode="auto">
            <a:xfrm>
              <a:off x="2994086" y="4812685"/>
              <a:ext cx="608155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Scheduled &amp;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Batch Service</a:t>
              </a:r>
            </a:p>
          </p:txBody>
        </p:sp>
        <p:sp>
          <p:nvSpPr>
            <p:cNvPr id="68" name="Rectangle 11"/>
            <p:cNvSpPr>
              <a:spLocks noChangeArrowheads="1"/>
            </p:cNvSpPr>
            <p:nvPr/>
          </p:nvSpPr>
          <p:spPr bwMode="auto">
            <a:xfrm>
              <a:off x="3652815" y="4812685"/>
              <a:ext cx="735854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Shell &amp;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terminal services</a:t>
              </a:r>
            </a:p>
          </p:txBody>
        </p:sp>
        <p:sp>
          <p:nvSpPr>
            <p:cNvPr id="69" name="Rectangle 11"/>
            <p:cNvSpPr>
              <a:spLocks noChangeArrowheads="1"/>
            </p:cNvSpPr>
            <p:nvPr/>
          </p:nvSpPr>
          <p:spPr bwMode="auto">
            <a:xfrm>
              <a:off x="3884191" y="5525639"/>
              <a:ext cx="684016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LAN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Technology</a:t>
              </a:r>
            </a:p>
          </p:txBody>
        </p:sp>
        <p:sp>
          <p:nvSpPr>
            <p:cNvPr id="70" name="Rectangle 11"/>
            <p:cNvSpPr>
              <a:spLocks noChangeArrowheads="1"/>
            </p:cNvSpPr>
            <p:nvPr/>
          </p:nvSpPr>
          <p:spPr bwMode="auto">
            <a:xfrm>
              <a:off x="5316705" y="4207948"/>
              <a:ext cx="400800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Data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Analysis</a:t>
              </a:r>
            </a:p>
          </p:txBody>
        </p:sp>
        <p:sp>
          <p:nvSpPr>
            <p:cNvPr id="71" name="Rectangle 11"/>
            <p:cNvSpPr>
              <a:spLocks noChangeArrowheads="1"/>
            </p:cNvSpPr>
            <p:nvPr/>
          </p:nvSpPr>
          <p:spPr bwMode="auto">
            <a:xfrm>
              <a:off x="2627423" y="4465121"/>
              <a:ext cx="701717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Synchronization</a:t>
              </a:r>
            </a:p>
          </p:txBody>
        </p:sp>
        <p:sp>
          <p:nvSpPr>
            <p:cNvPr id="72" name="Rectangle 11"/>
            <p:cNvSpPr>
              <a:spLocks noChangeArrowheads="1"/>
            </p:cNvSpPr>
            <p:nvPr/>
          </p:nvSpPr>
          <p:spPr bwMode="auto">
            <a:xfrm>
              <a:off x="3372128" y="4461301"/>
              <a:ext cx="485512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Data</a:t>
              </a:r>
            </a:p>
            <a:p>
              <a:pPr algn="ctr">
                <a:defRPr/>
              </a:pPr>
              <a:r>
                <a:rPr lang="en-US" sz="700" dirty="0" err="1">
                  <a:solidFill>
                    <a:schemeClr val="tx1"/>
                  </a:solidFill>
                  <a:latin typeface="Arial" pitchFamily="34" charset="0"/>
                </a:rPr>
                <a:t>Modelling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73" name="Rectangle 11"/>
            <p:cNvSpPr>
              <a:spLocks noChangeArrowheads="1"/>
            </p:cNvSpPr>
            <p:nvPr/>
          </p:nvSpPr>
          <p:spPr bwMode="auto">
            <a:xfrm>
              <a:off x="3906950" y="4462574"/>
              <a:ext cx="485512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Dictionary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922227" y="5525639"/>
              <a:ext cx="288273" cy="2164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DHCP</a:t>
              </a:r>
            </a:p>
          </p:txBody>
        </p:sp>
        <p:sp>
          <p:nvSpPr>
            <p:cNvPr id="75" name="Rectangle 11"/>
            <p:cNvSpPr>
              <a:spLocks noChangeArrowheads="1"/>
            </p:cNvSpPr>
            <p:nvPr/>
          </p:nvSpPr>
          <p:spPr bwMode="auto">
            <a:xfrm>
              <a:off x="5245901" y="5529458"/>
              <a:ext cx="252871" cy="21261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VPN</a:t>
              </a:r>
            </a:p>
          </p:txBody>
        </p:sp>
        <p:sp>
          <p:nvSpPr>
            <p:cNvPr id="76" name="Rectangle 11"/>
            <p:cNvSpPr>
              <a:spLocks noChangeArrowheads="1"/>
            </p:cNvSpPr>
            <p:nvPr/>
          </p:nvSpPr>
          <p:spPr bwMode="auto">
            <a:xfrm>
              <a:off x="2627423" y="5799362"/>
              <a:ext cx="653672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Web caching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and proxy</a:t>
              </a:r>
            </a:p>
          </p:txBody>
        </p:sp>
        <p:sp>
          <p:nvSpPr>
            <p:cNvPr id="77" name="Rectangle 11"/>
            <p:cNvSpPr>
              <a:spLocks noChangeArrowheads="1"/>
            </p:cNvSpPr>
            <p:nvPr/>
          </p:nvSpPr>
          <p:spPr bwMode="auto">
            <a:xfrm>
              <a:off x="4706022" y="5808274"/>
              <a:ext cx="780107" cy="2189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Unified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Communication</a:t>
              </a:r>
            </a:p>
          </p:txBody>
        </p:sp>
        <p:sp>
          <p:nvSpPr>
            <p:cNvPr id="78" name="Rectangle 11"/>
            <p:cNvSpPr>
              <a:spLocks noChangeArrowheads="1"/>
            </p:cNvSpPr>
            <p:nvPr/>
          </p:nvSpPr>
          <p:spPr bwMode="auto">
            <a:xfrm>
              <a:off x="4652919" y="3958415"/>
              <a:ext cx="500684" cy="21006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Embedded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DBMS</a:t>
              </a:r>
            </a:p>
          </p:txBody>
        </p:sp>
        <p:sp>
          <p:nvSpPr>
            <p:cNvPr id="79" name="Rectangle 11"/>
            <p:cNvSpPr>
              <a:spLocks noChangeArrowheads="1"/>
            </p:cNvSpPr>
            <p:nvPr/>
          </p:nvSpPr>
          <p:spPr bwMode="auto">
            <a:xfrm>
              <a:off x="2627423" y="3585387"/>
              <a:ext cx="83447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Service Oriented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Architecture</a:t>
              </a:r>
            </a:p>
          </p:txBody>
        </p:sp>
        <p:sp>
          <p:nvSpPr>
            <p:cNvPr id="80" name="Rectangle 11"/>
            <p:cNvSpPr>
              <a:spLocks noChangeArrowheads="1"/>
            </p:cNvSpPr>
            <p:nvPr/>
          </p:nvSpPr>
          <p:spPr bwMode="auto">
            <a:xfrm>
              <a:off x="851005" y="3777630"/>
              <a:ext cx="861025" cy="2469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Firewall</a:t>
              </a:r>
            </a:p>
          </p:txBody>
        </p:sp>
        <p:sp>
          <p:nvSpPr>
            <p:cNvPr id="81" name="Rectangle 11"/>
            <p:cNvSpPr>
              <a:spLocks noChangeArrowheads="1"/>
            </p:cNvSpPr>
            <p:nvPr/>
          </p:nvSpPr>
          <p:spPr bwMode="auto">
            <a:xfrm>
              <a:off x="7324500" y="2072907"/>
              <a:ext cx="974817" cy="272450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en-US" sz="800" b="1" dirty="0">
                  <a:solidFill>
                    <a:schemeClr val="tx1"/>
                  </a:solidFill>
                  <a:latin typeface="Arial" charset="0"/>
                  <a:cs typeface="Arial" charset="0"/>
                </a:rPr>
                <a:t>Service</a:t>
              </a:r>
            </a:p>
            <a:p>
              <a:pPr algn="ctr">
                <a:defRPr/>
              </a:pPr>
              <a:r>
                <a:rPr lang="en-US" sz="800" b="1" dirty="0">
                  <a:solidFill>
                    <a:schemeClr val="tx1"/>
                  </a:solidFill>
                  <a:latin typeface="Arial" charset="0"/>
                  <a:cs typeface="Arial" charset="0"/>
                </a:rPr>
                <a:t>Support</a:t>
              </a:r>
            </a:p>
            <a:p>
              <a:pPr algn="ctr">
                <a:defRPr/>
              </a:pPr>
              <a:endParaRPr lang="en-US" sz="800" b="1" dirty="0">
                <a:solidFill>
                  <a:schemeClr val="tx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7377603" y="2345357"/>
              <a:ext cx="858496" cy="1336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Backup and Recovery</a:t>
              </a:r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7377603" y="2698015"/>
              <a:ext cx="857232" cy="22789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System and Network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84" name="Rectangle 11"/>
            <p:cNvSpPr>
              <a:spLocks noChangeArrowheads="1"/>
            </p:cNvSpPr>
            <p:nvPr/>
          </p:nvSpPr>
          <p:spPr bwMode="auto">
            <a:xfrm>
              <a:off x="7377603" y="2517230"/>
              <a:ext cx="857232" cy="1515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Event Management</a:t>
              </a:r>
            </a:p>
          </p:txBody>
        </p:sp>
        <p:sp>
          <p:nvSpPr>
            <p:cNvPr id="85" name="Rectangle 11"/>
            <p:cNvSpPr>
              <a:spLocks noChangeArrowheads="1"/>
            </p:cNvSpPr>
            <p:nvPr/>
          </p:nvSpPr>
          <p:spPr bwMode="auto">
            <a:xfrm>
              <a:off x="7377603" y="298574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Server Management</a:t>
              </a:r>
            </a:p>
          </p:txBody>
        </p:sp>
        <p:sp>
          <p:nvSpPr>
            <p:cNvPr id="86" name="Rectangle 11"/>
            <p:cNvSpPr>
              <a:spLocks noChangeArrowheads="1"/>
            </p:cNvSpPr>
            <p:nvPr/>
          </p:nvSpPr>
          <p:spPr bwMode="auto">
            <a:xfrm>
              <a:off x="7375074" y="359557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High Availability Tools</a:t>
              </a:r>
            </a:p>
          </p:txBody>
        </p:sp>
        <p:sp>
          <p:nvSpPr>
            <p:cNvPr id="87" name="Rectangle 11"/>
            <p:cNvSpPr>
              <a:spLocks noChangeArrowheads="1"/>
            </p:cNvSpPr>
            <p:nvPr/>
          </p:nvSpPr>
          <p:spPr bwMode="auto">
            <a:xfrm>
              <a:off x="7377603" y="3806912"/>
              <a:ext cx="858496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S/W and H/W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auditing tools</a:t>
              </a:r>
            </a:p>
          </p:txBody>
        </p:sp>
        <p:sp>
          <p:nvSpPr>
            <p:cNvPr id="88" name="Rectangle 11"/>
            <p:cNvSpPr>
              <a:spLocks noChangeArrowheads="1"/>
            </p:cNvSpPr>
            <p:nvPr/>
          </p:nvSpPr>
          <p:spPr bwMode="auto">
            <a:xfrm>
              <a:off x="7324500" y="4855972"/>
              <a:ext cx="974817" cy="179002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charset="0"/>
                  <a:cs typeface="Arial" charset="0"/>
                </a:rPr>
                <a:t>Service</a:t>
              </a:r>
            </a:p>
            <a:p>
              <a:pPr algn="ctr">
                <a:defRPr/>
              </a:pPr>
              <a:r>
                <a:rPr lang="en-US" sz="800" b="1">
                  <a:solidFill>
                    <a:schemeClr val="bg1"/>
                  </a:solidFill>
                  <a:latin typeface="Arial" charset="0"/>
                  <a:cs typeface="Arial" charset="0"/>
                </a:rPr>
                <a:t>Delivery</a:t>
              </a:r>
            </a:p>
            <a:p>
              <a:pPr algn="ctr">
                <a:defRPr/>
              </a:pPr>
              <a:endParaRPr lang="en-US" sz="800" b="1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9" name="Rectangle 11"/>
            <p:cNvSpPr>
              <a:spLocks noChangeArrowheads="1"/>
            </p:cNvSpPr>
            <p:nvPr/>
          </p:nvSpPr>
          <p:spPr bwMode="auto">
            <a:xfrm>
              <a:off x="7382660" y="4291975"/>
              <a:ext cx="854704" cy="2240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Incident and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Problem Mgmt</a:t>
              </a:r>
            </a:p>
          </p:txBody>
        </p:sp>
        <p:sp>
          <p:nvSpPr>
            <p:cNvPr id="90" name="Rectangle 11"/>
            <p:cNvSpPr>
              <a:spLocks noChangeArrowheads="1"/>
            </p:cNvSpPr>
            <p:nvPr/>
          </p:nvSpPr>
          <p:spPr bwMode="auto">
            <a:xfrm>
              <a:off x="7387718" y="5479806"/>
              <a:ext cx="859761" cy="18460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Asset and 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Configuration  Mgmt</a:t>
              </a:r>
            </a:p>
          </p:txBody>
        </p:sp>
        <p:sp>
          <p:nvSpPr>
            <p:cNvPr id="91" name="Rectangle 11"/>
            <p:cNvSpPr>
              <a:spLocks noChangeArrowheads="1"/>
            </p:cNvSpPr>
            <p:nvPr/>
          </p:nvSpPr>
          <p:spPr bwMode="auto">
            <a:xfrm>
              <a:off x="7387718" y="5708969"/>
              <a:ext cx="859761" cy="1285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Solution Dev. Life Cycle</a:t>
              </a:r>
            </a:p>
          </p:txBody>
        </p:sp>
        <p:sp>
          <p:nvSpPr>
            <p:cNvPr id="92" name="Rectangle 11"/>
            <p:cNvSpPr>
              <a:spLocks noChangeArrowheads="1"/>
            </p:cNvSpPr>
            <p:nvPr/>
          </p:nvSpPr>
          <p:spPr bwMode="auto">
            <a:xfrm>
              <a:off x="7387718" y="5894847"/>
              <a:ext cx="859761" cy="2749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Software Quality 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Assurance and 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Test Automation</a:t>
              </a:r>
            </a:p>
          </p:txBody>
        </p:sp>
        <p:sp>
          <p:nvSpPr>
            <p:cNvPr id="93" name="Rectangle 11"/>
            <p:cNvSpPr>
              <a:spLocks noChangeArrowheads="1"/>
            </p:cNvSpPr>
            <p:nvPr/>
          </p:nvSpPr>
          <p:spPr bwMode="auto">
            <a:xfrm>
              <a:off x="7387718" y="6205491"/>
              <a:ext cx="859761" cy="15150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Project Management</a:t>
              </a:r>
            </a:p>
          </p:txBody>
        </p:sp>
        <p:sp>
          <p:nvSpPr>
            <p:cNvPr id="94" name="Rectangle 11"/>
            <p:cNvSpPr>
              <a:spLocks noChangeArrowheads="1"/>
            </p:cNvSpPr>
            <p:nvPr/>
          </p:nvSpPr>
          <p:spPr bwMode="auto">
            <a:xfrm>
              <a:off x="7387718" y="6392641"/>
              <a:ext cx="859761" cy="19478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Risk and Compliance </a:t>
              </a:r>
            </a:p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95" name="Rectangle 11"/>
            <p:cNvSpPr>
              <a:spLocks noChangeArrowheads="1"/>
            </p:cNvSpPr>
            <p:nvPr/>
          </p:nvSpPr>
          <p:spPr bwMode="auto">
            <a:xfrm>
              <a:off x="7377603" y="3197082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Bandwidth management</a:t>
              </a:r>
            </a:p>
          </p:txBody>
        </p:sp>
        <p:sp>
          <p:nvSpPr>
            <p:cNvPr id="96" name="Rectangle 11"/>
            <p:cNvSpPr>
              <a:spLocks noChangeArrowheads="1"/>
            </p:cNvSpPr>
            <p:nvPr/>
          </p:nvSpPr>
          <p:spPr bwMode="auto">
            <a:xfrm>
              <a:off x="7375074" y="3388052"/>
              <a:ext cx="862290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Performance mgmt</a:t>
              </a:r>
            </a:p>
          </p:txBody>
        </p:sp>
        <p:sp>
          <p:nvSpPr>
            <p:cNvPr id="97" name="Rectangle 11"/>
            <p:cNvSpPr>
              <a:spLocks noChangeArrowheads="1"/>
            </p:cNvSpPr>
            <p:nvPr/>
          </p:nvSpPr>
          <p:spPr bwMode="auto">
            <a:xfrm>
              <a:off x="7382660" y="4075543"/>
              <a:ext cx="857232" cy="1527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Storage management</a:t>
              </a:r>
            </a:p>
          </p:txBody>
        </p:sp>
        <p:sp>
          <p:nvSpPr>
            <p:cNvPr id="98" name="Rectangle 11"/>
            <p:cNvSpPr>
              <a:spLocks noChangeArrowheads="1"/>
            </p:cNvSpPr>
            <p:nvPr/>
          </p:nvSpPr>
          <p:spPr bwMode="auto">
            <a:xfrm>
              <a:off x="7375074" y="4574610"/>
              <a:ext cx="859761" cy="13495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Service desk / Helpdesk</a:t>
              </a:r>
            </a:p>
          </p:txBody>
        </p:sp>
        <p:sp>
          <p:nvSpPr>
            <p:cNvPr id="99" name="Rectangle 11"/>
            <p:cNvSpPr>
              <a:spLocks noChangeArrowheads="1"/>
            </p:cNvSpPr>
            <p:nvPr/>
          </p:nvSpPr>
          <p:spPr bwMode="auto">
            <a:xfrm>
              <a:off x="7387718" y="5287563"/>
              <a:ext cx="859761" cy="1451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500">
                  <a:solidFill>
                    <a:schemeClr val="tx1"/>
                  </a:solidFill>
                  <a:latin typeface="Arial" pitchFamily="34" charset="0"/>
                </a:rPr>
                <a:t>Service level Mgmt</a:t>
              </a:r>
            </a:p>
          </p:txBody>
        </p:sp>
        <p:sp>
          <p:nvSpPr>
            <p:cNvPr id="100" name="Rectangle 11"/>
            <p:cNvSpPr>
              <a:spLocks noChangeArrowheads="1"/>
            </p:cNvSpPr>
            <p:nvPr/>
          </p:nvSpPr>
          <p:spPr bwMode="auto">
            <a:xfrm>
              <a:off x="4432921" y="4461301"/>
              <a:ext cx="697924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Master Data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Management</a:t>
              </a:r>
            </a:p>
          </p:txBody>
        </p:sp>
        <p:sp>
          <p:nvSpPr>
            <p:cNvPr id="101" name="Rectangle 11"/>
            <p:cNvSpPr>
              <a:spLocks noChangeArrowheads="1"/>
            </p:cNvSpPr>
            <p:nvPr/>
          </p:nvSpPr>
          <p:spPr bwMode="auto">
            <a:xfrm>
              <a:off x="852269" y="4095913"/>
              <a:ext cx="859761" cy="2444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Anti spam and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mail protection</a:t>
              </a:r>
            </a:p>
          </p:txBody>
        </p:sp>
        <p:sp>
          <p:nvSpPr>
            <p:cNvPr id="102" name="Rectangle 11"/>
            <p:cNvSpPr>
              <a:spLocks noChangeArrowheads="1"/>
            </p:cNvSpPr>
            <p:nvPr/>
          </p:nvSpPr>
          <p:spPr bwMode="auto">
            <a:xfrm>
              <a:off x="848476" y="4405283"/>
              <a:ext cx="859761" cy="2457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Network Access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Control</a:t>
              </a:r>
            </a:p>
          </p:txBody>
        </p:sp>
        <p:sp>
          <p:nvSpPr>
            <p:cNvPr id="103" name="Rectangle 11"/>
            <p:cNvSpPr>
              <a:spLocks noChangeArrowheads="1"/>
            </p:cNvSpPr>
            <p:nvPr/>
          </p:nvSpPr>
          <p:spPr bwMode="auto">
            <a:xfrm>
              <a:off x="4756596" y="6229680"/>
              <a:ext cx="1025392" cy="1604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Backup and Recovery</a:t>
              </a:r>
            </a:p>
          </p:txBody>
        </p:sp>
        <p:sp>
          <p:nvSpPr>
            <p:cNvPr id="104" name="Rectangle 11"/>
            <p:cNvSpPr>
              <a:spLocks noChangeArrowheads="1"/>
            </p:cNvSpPr>
            <p:nvPr/>
          </p:nvSpPr>
          <p:spPr bwMode="auto">
            <a:xfrm>
              <a:off x="4773033" y="4207948"/>
              <a:ext cx="485512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Workflow</a:t>
              </a:r>
            </a:p>
          </p:txBody>
        </p:sp>
        <p:sp>
          <p:nvSpPr>
            <p:cNvPr id="105" name="Rectangle 11"/>
            <p:cNvSpPr>
              <a:spLocks noChangeArrowheads="1"/>
            </p:cNvSpPr>
            <p:nvPr/>
          </p:nvSpPr>
          <p:spPr bwMode="auto">
            <a:xfrm>
              <a:off x="4828664" y="3316756"/>
              <a:ext cx="615740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Enterprise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Service Bus</a:t>
              </a:r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2627423" y="1795364"/>
              <a:ext cx="4588343" cy="34756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>
                  <a:solidFill>
                    <a:schemeClr val="bg1"/>
                  </a:solidFill>
                  <a:latin typeface="Arial" pitchFamily="34" charset="0"/>
                </a:rPr>
                <a:t>Tools</a:t>
              </a:r>
            </a:p>
          </p:txBody>
        </p:sp>
        <p:sp>
          <p:nvSpPr>
            <p:cNvPr id="107" name="Rectangle 11"/>
            <p:cNvSpPr>
              <a:spLocks noChangeArrowheads="1"/>
            </p:cNvSpPr>
            <p:nvPr/>
          </p:nvSpPr>
          <p:spPr bwMode="auto">
            <a:xfrm>
              <a:off x="2627423" y="1447800"/>
              <a:ext cx="4588343" cy="34756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pPr>
                <a:defRPr/>
              </a:pPr>
              <a:r>
                <a:rPr lang="en-US" sz="800" b="1" dirty="0">
                  <a:solidFill>
                    <a:schemeClr val="bg1"/>
                  </a:solidFill>
                  <a:latin typeface="Arial" pitchFamily="34" charset="0"/>
                </a:rPr>
                <a:t>Systems</a:t>
              </a:r>
            </a:p>
          </p:txBody>
        </p:sp>
        <p:sp>
          <p:nvSpPr>
            <p:cNvPr id="108" name="Rectangle 11"/>
            <p:cNvSpPr>
              <a:spLocks noChangeArrowheads="1"/>
            </p:cNvSpPr>
            <p:nvPr/>
          </p:nvSpPr>
          <p:spPr bwMode="auto">
            <a:xfrm>
              <a:off x="4174993" y="3593026"/>
              <a:ext cx="1089874" cy="2227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Enterprise Application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Integration</a:t>
              </a:r>
            </a:p>
          </p:txBody>
        </p:sp>
        <p:sp>
          <p:nvSpPr>
            <p:cNvPr id="109" name="Rectangle 11"/>
            <p:cNvSpPr>
              <a:spLocks noChangeArrowheads="1"/>
            </p:cNvSpPr>
            <p:nvPr/>
          </p:nvSpPr>
          <p:spPr bwMode="auto">
            <a:xfrm>
              <a:off x="5264866" y="5100413"/>
              <a:ext cx="745969" cy="21770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Rapid Application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Development</a:t>
              </a:r>
            </a:p>
          </p:txBody>
        </p:sp>
        <p:sp>
          <p:nvSpPr>
            <p:cNvPr id="110" name="Rectangle 11"/>
            <p:cNvSpPr>
              <a:spLocks noChangeArrowheads="1"/>
            </p:cNvSpPr>
            <p:nvPr/>
          </p:nvSpPr>
          <p:spPr bwMode="auto">
            <a:xfrm>
              <a:off x="5529117" y="4811412"/>
              <a:ext cx="268043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 err="1">
                  <a:solidFill>
                    <a:schemeClr val="tx1"/>
                  </a:solidFill>
                  <a:latin typeface="Arial" pitchFamily="34" charset="0"/>
                </a:rPr>
                <a:t>ERP</a:t>
              </a:r>
              <a:endParaRPr lang="en-US" sz="7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4756596" y="6415558"/>
              <a:ext cx="1025392" cy="1591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Storage Area Network</a:t>
              </a:r>
            </a:p>
          </p:txBody>
        </p:sp>
        <p:sp>
          <p:nvSpPr>
            <p:cNvPr id="112" name="Rectangle 11"/>
            <p:cNvSpPr>
              <a:spLocks noChangeArrowheads="1"/>
            </p:cNvSpPr>
            <p:nvPr/>
          </p:nvSpPr>
          <p:spPr bwMode="auto">
            <a:xfrm>
              <a:off x="5824976" y="6415558"/>
              <a:ext cx="1103781" cy="1591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Network Attached Storage</a:t>
              </a:r>
            </a:p>
          </p:txBody>
        </p:sp>
        <p:sp>
          <p:nvSpPr>
            <p:cNvPr id="113" name="Rectangle 11"/>
            <p:cNvSpPr>
              <a:spLocks noChangeArrowheads="1"/>
            </p:cNvSpPr>
            <p:nvPr/>
          </p:nvSpPr>
          <p:spPr bwMode="auto">
            <a:xfrm>
              <a:off x="5824976" y="6229680"/>
              <a:ext cx="1103781" cy="16041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Tape Backup</a:t>
              </a:r>
            </a:p>
          </p:txBody>
        </p:sp>
        <p:sp>
          <p:nvSpPr>
            <p:cNvPr id="114" name="Rectangle 11"/>
            <p:cNvSpPr>
              <a:spLocks noChangeArrowheads="1"/>
            </p:cNvSpPr>
            <p:nvPr/>
          </p:nvSpPr>
          <p:spPr bwMode="auto">
            <a:xfrm>
              <a:off x="5852792" y="4811412"/>
              <a:ext cx="788957" cy="2177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Common Business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Process System</a:t>
              </a:r>
            </a:p>
          </p:txBody>
        </p:sp>
        <p:sp>
          <p:nvSpPr>
            <p:cNvPr id="115" name="Rectangle 11"/>
            <p:cNvSpPr>
              <a:spLocks noChangeArrowheads="1"/>
            </p:cNvSpPr>
            <p:nvPr/>
          </p:nvSpPr>
          <p:spPr bwMode="auto">
            <a:xfrm>
              <a:off x="6075318" y="5099140"/>
              <a:ext cx="853439" cy="22025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Common Office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Automation System</a:t>
              </a:r>
            </a:p>
          </p:txBody>
        </p:sp>
        <p:sp>
          <p:nvSpPr>
            <p:cNvPr id="116" name="Rectangle 11"/>
            <p:cNvSpPr>
              <a:spLocks noChangeArrowheads="1"/>
            </p:cNvSpPr>
            <p:nvPr/>
          </p:nvSpPr>
          <p:spPr bwMode="auto">
            <a:xfrm>
              <a:off x="3416380" y="1515276"/>
              <a:ext cx="515857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Web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Browser</a:t>
              </a:r>
            </a:p>
          </p:txBody>
        </p:sp>
        <p:sp>
          <p:nvSpPr>
            <p:cNvPr id="117" name="Rectangle 11"/>
            <p:cNvSpPr>
              <a:spLocks noChangeArrowheads="1"/>
            </p:cNvSpPr>
            <p:nvPr/>
          </p:nvSpPr>
          <p:spPr bwMode="auto">
            <a:xfrm>
              <a:off x="3971432" y="1515276"/>
              <a:ext cx="324939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Client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App</a:t>
              </a:r>
            </a:p>
          </p:txBody>
        </p:sp>
        <p:sp>
          <p:nvSpPr>
            <p:cNvPr id="118" name="Rectangle 11"/>
            <p:cNvSpPr>
              <a:spLocks noChangeArrowheads="1"/>
            </p:cNvSpPr>
            <p:nvPr/>
          </p:nvSpPr>
          <p:spPr bwMode="auto">
            <a:xfrm>
              <a:off x="4346945" y="1506364"/>
              <a:ext cx="574017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Personal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Computer</a:t>
              </a:r>
            </a:p>
          </p:txBody>
        </p:sp>
        <p:sp>
          <p:nvSpPr>
            <p:cNvPr id="119" name="Rectangle 11"/>
            <p:cNvSpPr>
              <a:spLocks noChangeArrowheads="1"/>
            </p:cNvSpPr>
            <p:nvPr/>
          </p:nvSpPr>
          <p:spPr bwMode="auto">
            <a:xfrm>
              <a:off x="4979122" y="1506364"/>
              <a:ext cx="343904" cy="22661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Thin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Client</a:t>
              </a:r>
            </a:p>
          </p:txBody>
        </p:sp>
        <p:sp>
          <p:nvSpPr>
            <p:cNvPr id="120" name="Rectangle 11"/>
            <p:cNvSpPr>
              <a:spLocks noChangeArrowheads="1"/>
            </p:cNvSpPr>
            <p:nvPr/>
          </p:nvSpPr>
          <p:spPr bwMode="auto">
            <a:xfrm>
              <a:off x="5895780" y="1853928"/>
              <a:ext cx="503213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Telephone</a:t>
              </a:r>
            </a:p>
          </p:txBody>
        </p:sp>
        <p:sp>
          <p:nvSpPr>
            <p:cNvPr id="121" name="Rectangle 11"/>
            <p:cNvSpPr>
              <a:spLocks noChangeArrowheads="1"/>
            </p:cNvSpPr>
            <p:nvPr/>
          </p:nvSpPr>
          <p:spPr bwMode="auto">
            <a:xfrm>
              <a:off x="3429024" y="1853928"/>
              <a:ext cx="446318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IP Phone</a:t>
              </a:r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3918329" y="1853928"/>
              <a:ext cx="591718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Smartphone</a:t>
              </a:r>
            </a:p>
          </p:txBody>
        </p:sp>
        <p:sp>
          <p:nvSpPr>
            <p:cNvPr id="123" name="Rectangle 11"/>
            <p:cNvSpPr>
              <a:spLocks noChangeArrowheads="1"/>
            </p:cNvSpPr>
            <p:nvPr/>
          </p:nvSpPr>
          <p:spPr bwMode="auto">
            <a:xfrm>
              <a:off x="4561885" y="1853928"/>
              <a:ext cx="302181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Kiosk</a:t>
              </a:r>
            </a:p>
          </p:txBody>
        </p:sp>
        <p:sp>
          <p:nvSpPr>
            <p:cNvPr id="124" name="Rectangle 11"/>
            <p:cNvSpPr>
              <a:spLocks noChangeArrowheads="1"/>
            </p:cNvSpPr>
            <p:nvPr/>
          </p:nvSpPr>
          <p:spPr bwMode="auto">
            <a:xfrm>
              <a:off x="4920962" y="1852656"/>
              <a:ext cx="608155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Electronic </a:t>
              </a:r>
            </a:p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Data Capture</a:t>
              </a:r>
            </a:p>
          </p:txBody>
        </p:sp>
        <p:sp>
          <p:nvSpPr>
            <p:cNvPr id="125" name="Rectangle 11"/>
            <p:cNvSpPr>
              <a:spLocks noChangeArrowheads="1"/>
            </p:cNvSpPr>
            <p:nvPr/>
          </p:nvSpPr>
          <p:spPr bwMode="auto">
            <a:xfrm>
              <a:off x="5591070" y="1853928"/>
              <a:ext cx="261722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>
                  <a:solidFill>
                    <a:schemeClr val="tx1"/>
                  </a:solidFill>
                  <a:latin typeface="Arial" pitchFamily="34" charset="0"/>
                </a:rPr>
                <a:t>CTI</a:t>
              </a:r>
            </a:p>
          </p:txBody>
        </p:sp>
        <p:sp>
          <p:nvSpPr>
            <p:cNvPr id="126" name="Rectangle 11"/>
            <p:cNvSpPr>
              <a:spLocks noChangeArrowheads="1"/>
            </p:cNvSpPr>
            <p:nvPr/>
          </p:nvSpPr>
          <p:spPr bwMode="auto">
            <a:xfrm>
              <a:off x="5367279" y="1506364"/>
              <a:ext cx="608154" cy="22916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Workstation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Virtualization</a:t>
              </a:r>
            </a:p>
          </p:txBody>
        </p:sp>
        <p:sp>
          <p:nvSpPr>
            <p:cNvPr id="127" name="Rectangle 11"/>
            <p:cNvSpPr>
              <a:spLocks noChangeArrowheads="1"/>
            </p:cNvSpPr>
            <p:nvPr/>
          </p:nvSpPr>
          <p:spPr bwMode="auto">
            <a:xfrm>
              <a:off x="6014629" y="1506364"/>
              <a:ext cx="608154" cy="22661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Call Centre</a:t>
              </a:r>
            </a:p>
            <a:p>
              <a:pPr algn="ctr">
                <a:defRPr/>
              </a:pPr>
              <a:r>
                <a:rPr lang="en-US" sz="700" dirty="0">
                  <a:solidFill>
                    <a:schemeClr val="tx1"/>
                  </a:solidFill>
                  <a:latin typeface="Arial" pitchFamily="34" charset="0"/>
                </a:rPr>
                <a:t>Support</a:t>
              </a:r>
            </a:p>
          </p:txBody>
        </p:sp>
      </p:grpSp>
      <p:sp>
        <p:nvSpPr>
          <p:cNvPr id="129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0" name="Picture 129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32" name="Rectangle 13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52728"/>
          </a:xfrm>
        </p:spPr>
        <p:txBody>
          <a:bodyPr/>
          <a:lstStyle/>
          <a:p>
            <a:r>
              <a:rPr lang="en-US" smtClean="0"/>
              <a:t>Indonesia</a:t>
            </a:r>
            <a:endParaRPr lang="en-US"/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76200"/>
            <a:ext cx="457200" cy="4348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999" y="76200"/>
            <a:ext cx="381001" cy="40781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5" y="1371600"/>
            <a:ext cx="92011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of PFM Reform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>
            <a:off x="152400" y="3159825"/>
            <a:ext cx="8839200" cy="6858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   1999-2004  	                   2005-2009		      2009-2011 and beyond 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81150" y="3266505"/>
            <a:ext cx="0" cy="457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05200" y="3266505"/>
            <a:ext cx="0" cy="457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ular Callout 16"/>
          <p:cNvSpPr/>
          <p:nvPr/>
        </p:nvSpPr>
        <p:spPr>
          <a:xfrm>
            <a:off x="99950" y="1559625"/>
            <a:ext cx="1905000" cy="1477328"/>
          </a:xfrm>
          <a:prstGeom prst="wedgeRectCallout">
            <a:avLst>
              <a:gd name="adj1" fmla="val -3292"/>
              <a:gd name="adj2" fmla="val 63050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9950" y="1553847"/>
            <a:ext cx="205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New Laws: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1999: Decentralization law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2003: </a:t>
            </a:r>
            <a:r>
              <a:rPr lang="en-US" sz="1000" dirty="0" smtClean="0"/>
              <a:t>White Paper of </a:t>
            </a:r>
            <a:r>
              <a:rPr lang="en-US" sz="1000" dirty="0" err="1" smtClean="0"/>
              <a:t>PFM</a:t>
            </a:r>
            <a:r>
              <a:rPr lang="en-US" sz="1000" dirty="0" smtClean="0"/>
              <a:t> reform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2003: </a:t>
            </a:r>
            <a:r>
              <a:rPr lang="en-US" sz="1000" dirty="0" smtClean="0"/>
              <a:t>State </a:t>
            </a:r>
            <a:r>
              <a:rPr lang="en-US" sz="1000" dirty="0" smtClean="0"/>
              <a:t>Finance Law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2004: State Treasury Law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2004: Audit of the management and accountability of the state finance</a:t>
            </a:r>
            <a:endParaRPr lang="en-US" sz="1000" dirty="0"/>
          </a:p>
        </p:txBody>
      </p:sp>
      <p:sp>
        <p:nvSpPr>
          <p:cNvPr id="19" name="Rectangular Callout 18"/>
          <p:cNvSpPr/>
          <p:nvPr/>
        </p:nvSpPr>
        <p:spPr>
          <a:xfrm>
            <a:off x="95000" y="3998025"/>
            <a:ext cx="1905000" cy="2590800"/>
          </a:xfrm>
          <a:prstGeom prst="wedgeRectCallout">
            <a:avLst>
              <a:gd name="adj1" fmla="val 2641"/>
              <a:gd name="adj2" fmla="val -59341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5000" y="4033650"/>
            <a:ext cx="19811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Creation of new Directorate Generals :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DG Budget (budget formulation and preparation)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DG Treasury (budget execution and treasury mgt - 2005)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DG Fiscal Balance (management of transfer funds to the local governments - 2006)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DG Debt Management (management of foreign and domestic loans)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DGSAM (management of state assets and receivables - 2006)</a:t>
            </a:r>
            <a:endParaRPr lang="en-US" sz="1000" dirty="0"/>
          </a:p>
        </p:txBody>
      </p:sp>
      <p:sp>
        <p:nvSpPr>
          <p:cNvPr id="21" name="Rectangular Callout 20"/>
          <p:cNvSpPr/>
          <p:nvPr/>
        </p:nvSpPr>
        <p:spPr>
          <a:xfrm>
            <a:off x="2152400" y="1559625"/>
            <a:ext cx="3276600" cy="1477328"/>
          </a:xfrm>
          <a:prstGeom prst="wedgeRectCallout">
            <a:avLst>
              <a:gd name="adj1" fmla="val -6898"/>
              <a:gd name="adj2" fmla="val 63305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152400" y="1553847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Establishing </a:t>
            </a:r>
            <a:r>
              <a:rPr lang="en-US" sz="1000" b="1" dirty="0" err="1" smtClean="0"/>
              <a:t>IFMIS</a:t>
            </a:r>
            <a:r>
              <a:rPr lang="en-US" sz="1000" b="1" dirty="0" smtClean="0"/>
              <a:t> Project in </a:t>
            </a:r>
            <a:r>
              <a:rPr lang="en-US" sz="1000" b="1" dirty="0" smtClean="0"/>
              <a:t>Indonesia: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22 Dec 2004 to 2014: </a:t>
            </a:r>
            <a:r>
              <a:rPr lang="en-US" sz="1000" dirty="0" smtClean="0"/>
              <a:t>Government </a:t>
            </a:r>
            <a:r>
              <a:rPr lang="en-US" sz="1000" dirty="0" smtClean="0"/>
              <a:t>Financial Management and Revenue Administration Program (GFMRAP), $60 million </a:t>
            </a:r>
            <a:r>
              <a:rPr lang="en-US" sz="1000" dirty="0" smtClean="0"/>
              <a:t>WB investment </a:t>
            </a:r>
            <a:r>
              <a:rPr lang="en-US" sz="1000" dirty="0" smtClean="0"/>
              <a:t>loan for implementing IFMIS </a:t>
            </a:r>
            <a:r>
              <a:rPr lang="en-US" sz="1000" dirty="0" smtClean="0">
                <a:solidFill>
                  <a:srgbClr val="FF0000"/>
                </a:solidFill>
              </a:rPr>
              <a:t>(SPAN);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12 Oct 2006 to 2017: PFM MDTF Part I  ($24 m) and Part II ($10 m)  grants to complement the WB GFMRAP  and also to to support a broad range of  PFM reform initiatives.</a:t>
            </a:r>
            <a:endParaRPr lang="en-US" sz="1000" dirty="0"/>
          </a:p>
        </p:txBody>
      </p:sp>
      <p:sp>
        <p:nvSpPr>
          <p:cNvPr id="23" name="Rectangular Callout 22"/>
          <p:cNvSpPr/>
          <p:nvPr/>
        </p:nvSpPr>
        <p:spPr>
          <a:xfrm>
            <a:off x="2137510" y="3998025"/>
            <a:ext cx="3284565" cy="2590800"/>
          </a:xfrm>
          <a:prstGeom prst="wedgeRectCallout">
            <a:avLst>
              <a:gd name="adj1" fmla="val 6112"/>
              <a:gd name="adj2" fmla="val -58714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133600" y="4033650"/>
            <a:ext cx="336467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Procedural improvements to support PFM reforms: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Unified budget system: combined recurrent and development budget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Introduction of performance based budgeting and Medium Term Expenditure Framework (MTEF)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Reforming </a:t>
            </a:r>
            <a:r>
              <a:rPr lang="en-US" sz="1000" dirty="0" smtClean="0"/>
              <a:t>business processes in the Treasury payment offices (KPPN) through the establishment of pilot showcase offices that reduce payment processing time from 2 days to sometimes 1 hour.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Establishing </a:t>
            </a:r>
            <a:r>
              <a:rPr lang="en-US" sz="1000" dirty="0" smtClean="0"/>
              <a:t>government </a:t>
            </a:r>
            <a:r>
              <a:rPr lang="en-US" sz="1000" dirty="0" smtClean="0"/>
              <a:t>accounting standard and reorienting the chart of accounts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Reforming the government procurement process (</a:t>
            </a:r>
            <a:r>
              <a:rPr lang="en-US" sz="1000" dirty="0" err="1" smtClean="0"/>
              <a:t>Keppres</a:t>
            </a:r>
            <a:r>
              <a:rPr lang="en-US" sz="1000" dirty="0" smtClean="0"/>
              <a:t> 80/2003)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MOF as one of the selected </a:t>
            </a:r>
            <a:r>
              <a:rPr lang="en-US" sz="1000" dirty="0" smtClean="0"/>
              <a:t>ministries to </a:t>
            </a:r>
            <a:r>
              <a:rPr lang="en-US" sz="1000" dirty="0" smtClean="0"/>
              <a:t>implement bureaucratic reform (BR) program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5586349" y="3998025"/>
            <a:ext cx="3429001" cy="2590800"/>
          </a:xfrm>
          <a:prstGeom prst="wedgeRectCallout">
            <a:avLst>
              <a:gd name="adj1" fmla="val 6350"/>
              <a:gd name="adj2" fmla="val -58955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586349" y="4033650"/>
            <a:ext cx="334925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Continuous improvements to support PFM reforms: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Implementation of performance based budgeting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The </a:t>
            </a:r>
            <a:r>
              <a:rPr lang="en-US" sz="1000" dirty="0" smtClean="0"/>
              <a:t>new simplified budget document which focus on performance rather than detailed line item.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Performance information (including its formulated target and indicators)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Full </a:t>
            </a:r>
            <a:r>
              <a:rPr lang="en-US" sz="1000" dirty="0" smtClean="0"/>
              <a:t>implementation and expanded coverage of the Treasury Single Account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Continuing improvement on cash management, including deepening </a:t>
            </a:r>
            <a:r>
              <a:rPr lang="en-US" sz="1000" dirty="0" smtClean="0"/>
              <a:t>and stabilizing cash plan and forecasting </a:t>
            </a:r>
            <a:r>
              <a:rPr lang="en-US" sz="1000" dirty="0" smtClean="0"/>
              <a:t>, idle cash management, better coordination with debt management </a:t>
            </a:r>
            <a:endParaRPr lang="en-US" sz="1000" dirty="0" smtClean="0"/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Deepening bureaucratic reforms </a:t>
            </a:r>
            <a:r>
              <a:rPr lang="en-US" sz="1000" dirty="0" smtClean="0"/>
              <a:t>within </a:t>
            </a:r>
            <a:r>
              <a:rPr lang="en-US" sz="1000" dirty="0" err="1" smtClean="0"/>
              <a:t>MoF</a:t>
            </a:r>
            <a:endParaRPr lang="en-US" sz="1000" dirty="0" smtClean="0"/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Full integration of all information technology within </a:t>
            </a:r>
            <a:r>
              <a:rPr lang="en-US" sz="1000" dirty="0" err="1" smtClean="0"/>
              <a:t>MoF</a:t>
            </a:r>
            <a:endParaRPr lang="en-US" sz="1000" dirty="0" smtClean="0"/>
          </a:p>
          <a:p>
            <a:pPr marL="58738" indent="-58738">
              <a:buFont typeface="Arial" pitchFamily="34" charset="0"/>
              <a:buChar char="•"/>
            </a:pPr>
            <a:r>
              <a:rPr lang="en-US" sz="1000" dirty="0" smtClean="0"/>
              <a:t>Implementation of accrual accounting</a:t>
            </a:r>
          </a:p>
          <a:p>
            <a:pPr marL="58738" indent="-58738">
              <a:buFont typeface="Arial" pitchFamily="34" charset="0"/>
              <a:buChar char="•"/>
            </a:pPr>
            <a:endParaRPr lang="en-US" sz="1000" dirty="0" smtClean="0"/>
          </a:p>
          <a:p>
            <a:pPr marL="58738" indent="-58738">
              <a:buFont typeface="Arial" pitchFamily="34" charset="0"/>
              <a:buChar char="•"/>
            </a:pPr>
            <a:endParaRPr lang="en-US" sz="1000" dirty="0"/>
          </a:p>
        </p:txBody>
      </p:sp>
      <p:sp>
        <p:nvSpPr>
          <p:cNvPr id="27" name="Rectangular Callout 26"/>
          <p:cNvSpPr/>
          <p:nvPr/>
        </p:nvSpPr>
        <p:spPr>
          <a:xfrm>
            <a:off x="5586350" y="1559625"/>
            <a:ext cx="3429000" cy="1477327"/>
          </a:xfrm>
          <a:prstGeom prst="wedgeRectCallout">
            <a:avLst>
              <a:gd name="adj1" fmla="val -6453"/>
              <a:gd name="adj2" fmla="val 64127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586350" y="1553847"/>
            <a:ext cx="350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Contracts for implementing</a:t>
            </a:r>
            <a:r>
              <a:rPr lang="en-US" sz="1000" b="1" dirty="0" smtClean="0">
                <a:solidFill>
                  <a:srgbClr val="FF0000"/>
                </a:solidFill>
              </a:rPr>
              <a:t> SPAN 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IVV </a:t>
            </a:r>
            <a:r>
              <a:rPr lang="en-US" sz="1000" dirty="0" smtClean="0"/>
              <a:t>(Independent Validation and Verification) consultant to assist project preparation and procurement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COTS </a:t>
            </a:r>
            <a:r>
              <a:rPr lang="en-US" sz="1000" dirty="0" smtClean="0"/>
              <a:t>and Systems Integrator (Turnkey) to deliver COTS Solution; Infrastructure, DC &amp; DRC; Telecom links; Cabling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BPI </a:t>
            </a:r>
            <a:r>
              <a:rPr lang="en-US" sz="1000" dirty="0" smtClean="0"/>
              <a:t>(Business Process Improvement) consultant (2007-2011)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CMC </a:t>
            </a:r>
            <a:r>
              <a:rPr lang="en-US" sz="1000" dirty="0" smtClean="0"/>
              <a:t>(Change Management and Communication)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PMQA</a:t>
            </a:r>
            <a:r>
              <a:rPr lang="en-US" sz="1000" dirty="0" smtClean="0"/>
              <a:t> (Project Management and Quality Assurance)</a:t>
            </a:r>
          </a:p>
          <a:p>
            <a:pPr marL="58738" indent="-58738">
              <a:buFont typeface="Arial" pitchFamily="34" charset="0"/>
              <a:buChar char="•"/>
            </a:pPr>
            <a:r>
              <a:rPr lang="en-US" sz="1000" b="1" dirty="0" smtClean="0"/>
              <a:t>SAKTI </a:t>
            </a:r>
            <a:r>
              <a:rPr lang="en-US" sz="1000" dirty="0" smtClean="0"/>
              <a:t>(Spending Unit Application developer)</a:t>
            </a:r>
            <a:endParaRPr lang="en-US" sz="1000" dirty="0"/>
          </a:p>
        </p:txBody>
      </p:sp>
      <p:sp>
        <p:nvSpPr>
          <p:cNvPr id="48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" name="Picture 48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25609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Strategic Objectives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Facilitate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policy orientation of the budget 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Promote accountability of budget users 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Improve efficiency of Treasury services</a:t>
            </a:r>
            <a:endParaRPr lang="id-ID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Transition from functional silos to process oriented organization structures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Significantly improve cash management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Anchor accounting and reporting reforms 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Reduce opportunities for rent seeking </a:t>
            </a:r>
          </a:p>
          <a:p>
            <a:pPr lvl="0"/>
            <a:r>
              <a:rPr lang="en-US" sz="2400" dirty="0" smtClean="0">
                <a:latin typeface="Arial" pitchFamily="34" charset="0"/>
                <a:cs typeface="Arial" pitchFamily="34" charset="0"/>
              </a:rPr>
              <a:t>Ensure security and credibility of financial data</a:t>
            </a:r>
            <a:endParaRPr lang="id-ID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499872"/>
            <a:ext cx="8229600" cy="12527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SPAN Scope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pic>
        <p:nvPicPr>
          <p:cNvPr id="7" name="Picture 6" descr="logo depke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5496" y="21804"/>
            <a:ext cx="8712968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mbria" pitchFamily="18" charset="0"/>
                <a:ea typeface="Tahoma" pitchFamily="34" charset="0"/>
                <a:cs typeface="Aharoni" pitchFamily="2" charset="-79"/>
              </a:rPr>
              <a:t>SPAN  Program Scope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Cambria" pitchFamily="18" charset="0"/>
              <a:ea typeface="Tahoma" pitchFamily="34" charset="0"/>
              <a:cs typeface="Aharoni" pitchFamily="2" charset="-79"/>
            </a:endParaRPr>
          </a:p>
        </p:txBody>
      </p: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524000"/>
            <a:ext cx="90963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Title 1"/>
          <p:cNvSpPr>
            <a:spLocks noGrp="1"/>
          </p:cNvSpPr>
          <p:nvPr>
            <p:ph type="title"/>
          </p:nvPr>
        </p:nvSpPr>
        <p:spPr>
          <a:xfrm>
            <a:off x="533400" y="499872"/>
            <a:ext cx="8229600" cy="1252728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SPAN Scope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pic>
        <p:nvPicPr>
          <p:cNvPr id="70" name="Picture 69" descr="logo depke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73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1457325"/>
            <a:ext cx="9153526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35496" y="21804"/>
            <a:ext cx="8712968" cy="45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mbria" pitchFamily="18" charset="0"/>
                <a:ea typeface="Tahoma" pitchFamily="34" charset="0"/>
                <a:cs typeface="Aharoni" pitchFamily="2" charset="-79"/>
              </a:rPr>
              <a:t>SPAN  Program Scope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Cambria" pitchFamily="18" charset="0"/>
              <a:ea typeface="Tahoma" pitchFamily="34" charset="0"/>
              <a:cs typeface="Aharoni" pitchFamily="2" charset="-79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53340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 fontScale="90000" lnSpcReduction="1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SPAN Scope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52752"/>
            <a:ext cx="457200" cy="4348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7010400" y="6477000"/>
            <a:ext cx="2133600" cy="3651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spect="1" noChangeArrowheads="1"/>
          </p:cNvSpPr>
          <p:nvPr/>
        </p:nvSpPr>
        <p:spPr bwMode="auto">
          <a:xfrm>
            <a:off x="696913" y="1816419"/>
            <a:ext cx="1811337" cy="265112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 dirty="0">
                <a:solidFill>
                  <a:srgbClr val="000000"/>
                </a:solidFill>
              </a:rPr>
              <a:t>LINE MINISTRIES</a:t>
            </a:r>
          </a:p>
        </p:txBody>
      </p:sp>
      <p:sp>
        <p:nvSpPr>
          <p:cNvPr id="21507" name="Rectangle 4"/>
          <p:cNvSpPr>
            <a:spLocks noChangeAspect="1" noChangeArrowheads="1"/>
          </p:cNvSpPr>
          <p:nvPr/>
        </p:nvSpPr>
        <p:spPr bwMode="auto">
          <a:xfrm>
            <a:off x="696913" y="2075181"/>
            <a:ext cx="1811337" cy="458788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RKA-KL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DIPA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08" name="Rectangle 5"/>
          <p:cNvSpPr>
            <a:spLocks noChangeAspect="1" noChangeArrowheads="1"/>
          </p:cNvSpPr>
          <p:nvPr/>
        </p:nvSpPr>
        <p:spPr bwMode="auto">
          <a:xfrm>
            <a:off x="696913" y="2527619"/>
            <a:ext cx="1811337" cy="46037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Accounting System</a:t>
            </a:r>
          </a:p>
        </p:txBody>
      </p:sp>
      <p:sp>
        <p:nvSpPr>
          <p:cNvPr id="21509" name="Rectangle 6"/>
          <p:cNvSpPr>
            <a:spLocks noChangeAspect="1" noChangeArrowheads="1"/>
          </p:cNvSpPr>
          <p:nvPr/>
        </p:nvSpPr>
        <p:spPr bwMode="auto">
          <a:xfrm>
            <a:off x="685800" y="4970462"/>
            <a:ext cx="1811338" cy="42227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Debt Management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System</a:t>
            </a:r>
          </a:p>
        </p:txBody>
      </p:sp>
      <p:sp>
        <p:nvSpPr>
          <p:cNvPr id="21510" name="Rectangle 7"/>
          <p:cNvSpPr>
            <a:spLocks noChangeAspect="1" noChangeArrowheads="1"/>
          </p:cNvSpPr>
          <p:nvPr/>
        </p:nvSpPr>
        <p:spPr bwMode="auto">
          <a:xfrm>
            <a:off x="685800" y="5359400"/>
            <a:ext cx="1811338" cy="42227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Investmen Management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System</a:t>
            </a:r>
          </a:p>
        </p:txBody>
      </p:sp>
      <p:sp>
        <p:nvSpPr>
          <p:cNvPr id="18439" name="Rectangle 8"/>
          <p:cNvSpPr>
            <a:spLocks noChangeAspect="1" noChangeArrowheads="1"/>
          </p:cNvSpPr>
          <p:nvPr/>
        </p:nvSpPr>
        <p:spPr bwMode="auto">
          <a:xfrm>
            <a:off x="6629400" y="1478281"/>
            <a:ext cx="1730375" cy="2587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1400" b="1" dirty="0">
                <a:solidFill>
                  <a:srgbClr val="000000"/>
                </a:solidFill>
                <a:cs typeface="Arial" charset="0"/>
              </a:rPr>
              <a:t>EXTERNAL LINKS</a:t>
            </a:r>
          </a:p>
        </p:txBody>
      </p:sp>
      <p:sp>
        <p:nvSpPr>
          <p:cNvPr id="21512" name="Rectangle 9"/>
          <p:cNvSpPr>
            <a:spLocks noChangeAspect="1" noChangeArrowheads="1"/>
          </p:cNvSpPr>
          <p:nvPr/>
        </p:nvSpPr>
        <p:spPr bwMode="auto">
          <a:xfrm>
            <a:off x="696913" y="2981644"/>
            <a:ext cx="1811337" cy="46037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Commitment</a:t>
            </a:r>
          </a:p>
          <a:p>
            <a:pPr marL="136525" indent="-136525"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136525" algn="l"/>
                <a:tab pos="1050925" algn="l"/>
                <a:tab pos="1965325" algn="l"/>
                <a:tab pos="2879725" algn="l"/>
                <a:tab pos="3794125" algn="l"/>
                <a:tab pos="4708525" algn="l"/>
                <a:tab pos="5622925" algn="l"/>
                <a:tab pos="6537325" algn="l"/>
                <a:tab pos="7451725" algn="l"/>
                <a:tab pos="8366125" algn="l"/>
                <a:tab pos="9280525" algn="l"/>
                <a:tab pos="10194925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Payment Order</a:t>
            </a:r>
          </a:p>
        </p:txBody>
      </p:sp>
      <p:sp>
        <p:nvSpPr>
          <p:cNvPr id="21513" name="Rectangle 10"/>
          <p:cNvSpPr>
            <a:spLocks noChangeAspect="1" noChangeArrowheads="1"/>
          </p:cNvSpPr>
          <p:nvPr/>
        </p:nvSpPr>
        <p:spPr bwMode="auto">
          <a:xfrm>
            <a:off x="685800" y="4724400"/>
            <a:ext cx="1811338" cy="228600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000000"/>
                </a:solidFill>
              </a:rPr>
              <a:t>MOF</a:t>
            </a:r>
          </a:p>
        </p:txBody>
      </p:sp>
      <p:sp>
        <p:nvSpPr>
          <p:cNvPr id="21514" name="Rectangle 11"/>
          <p:cNvSpPr>
            <a:spLocks noChangeAspect="1" noChangeArrowheads="1"/>
          </p:cNvSpPr>
          <p:nvPr/>
        </p:nvSpPr>
        <p:spPr bwMode="auto">
          <a:xfrm>
            <a:off x="6651625" y="2726056"/>
            <a:ext cx="1730375" cy="454025"/>
          </a:xfrm>
          <a:prstGeom prst="rect">
            <a:avLst/>
          </a:prstGeom>
          <a:solidFill>
            <a:srgbClr val="E1F9A5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Banking System</a:t>
            </a:r>
          </a:p>
        </p:txBody>
      </p:sp>
      <p:sp>
        <p:nvSpPr>
          <p:cNvPr id="21515" name="Rectangle 12"/>
          <p:cNvSpPr>
            <a:spLocks noChangeAspect="1" noChangeArrowheads="1"/>
          </p:cNvSpPr>
          <p:nvPr/>
        </p:nvSpPr>
        <p:spPr bwMode="auto">
          <a:xfrm>
            <a:off x="6651625" y="2078356"/>
            <a:ext cx="1730375" cy="647700"/>
          </a:xfrm>
          <a:prstGeom prst="rect">
            <a:avLst/>
          </a:prstGeom>
          <a:solidFill>
            <a:srgbClr val="E1F9A5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BANK INDONESIA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RTGS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BIG-eB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SSSS-TERMINAL</a:t>
            </a:r>
          </a:p>
        </p:txBody>
      </p:sp>
      <p:sp>
        <p:nvSpPr>
          <p:cNvPr id="21516" name="Rectangle 13"/>
          <p:cNvSpPr>
            <a:spLocks noChangeAspect="1" noChangeArrowheads="1"/>
          </p:cNvSpPr>
          <p:nvPr/>
        </p:nvSpPr>
        <p:spPr bwMode="auto">
          <a:xfrm>
            <a:off x="696913" y="3434081"/>
            <a:ext cx="1811337" cy="654050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Database: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Revenue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Expenditure</a:t>
            </a:r>
          </a:p>
        </p:txBody>
      </p:sp>
      <p:sp>
        <p:nvSpPr>
          <p:cNvPr id="21517" name="Rectangle 14"/>
          <p:cNvSpPr>
            <a:spLocks noChangeAspect="1" noChangeArrowheads="1"/>
          </p:cNvSpPr>
          <p:nvPr/>
        </p:nvSpPr>
        <p:spPr bwMode="auto">
          <a:xfrm>
            <a:off x="685800" y="5746750"/>
            <a:ext cx="1811338" cy="552450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>
                <a:solidFill>
                  <a:srgbClr val="000000"/>
                </a:solidFill>
                <a:latin typeface="Arial Black" pitchFamily="34" charset="0"/>
              </a:rPr>
              <a:t>Revenue Management </a:t>
            </a:r>
          </a:p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>
                <a:solidFill>
                  <a:srgbClr val="000000"/>
                </a:solidFill>
                <a:latin typeface="Arial Black" pitchFamily="34" charset="0"/>
              </a:rPr>
              <a:t>System (MPN)</a:t>
            </a:r>
            <a:endParaRPr lang="en-GB" sz="10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18" name="Rectangle 15"/>
          <p:cNvSpPr>
            <a:spLocks noChangeAspect="1" noChangeArrowheads="1"/>
          </p:cNvSpPr>
          <p:nvPr/>
        </p:nvSpPr>
        <p:spPr bwMode="auto">
          <a:xfrm>
            <a:off x="6651625" y="3351531"/>
            <a:ext cx="1730375" cy="258763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000000"/>
                </a:solidFill>
              </a:rPr>
              <a:t>MAIN USERS</a:t>
            </a:r>
          </a:p>
        </p:txBody>
      </p:sp>
      <p:sp>
        <p:nvSpPr>
          <p:cNvPr id="21519" name="Rectangle 16"/>
          <p:cNvSpPr>
            <a:spLocks noChangeAspect="1" noChangeArrowheads="1"/>
          </p:cNvSpPr>
          <p:nvPr/>
        </p:nvSpPr>
        <p:spPr bwMode="auto">
          <a:xfrm>
            <a:off x="6651625" y="5018406"/>
            <a:ext cx="1730375" cy="388938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 dirty="0" err="1">
                <a:solidFill>
                  <a:srgbClr val="000000"/>
                </a:solidFill>
                <a:latin typeface="Arial Black" pitchFamily="34" charset="0"/>
              </a:rPr>
              <a:t>Eselon</a:t>
            </a:r>
            <a:r>
              <a:rPr lang="en-GB" sz="1000" dirty="0">
                <a:solidFill>
                  <a:srgbClr val="000000"/>
                </a:solidFill>
                <a:latin typeface="Arial Black" pitchFamily="34" charset="0"/>
              </a:rPr>
              <a:t> I </a:t>
            </a:r>
            <a:r>
              <a:rPr lang="en-GB" sz="1000" dirty="0" err="1" smtClean="0">
                <a:solidFill>
                  <a:srgbClr val="000000"/>
                </a:solidFill>
                <a:latin typeface="Arial Black" pitchFamily="34" charset="0"/>
              </a:rPr>
              <a:t>MOF</a:t>
            </a:r>
            <a:endParaRPr lang="en-GB" sz="1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1520" name="Rectangle 17"/>
          <p:cNvSpPr>
            <a:spLocks noChangeAspect="1" noChangeArrowheads="1"/>
          </p:cNvSpPr>
          <p:nvPr/>
        </p:nvSpPr>
        <p:spPr bwMode="auto">
          <a:xfrm>
            <a:off x="6651625" y="5407344"/>
            <a:ext cx="1730375" cy="185737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Technical Departement</a:t>
            </a:r>
          </a:p>
        </p:txBody>
      </p:sp>
      <p:sp>
        <p:nvSpPr>
          <p:cNvPr id="21521" name="Rectangle 18"/>
          <p:cNvSpPr>
            <a:spLocks noChangeAspect="1" noChangeArrowheads="1"/>
          </p:cNvSpPr>
          <p:nvPr/>
        </p:nvSpPr>
        <p:spPr bwMode="auto">
          <a:xfrm>
            <a:off x="6651625" y="5766119"/>
            <a:ext cx="1730375" cy="817562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AUDITOR: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Internal Audit MoF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BPK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BPKP</a:t>
            </a:r>
          </a:p>
        </p:txBody>
      </p:sp>
      <p:sp>
        <p:nvSpPr>
          <p:cNvPr id="21522" name="Rectangle 19"/>
          <p:cNvSpPr>
            <a:spLocks noChangeAspect="1" noChangeArrowheads="1"/>
          </p:cNvSpPr>
          <p:nvPr/>
        </p:nvSpPr>
        <p:spPr bwMode="auto">
          <a:xfrm>
            <a:off x="6651625" y="5570856"/>
            <a:ext cx="1730375" cy="193675"/>
          </a:xfrm>
          <a:prstGeom prst="rect">
            <a:avLst/>
          </a:prstGeom>
          <a:solidFill>
            <a:srgbClr val="CC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BAPPENAS</a:t>
            </a:r>
          </a:p>
        </p:txBody>
      </p:sp>
      <p:sp>
        <p:nvSpPr>
          <p:cNvPr id="21523" name="Rectangle 20"/>
          <p:cNvSpPr>
            <a:spLocks noChangeAspect="1" noChangeArrowheads="1"/>
          </p:cNvSpPr>
          <p:nvPr/>
        </p:nvSpPr>
        <p:spPr bwMode="auto">
          <a:xfrm>
            <a:off x="6651625" y="3603944"/>
            <a:ext cx="1730375" cy="801687"/>
          </a:xfrm>
          <a:prstGeom prst="rect">
            <a:avLst/>
          </a:prstGeom>
          <a:solidFill>
            <a:srgbClr val="FF8080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DG Treasury :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HQ office (Pusat)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800">
                <a:solidFill>
                  <a:srgbClr val="000000"/>
                </a:solidFill>
                <a:latin typeface="Arial Black" pitchFamily="34" charset="0"/>
              </a:rPr>
              <a:t> Regional Office (Kanwil)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Local Office (KPPN) </a:t>
            </a:r>
          </a:p>
        </p:txBody>
      </p:sp>
      <p:sp>
        <p:nvSpPr>
          <p:cNvPr id="21524" name="Rectangle 21"/>
          <p:cNvSpPr>
            <a:spLocks noChangeAspect="1" noChangeArrowheads="1"/>
          </p:cNvSpPr>
          <p:nvPr/>
        </p:nvSpPr>
        <p:spPr bwMode="auto">
          <a:xfrm>
            <a:off x="6651625" y="4405631"/>
            <a:ext cx="1730375" cy="193675"/>
          </a:xfrm>
          <a:prstGeom prst="rect">
            <a:avLst/>
          </a:prstGeom>
          <a:solidFill>
            <a:srgbClr val="FF8080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>
                <a:solidFill>
                  <a:srgbClr val="000000"/>
                </a:solidFill>
                <a:latin typeface="Arial Black" pitchFamily="34" charset="0"/>
              </a:rPr>
              <a:t>DG Budgeting</a:t>
            </a:r>
          </a:p>
        </p:txBody>
      </p:sp>
      <p:sp>
        <p:nvSpPr>
          <p:cNvPr id="21525" name="Rectangle 22"/>
          <p:cNvSpPr>
            <a:spLocks noChangeAspect="1" noChangeArrowheads="1"/>
          </p:cNvSpPr>
          <p:nvPr/>
        </p:nvSpPr>
        <p:spPr bwMode="auto">
          <a:xfrm>
            <a:off x="6651625" y="4759644"/>
            <a:ext cx="1730375" cy="258762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000000"/>
                </a:solidFill>
              </a:rPr>
              <a:t>OTHER USERS</a:t>
            </a:r>
          </a:p>
        </p:txBody>
      </p:sp>
      <p:sp>
        <p:nvSpPr>
          <p:cNvPr id="21526" name="AutoShape 24"/>
          <p:cNvSpPr>
            <a:spLocks noChangeAspect="1" noChangeArrowheads="1"/>
          </p:cNvSpPr>
          <p:nvPr/>
        </p:nvSpPr>
        <p:spPr bwMode="auto">
          <a:xfrm rot="2700000">
            <a:off x="2527300" y="2805432"/>
            <a:ext cx="712787" cy="195262"/>
          </a:xfrm>
          <a:prstGeom prst="chevron">
            <a:avLst>
              <a:gd name="adj" fmla="val 91260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7" name="AutoShape 25"/>
          <p:cNvSpPr>
            <a:spLocks noChangeAspect="1" noChangeArrowheads="1"/>
          </p:cNvSpPr>
          <p:nvPr/>
        </p:nvSpPr>
        <p:spPr bwMode="auto">
          <a:xfrm rot="-2700000">
            <a:off x="5789613" y="2557781"/>
            <a:ext cx="827087" cy="388938"/>
          </a:xfrm>
          <a:prstGeom prst="leftRightArrow">
            <a:avLst>
              <a:gd name="adj1" fmla="val 50000"/>
              <a:gd name="adj2" fmla="val 42334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8" name="AutoShape 26"/>
          <p:cNvSpPr>
            <a:spLocks noChangeAspect="1" noChangeArrowheads="1"/>
          </p:cNvSpPr>
          <p:nvPr/>
        </p:nvSpPr>
        <p:spPr bwMode="auto">
          <a:xfrm>
            <a:off x="6264275" y="3823019"/>
            <a:ext cx="371475" cy="258762"/>
          </a:xfrm>
          <a:prstGeom prst="leftRightArrow">
            <a:avLst>
              <a:gd name="adj1" fmla="val 50000"/>
              <a:gd name="adj2" fmla="val 28579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9" name="AutoShape 27"/>
          <p:cNvSpPr>
            <a:spLocks noChangeAspect="1" noChangeArrowheads="1"/>
          </p:cNvSpPr>
          <p:nvPr/>
        </p:nvSpPr>
        <p:spPr bwMode="auto">
          <a:xfrm rot="1517521">
            <a:off x="6005513" y="5570856"/>
            <a:ext cx="582612" cy="195263"/>
          </a:xfrm>
          <a:prstGeom prst="chevron">
            <a:avLst>
              <a:gd name="adj" fmla="val 93932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0" name="Rectangle 28"/>
          <p:cNvSpPr>
            <a:spLocks noChangeAspect="1" noChangeArrowheads="1"/>
          </p:cNvSpPr>
          <p:nvPr/>
        </p:nvSpPr>
        <p:spPr bwMode="auto">
          <a:xfrm>
            <a:off x="696913" y="4016694"/>
            <a:ext cx="1811337" cy="504825"/>
          </a:xfrm>
          <a:prstGeom prst="rect">
            <a:avLst/>
          </a:prstGeom>
          <a:solidFill>
            <a:srgbClr val="FCA2F3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State Asset 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Management System</a:t>
            </a:r>
          </a:p>
        </p:txBody>
      </p:sp>
      <p:grpSp>
        <p:nvGrpSpPr>
          <p:cNvPr id="2" name="Group 29"/>
          <p:cNvGrpSpPr>
            <a:grpSpLocks noChangeAspect="1"/>
          </p:cNvGrpSpPr>
          <p:nvPr/>
        </p:nvGrpSpPr>
        <p:grpSpPr bwMode="auto">
          <a:xfrm>
            <a:off x="2638425" y="2462531"/>
            <a:ext cx="3627438" cy="3694113"/>
            <a:chOff x="1601" y="923"/>
            <a:chExt cx="2514" cy="2593"/>
          </a:xfrm>
        </p:grpSpPr>
        <p:sp>
          <p:nvSpPr>
            <p:cNvPr id="21538" name="Oval 30"/>
            <p:cNvSpPr>
              <a:spLocks noChangeAspect="1" noChangeArrowheads="1"/>
            </p:cNvSpPr>
            <p:nvPr/>
          </p:nvSpPr>
          <p:spPr bwMode="auto">
            <a:xfrm>
              <a:off x="1601" y="1036"/>
              <a:ext cx="2514" cy="2480"/>
            </a:xfrm>
            <a:prstGeom prst="ellipse">
              <a:avLst/>
            </a:prstGeom>
            <a:solidFill>
              <a:srgbClr val="FFCC00">
                <a:alpha val="50195"/>
              </a:srgb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39" name="Oval 31"/>
            <p:cNvSpPr>
              <a:spLocks noChangeAspect="1" noChangeArrowheads="1"/>
            </p:cNvSpPr>
            <p:nvPr/>
          </p:nvSpPr>
          <p:spPr bwMode="auto">
            <a:xfrm>
              <a:off x="1920" y="1411"/>
              <a:ext cx="1905" cy="1803"/>
            </a:xfrm>
            <a:prstGeom prst="ellipse">
              <a:avLst/>
            </a:prstGeom>
            <a:solidFill>
              <a:srgbClr val="99CC00">
                <a:alpha val="50195"/>
              </a:srgb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40" name="Oval 32"/>
            <p:cNvSpPr>
              <a:spLocks noChangeAspect="1" noChangeArrowheads="1"/>
            </p:cNvSpPr>
            <p:nvPr/>
          </p:nvSpPr>
          <p:spPr bwMode="auto">
            <a:xfrm>
              <a:off x="2672" y="2094"/>
              <a:ext cx="417" cy="41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9360">
              <a:solidFill>
                <a:srgbClr val="0000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457200">
                <a:buClr>
                  <a:srgbClr val="000000"/>
                </a:buClr>
                <a:buSzPct val="100000"/>
                <a:buFont typeface="Arial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</a:rPr>
                <a:t>GL</a:t>
              </a:r>
            </a:p>
          </p:txBody>
        </p:sp>
        <p:sp>
          <p:nvSpPr>
            <p:cNvPr id="21541" name="WordArt 33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139" y="1890"/>
              <a:ext cx="548" cy="2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818"/>
                </a:avLst>
              </a:prstTxWarp>
            </a:bodyPr>
            <a:lstStyle/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Budget </a:t>
              </a:r>
            </a:p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Authorization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Mgt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2" name="WordArt 34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880" y="2746"/>
              <a:ext cx="591" cy="2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 dirty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Payment </a:t>
              </a:r>
            </a:p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Management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3" name="WordArt 35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360" y="2774"/>
              <a:ext cx="462" cy="2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Receipt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  <a:p>
              <a:pPr algn="ctr"/>
              <a:r>
                <a:rPr lang="en-US" sz="1400" kern="10" dirty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 </a:t>
              </a:r>
              <a:r>
                <a:rPr lang="en-US" sz="1400" kern="10" dirty="0" smtClean="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Management</a:t>
              </a:r>
              <a:endParaRPr lang="en-US" sz="14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4" name="WordArt 3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585" y="1496"/>
              <a:ext cx="596" cy="2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Budgeting </a:t>
              </a:r>
            </a:p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Process</a:t>
              </a:r>
            </a:p>
          </p:txBody>
        </p:sp>
        <p:sp>
          <p:nvSpPr>
            <p:cNvPr id="21545" name="WordArt 3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110" y="1937"/>
              <a:ext cx="571" cy="1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Reporting</a:t>
              </a:r>
            </a:p>
          </p:txBody>
        </p:sp>
        <p:sp>
          <p:nvSpPr>
            <p:cNvPr id="21546" name="WordArt 38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96" y="2275"/>
              <a:ext cx="571" cy="1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n-US" sz="1400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Narrow" pitchFamily="34" charset="0"/>
              </a:endParaRPr>
            </a:p>
          </p:txBody>
        </p:sp>
        <p:sp>
          <p:nvSpPr>
            <p:cNvPr id="21547" name="WordArt 3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3226" y="2363"/>
              <a:ext cx="548" cy="2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Commitment</a:t>
              </a:r>
            </a:p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Management</a:t>
              </a:r>
            </a:p>
          </p:txBody>
        </p:sp>
        <p:sp>
          <p:nvSpPr>
            <p:cNvPr id="21548" name="WordArt 40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301" y="1275"/>
              <a:ext cx="1143" cy="268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723028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000000">
                      <a:alpha val="50195"/>
                    </a:srgbClr>
                  </a:solidFill>
                  <a:latin typeface="Arial Narrow" pitchFamily="34" charset="0"/>
                </a:rPr>
                <a:t>S   P   A   N</a:t>
              </a:r>
            </a:p>
          </p:txBody>
        </p:sp>
        <p:sp>
          <p:nvSpPr>
            <p:cNvPr id="21549" name="Line 41"/>
            <p:cNvSpPr>
              <a:spLocks noChangeAspect="1" noChangeShapeType="1"/>
            </p:cNvSpPr>
            <p:nvPr/>
          </p:nvSpPr>
          <p:spPr bwMode="auto">
            <a:xfrm flipH="1" flipV="1">
              <a:off x="1949" y="2086"/>
              <a:ext cx="726" cy="19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0" name="Line 42"/>
            <p:cNvSpPr>
              <a:spLocks noChangeAspect="1" noChangeShapeType="1"/>
            </p:cNvSpPr>
            <p:nvPr/>
          </p:nvSpPr>
          <p:spPr bwMode="auto">
            <a:xfrm>
              <a:off x="2856" y="2501"/>
              <a:ext cx="1" cy="714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1" name="Line 43"/>
            <p:cNvSpPr>
              <a:spLocks noChangeAspect="1" noChangeShapeType="1"/>
            </p:cNvSpPr>
            <p:nvPr/>
          </p:nvSpPr>
          <p:spPr bwMode="auto">
            <a:xfrm>
              <a:off x="3042" y="2431"/>
              <a:ext cx="506" cy="4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2" name="Line 44"/>
            <p:cNvSpPr>
              <a:spLocks noChangeAspect="1" noChangeShapeType="1"/>
            </p:cNvSpPr>
            <p:nvPr/>
          </p:nvSpPr>
          <p:spPr bwMode="auto">
            <a:xfrm flipH="1">
              <a:off x="2198" y="2433"/>
              <a:ext cx="516" cy="512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3" name="Line 45"/>
            <p:cNvSpPr>
              <a:spLocks noChangeAspect="1" noChangeShapeType="1"/>
            </p:cNvSpPr>
            <p:nvPr/>
          </p:nvSpPr>
          <p:spPr bwMode="auto">
            <a:xfrm>
              <a:off x="3091" y="2300"/>
              <a:ext cx="732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4" name="Line 46"/>
            <p:cNvSpPr>
              <a:spLocks noChangeAspect="1" noChangeShapeType="1"/>
            </p:cNvSpPr>
            <p:nvPr/>
          </p:nvSpPr>
          <p:spPr bwMode="auto">
            <a:xfrm flipV="1">
              <a:off x="2972" y="1550"/>
              <a:ext cx="414" cy="564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5" name="Line 47"/>
            <p:cNvSpPr>
              <a:spLocks noChangeAspect="1" noChangeShapeType="1"/>
            </p:cNvSpPr>
            <p:nvPr/>
          </p:nvSpPr>
          <p:spPr bwMode="auto">
            <a:xfrm>
              <a:off x="2460" y="1501"/>
              <a:ext cx="321" cy="61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6" name="Text Box 48"/>
            <p:cNvSpPr txBox="1">
              <a:spLocks noChangeAspect="1" noChangeArrowheads="1"/>
            </p:cNvSpPr>
            <p:nvPr/>
          </p:nvSpPr>
          <p:spPr bwMode="auto">
            <a:xfrm>
              <a:off x="1882" y="923"/>
              <a:ext cx="91" cy="3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 sz="1400">
                <a:latin typeface="Arial Narrow" pitchFamily="34" charset="0"/>
              </a:endParaRPr>
            </a:p>
          </p:txBody>
        </p:sp>
        <p:sp>
          <p:nvSpPr>
            <p:cNvPr id="21557" name="WordArt 49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2011" y="2211"/>
              <a:ext cx="510" cy="3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Cash </a:t>
              </a:r>
            </a:p>
            <a:p>
              <a:pPr algn="ctr"/>
              <a:r>
                <a:rPr lang="en-US" sz="1400" kern="10">
                  <a:ln w="9360">
                    <a:solidFill>
                      <a:srgbClr val="000000"/>
                    </a:solidFill>
                    <a:miter lim="800000"/>
                    <a:headEnd/>
                    <a:tailEnd/>
                  </a:ln>
                  <a:solidFill>
                    <a:srgbClr val="FFFFFF">
                      <a:alpha val="50195"/>
                    </a:srgbClr>
                  </a:solidFill>
                  <a:latin typeface="Arial Narrow" pitchFamily="34" charset="0"/>
                </a:rPr>
                <a:t>Management</a:t>
              </a:r>
            </a:p>
          </p:txBody>
        </p:sp>
      </p:grpSp>
      <p:sp>
        <p:nvSpPr>
          <p:cNvPr id="21532" name="Rectangle 50"/>
          <p:cNvSpPr>
            <a:spLocks noChangeAspect="1" noChangeArrowheads="1"/>
          </p:cNvSpPr>
          <p:nvPr/>
        </p:nvSpPr>
        <p:spPr bwMode="auto">
          <a:xfrm>
            <a:off x="685800" y="6265862"/>
            <a:ext cx="1811338" cy="517525"/>
          </a:xfrm>
          <a:prstGeom prst="rect">
            <a:avLst/>
          </a:prstGeom>
          <a:solidFill>
            <a:srgbClr val="9999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Database: </a:t>
            </a:r>
          </a:p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Revenue</a:t>
            </a:r>
          </a:p>
          <a:p>
            <a:pPr defTabSz="457200">
              <a:lnSpc>
                <a:spcPct val="94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000">
                <a:solidFill>
                  <a:srgbClr val="000000"/>
                </a:solidFill>
                <a:latin typeface="Arial Black" pitchFamily="34" charset="0"/>
              </a:rPr>
              <a:t> Expenditure</a:t>
            </a:r>
          </a:p>
        </p:txBody>
      </p:sp>
      <p:sp>
        <p:nvSpPr>
          <p:cNvPr id="21533" name="AutoShape 52"/>
          <p:cNvSpPr>
            <a:spLocks noChangeAspect="1" noChangeArrowheads="1"/>
          </p:cNvSpPr>
          <p:nvPr/>
        </p:nvSpPr>
        <p:spPr bwMode="auto">
          <a:xfrm rot="-2700000">
            <a:off x="2573338" y="5635944"/>
            <a:ext cx="582612" cy="388937"/>
          </a:xfrm>
          <a:prstGeom prst="leftRightArrow">
            <a:avLst>
              <a:gd name="adj1" fmla="val 50000"/>
              <a:gd name="adj2" fmla="val 29820"/>
            </a:avLst>
          </a:prstGeom>
          <a:solidFill>
            <a:srgbClr val="C0C0C0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6" name="Rectangle 8"/>
          <p:cNvSpPr>
            <a:spLocks noChangeAspect="1" noChangeArrowheads="1"/>
          </p:cNvSpPr>
          <p:nvPr/>
        </p:nvSpPr>
        <p:spPr bwMode="auto">
          <a:xfrm>
            <a:off x="6629400" y="1829118"/>
            <a:ext cx="1828800" cy="273481"/>
          </a:xfrm>
          <a:prstGeom prst="rect">
            <a:avLst/>
          </a:prstGeom>
          <a:solidFill>
            <a:srgbClr val="FFFFFF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000000"/>
                </a:solidFill>
              </a:rPr>
              <a:t>Banking Sectors</a:t>
            </a:r>
          </a:p>
        </p:txBody>
      </p:sp>
      <p:sp>
        <p:nvSpPr>
          <p:cNvPr id="53" name="Rectangle 8"/>
          <p:cNvSpPr>
            <a:spLocks noChangeAspect="1" noChangeArrowheads="1"/>
          </p:cNvSpPr>
          <p:nvPr/>
        </p:nvSpPr>
        <p:spPr bwMode="auto">
          <a:xfrm>
            <a:off x="685800" y="1463994"/>
            <a:ext cx="1828800" cy="273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defTabSz="45720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1400" b="1" dirty="0">
                <a:solidFill>
                  <a:srgbClr val="000000"/>
                </a:solidFill>
                <a:cs typeface="Arial" charset="0"/>
              </a:rPr>
              <a:t>EXTERNAL LINKS</a:t>
            </a:r>
          </a:p>
        </p:txBody>
      </p:sp>
      <p:sp>
        <p:nvSpPr>
          <p:cNvPr id="55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 dirty="0" smtClean="0"/>
              <a:t>SPAN Scope</a:t>
            </a:r>
            <a:endParaRPr lang="en-US" dirty="0"/>
          </a:p>
        </p:txBody>
      </p:sp>
      <p:pic>
        <p:nvPicPr>
          <p:cNvPr id="56" name="Picture 55" descr="logo depke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58" name="Rectangle 57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60132" y="1587064"/>
            <a:ext cx="430887" cy="28956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A K T I</a:t>
            </a:r>
            <a:endParaRPr lang="id-ID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SPAN Scope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2570" y="1371601"/>
          <a:ext cx="8763000" cy="3276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Slide Number Placeholder 3"/>
          <p:cNvSpPr txBox="1">
            <a:spLocks/>
          </p:cNvSpPr>
          <p:nvPr/>
        </p:nvSpPr>
        <p:spPr>
          <a:xfrm>
            <a:off x="7010400" y="6540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Page │0</a:t>
            </a:r>
            <a:fld id="{B032C91A-A9C9-4FC7-977C-65CBA657AE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16" descr="logo depkeu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" y="52752"/>
            <a:ext cx="457200" cy="4348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99" y="66257"/>
            <a:ext cx="381001" cy="40781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091050" y="131663"/>
            <a:ext cx="6739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SPAN</a:t>
            </a:r>
          </a:p>
        </p:txBody>
      </p:sp>
      <p:graphicFrame>
        <p:nvGraphicFramePr>
          <p:cNvPr id="25" name="Diagram 24"/>
          <p:cNvGraphicFramePr/>
          <p:nvPr/>
        </p:nvGraphicFramePr>
        <p:xfrm>
          <a:off x="-304800" y="3429000"/>
          <a:ext cx="9220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1536</TotalTime>
  <Words>2403</Words>
  <Application>Microsoft Office PowerPoint</Application>
  <PresentationFormat>On-screen Show (4:3)</PresentationFormat>
  <Paragraphs>754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Module</vt:lpstr>
      <vt:lpstr>Slide 1</vt:lpstr>
      <vt:lpstr>Agenda</vt:lpstr>
      <vt:lpstr>Indonesia</vt:lpstr>
      <vt:lpstr>Roadmap of PFM Reform</vt:lpstr>
      <vt:lpstr>SPAN Scope </vt:lpstr>
      <vt:lpstr>SPAN Scope  </vt:lpstr>
      <vt:lpstr>Slide 7</vt:lpstr>
      <vt:lpstr>SPAN Scope</vt:lpstr>
      <vt:lpstr>SPAN Scope</vt:lpstr>
      <vt:lpstr>SPAN Scope</vt:lpstr>
      <vt:lpstr>Slide 11</vt:lpstr>
      <vt:lpstr>Slide 12</vt:lpstr>
      <vt:lpstr>Future plan for IT Integration at MOF</vt:lpstr>
      <vt:lpstr>Take Away</vt:lpstr>
      <vt:lpstr>Sudarto Senior Treasury Analyst Dg Treasury-MoF Indonesia sudartodwi@depkeu.go.id 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Training Plan</vt:lpstr>
      <vt:lpstr>Future IT-MoF Infrastructure</vt:lpstr>
    </vt:vector>
  </TitlesOfParts>
  <Company>The World Bank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Suresh Gummalam</dc:creator>
  <cp:lastModifiedBy>span</cp:lastModifiedBy>
  <cp:revision>46</cp:revision>
  <dcterms:created xsi:type="dcterms:W3CDTF">2011-11-15T06:53:38Z</dcterms:created>
  <dcterms:modified xsi:type="dcterms:W3CDTF">2012-03-23T03:02:48Z</dcterms:modified>
</cp:coreProperties>
</file>